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emf" ContentType="image/x-emf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85" r:id="rId2"/>
    <p:sldId id="286" r:id="rId3"/>
    <p:sldId id="273" r:id="rId4"/>
    <p:sldId id="291" r:id="rId5"/>
    <p:sldId id="269" r:id="rId6"/>
    <p:sldId id="290" r:id="rId7"/>
    <p:sldId id="282" r:id="rId8"/>
    <p:sldId id="272" r:id="rId9"/>
    <p:sldId id="287" r:id="rId10"/>
    <p:sldId id="270" r:id="rId11"/>
    <p:sldId id="288" r:id="rId12"/>
    <p:sldId id="289" r:id="rId13"/>
    <p:sldId id="298" r:id="rId14"/>
    <p:sldId id="297" r:id="rId15"/>
    <p:sldId id="296" r:id="rId16"/>
    <p:sldId id="295" r:id="rId17"/>
    <p:sldId id="294" r:id="rId18"/>
    <p:sldId id="299" r:id="rId19"/>
    <p:sldId id="292" r:id="rId20"/>
    <p:sldId id="293" r:id="rId21"/>
    <p:sldId id="266" r:id="rId22"/>
    <p:sldId id="264" r:id="rId23"/>
    <p:sldId id="263" r:id="rId24"/>
    <p:sldId id="262" r:id="rId25"/>
    <p:sldId id="267" r:id="rId26"/>
    <p:sldId id="265" r:id="rId27"/>
    <p:sldId id="261" r:id="rId28"/>
    <p:sldId id="276" r:id="rId29"/>
    <p:sldId id="274" r:id="rId30"/>
    <p:sldId id="268" r:id="rId31"/>
    <p:sldId id="275" r:id="rId3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228" userDrawn="1">
          <p15:clr>
            <a:srgbClr val="A4A3A4"/>
          </p15:clr>
        </p15:guide>
        <p15:guide id="2" pos="3817" userDrawn="1">
          <p15:clr>
            <a:srgbClr val="A4A3A4"/>
          </p15:clr>
        </p15:guide>
        <p15:guide id="3" orient="horz" pos="184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CCCC"/>
    <a:srgbClr val="FF66FF"/>
    <a:srgbClr val="BF9000"/>
    <a:srgbClr val="FFC000"/>
    <a:srgbClr val="336600"/>
    <a:srgbClr val="E2F0D9"/>
    <a:srgbClr val="170BB5"/>
    <a:srgbClr val="008000"/>
    <a:srgbClr val="CCCC00"/>
    <a:srgbClr val="005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5332" autoAdjust="0"/>
  </p:normalViewPr>
  <p:slideViewPr>
    <p:cSldViewPr snapToGrid="0" showGuides="1">
      <p:cViewPr varScale="1">
        <p:scale>
          <a:sx n="84" d="100"/>
          <a:sy n="84" d="100"/>
        </p:scale>
        <p:origin x="581" y="48"/>
      </p:cViewPr>
      <p:guideLst>
        <p:guide orient="horz" pos="2228"/>
        <p:guide pos="3817"/>
        <p:guide orient="horz" pos="184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Relationship Id="rId8" Type="http://schemas.openxmlformats.org/officeDocument/2006/relationships/slide" Target="slides/slide7.xml"/></Relationships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w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24.emf"/><Relationship Id="rId1" Type="http://schemas.openxmlformats.org/officeDocument/2006/relationships/image" Target="../media/image19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0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0.emf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54.wmf"/><Relationship Id="rId2" Type="http://schemas.openxmlformats.org/officeDocument/2006/relationships/image" Target="../media/image53.wmf"/><Relationship Id="rId1" Type="http://schemas.openxmlformats.org/officeDocument/2006/relationships/image" Target="../media/image52.wmf"/><Relationship Id="rId5" Type="http://schemas.openxmlformats.org/officeDocument/2006/relationships/image" Target="../media/image56.emf"/><Relationship Id="rId4" Type="http://schemas.openxmlformats.org/officeDocument/2006/relationships/image" Target="../media/image55.wmf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5903E6-2022-4231-BFBA-B3FCD25BE71C}" type="datetimeFigureOut">
              <a:rPr lang="en-US" smtClean="0"/>
              <a:t>4/22/2022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21B348-DDAC-4F2F-8326-A8A252DEF9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741887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5903E6-2022-4231-BFBA-B3FCD25BE71C}" type="datetimeFigureOut">
              <a:rPr lang="en-US" smtClean="0"/>
              <a:t>4/22/2022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21B348-DDAC-4F2F-8326-A8A252DEF9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190746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5903E6-2022-4231-BFBA-B3FCD25BE71C}" type="datetimeFigureOut">
              <a:rPr lang="en-US" smtClean="0"/>
              <a:t>4/22/2022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21B348-DDAC-4F2F-8326-A8A252DEF9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187623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31371" y="404664"/>
            <a:ext cx="11329259" cy="720080"/>
          </a:xfrm>
        </p:spPr>
        <p:txBody>
          <a:bodyPr>
            <a:normAutofit/>
          </a:bodyPr>
          <a:lstStyle>
            <a:lvl1pPr algn="l">
              <a:buClr>
                <a:srgbClr val="008000"/>
              </a:buClr>
              <a:buFont typeface="Wingdings" pitchFamily="2" charset="2"/>
              <a:buChar char="§"/>
              <a:defRPr sz="3600" b="1">
                <a:solidFill>
                  <a:srgbClr val="008000"/>
                </a:solidFill>
              </a:defRPr>
            </a:lvl1pPr>
          </a:lstStyle>
          <a:p>
            <a:r>
              <a:rPr lang="en-US" dirty="0" smtClean="0"/>
              <a:t> Click to edit Master title style</a:t>
            </a:r>
            <a:endParaRPr lang="pt-PT" dirty="0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431371" y="1338454"/>
            <a:ext cx="11329259" cy="5001419"/>
          </a:xfrm>
        </p:spPr>
        <p:txBody>
          <a:bodyPr>
            <a:normAutofit/>
          </a:bodyPr>
          <a:lstStyle>
            <a:lvl1pPr algn="just">
              <a:spcBef>
                <a:spcPts val="1800"/>
              </a:spcBef>
              <a:buFont typeface="Wingdings" pitchFamily="2" charset="2"/>
              <a:buChar char="ü"/>
              <a:defRPr sz="2800"/>
            </a:lvl1pPr>
            <a:lvl2pPr algn="just">
              <a:spcBef>
                <a:spcPts val="1800"/>
              </a:spcBef>
              <a:defRPr sz="2400"/>
            </a:lvl2pPr>
            <a:lvl3pPr algn="just">
              <a:spcBef>
                <a:spcPts val="1200"/>
              </a:spcBef>
              <a:defRPr sz="2000"/>
            </a:lvl3pPr>
            <a:lvl4pPr algn="just">
              <a:spcBef>
                <a:spcPts val="1200"/>
              </a:spcBef>
              <a:defRPr sz="1800"/>
            </a:lvl4pPr>
            <a:lvl5pPr algn="just">
              <a:spcBef>
                <a:spcPts val="1200"/>
              </a:spcBef>
              <a:defRPr sz="18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pt-PT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CA7B8B8-6764-4DB0-A962-41300A23605B}" type="datetimeFigureOut">
              <a:rPr lang="pt-PT" smtClean="0"/>
              <a:pPr/>
              <a:t>22/04/2022</a:t>
            </a:fld>
            <a:endParaRPr lang="pt-PT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3490686" y="6356351"/>
            <a:ext cx="2844800" cy="365125"/>
          </a:xfrm>
        </p:spPr>
        <p:txBody>
          <a:bodyPr/>
          <a:lstStyle/>
          <a:p>
            <a:fld id="{4638FECA-F2E4-4E05-92EC-58E99EA0B15D}" type="slidenum">
              <a:rPr lang="pt-PT" smtClean="0"/>
              <a:pPr/>
              <a:t>‹#›</a:t>
            </a:fld>
            <a:endParaRPr lang="pt-PT" dirty="0"/>
          </a:p>
        </p:txBody>
      </p:sp>
    </p:spTree>
    <p:extLst>
      <p:ext uri="{BB962C8B-B14F-4D97-AF65-F5344CB8AC3E}">
        <p14:creationId xmlns:p14="http://schemas.microsoft.com/office/powerpoint/2010/main" val="25094707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5903E6-2022-4231-BFBA-B3FCD25BE71C}" type="datetimeFigureOut">
              <a:rPr lang="en-US" smtClean="0"/>
              <a:t>4/22/2022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21B348-DDAC-4F2F-8326-A8A252DEF9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235395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5903E6-2022-4231-BFBA-B3FCD25BE71C}" type="datetimeFigureOut">
              <a:rPr lang="en-US" smtClean="0"/>
              <a:t>4/22/2022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21B348-DDAC-4F2F-8326-A8A252DEF9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76456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5903E6-2022-4231-BFBA-B3FCD25BE71C}" type="datetimeFigureOut">
              <a:rPr lang="en-US" smtClean="0"/>
              <a:t>4/22/2022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21B348-DDAC-4F2F-8326-A8A252DEF9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973922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5903E6-2022-4231-BFBA-B3FCD25BE71C}" type="datetimeFigureOut">
              <a:rPr lang="en-US" smtClean="0"/>
              <a:t>4/22/2022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21B348-DDAC-4F2F-8326-A8A252DEF9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85128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5903E6-2022-4231-BFBA-B3FCD25BE71C}" type="datetimeFigureOut">
              <a:rPr lang="en-US" smtClean="0"/>
              <a:t>4/22/2022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21B348-DDAC-4F2F-8326-A8A252DEF9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390038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5903E6-2022-4231-BFBA-B3FCD25BE71C}" type="datetimeFigureOut">
              <a:rPr lang="en-US" smtClean="0"/>
              <a:t>4/22/2022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21B348-DDAC-4F2F-8326-A8A252DEF9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181302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5903E6-2022-4231-BFBA-B3FCD25BE71C}" type="datetimeFigureOut">
              <a:rPr lang="en-US" smtClean="0"/>
              <a:t>4/22/2022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21B348-DDAC-4F2F-8326-A8A252DEF9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18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5903E6-2022-4231-BFBA-B3FCD25BE71C}" type="datetimeFigureOut">
              <a:rPr lang="en-US" smtClean="0"/>
              <a:t>4/22/2022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21B348-DDAC-4F2F-8326-A8A252DEF9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608492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75903E6-2022-4231-BFBA-B3FCD25BE71C}" type="datetimeFigureOut">
              <a:rPr lang="en-US" smtClean="0"/>
              <a:t>4/22/2022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421B348-DDAC-4F2F-8326-A8A252DEF9D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25387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6.png"/><Relationship Id="rId7" Type="http://schemas.openxmlformats.org/officeDocument/2006/relationships/image" Target="../media/image15.wmf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11" Type="http://schemas.openxmlformats.org/officeDocument/2006/relationships/image" Target="../media/image7.jpeg"/><Relationship Id="rId5" Type="http://schemas.openxmlformats.org/officeDocument/2006/relationships/image" Target="../media/image14.wmf"/><Relationship Id="rId10" Type="http://schemas.openxmlformats.org/officeDocument/2006/relationships/image" Target="../media/image18.png"/><Relationship Id="rId4" Type="http://schemas.openxmlformats.org/officeDocument/2006/relationships/oleObject" Target="../embeddings/oleObject1.bin"/><Relationship Id="rId9" Type="http://schemas.microsoft.com/office/2007/relationships/hdphoto" Target="../media/hdphoto3.wdp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20.emf"/><Relationship Id="rId7" Type="http://schemas.openxmlformats.org/officeDocument/2006/relationships/image" Target="../media/image12.png"/><Relationship Id="rId12" Type="http://schemas.openxmlformats.org/officeDocument/2006/relationships/image" Target="../media/image23.e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21.emf"/><Relationship Id="rId11" Type="http://schemas.openxmlformats.org/officeDocument/2006/relationships/image" Target="../media/image19.wmf"/><Relationship Id="rId5" Type="http://schemas.openxmlformats.org/officeDocument/2006/relationships/image" Target="../media/image11.png"/><Relationship Id="rId10" Type="http://schemas.openxmlformats.org/officeDocument/2006/relationships/oleObject" Target="../embeddings/oleObject3.bin"/><Relationship Id="rId4" Type="http://schemas.openxmlformats.org/officeDocument/2006/relationships/image" Target="../media/image7.jpeg"/><Relationship Id="rId9" Type="http://schemas.openxmlformats.org/officeDocument/2006/relationships/image" Target="../media/image22.emf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.bin"/><Relationship Id="rId13" Type="http://schemas.openxmlformats.org/officeDocument/2006/relationships/image" Target="../media/image24.emf"/><Relationship Id="rId3" Type="http://schemas.openxmlformats.org/officeDocument/2006/relationships/image" Target="../media/image25.emf"/><Relationship Id="rId7" Type="http://schemas.microsoft.com/office/2007/relationships/hdphoto" Target="../media/hdphoto2.wdp"/><Relationship Id="rId12" Type="http://schemas.openxmlformats.org/officeDocument/2006/relationships/oleObject" Target="../embeddings/oleObject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12.png"/><Relationship Id="rId11" Type="http://schemas.openxmlformats.org/officeDocument/2006/relationships/image" Target="../media/image26.emf"/><Relationship Id="rId5" Type="http://schemas.openxmlformats.org/officeDocument/2006/relationships/image" Target="../media/image11.png"/><Relationship Id="rId15" Type="http://schemas.openxmlformats.org/officeDocument/2006/relationships/image" Target="../media/image28.emf"/><Relationship Id="rId10" Type="http://schemas.openxmlformats.org/officeDocument/2006/relationships/image" Target="../media/image23.emf"/><Relationship Id="rId4" Type="http://schemas.openxmlformats.org/officeDocument/2006/relationships/image" Target="../media/image7.jpeg"/><Relationship Id="rId9" Type="http://schemas.openxmlformats.org/officeDocument/2006/relationships/image" Target="../media/image19.wmf"/><Relationship Id="rId14" Type="http://schemas.openxmlformats.org/officeDocument/2006/relationships/image" Target="../media/image27.emf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emf"/><Relationship Id="rId2" Type="http://schemas.openxmlformats.org/officeDocument/2006/relationships/image" Target="../media/image30.emf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NULL"/><Relationship Id="rId2" Type="http://schemas.openxmlformats.org/officeDocument/2006/relationships/image" Target="NULL"/><Relationship Id="rId1" Type="http://schemas.openxmlformats.org/officeDocument/2006/relationships/slideLayout" Target="../slideLayouts/slideLayout12.xml"/><Relationship Id="rId6" Type="http://schemas.openxmlformats.org/officeDocument/2006/relationships/image" Target="NULL"/><Relationship Id="rId5" Type="http://schemas.openxmlformats.org/officeDocument/2006/relationships/image" Target="NULL"/><Relationship Id="rId4" Type="http://schemas.openxmlformats.org/officeDocument/2006/relationships/image" Target="NUL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jpeg"/><Relationship Id="rId5" Type="http://schemas.microsoft.com/office/2007/relationships/hdphoto" Target="../media/hdphoto5.wdp"/><Relationship Id="rId4" Type="http://schemas.openxmlformats.org/officeDocument/2006/relationships/image" Target="../media/image36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png"/><Relationship Id="rId4" Type="http://schemas.microsoft.com/office/2007/relationships/hdphoto" Target="../media/hdphoto1.wdp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microsoft.com/office/2007/relationships/hdphoto" Target="../media/hdphoto5.wdp"/><Relationship Id="rId7" Type="http://schemas.microsoft.com/office/2007/relationships/hdphoto" Target="../media/hdphoto6.wdp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image" Target="../media/image7.jpeg"/><Relationship Id="rId9" Type="http://schemas.openxmlformats.org/officeDocument/2006/relationships/image" Target="../media/image4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3" Type="http://schemas.openxmlformats.org/officeDocument/2006/relationships/image" Target="../media/image41.png"/><Relationship Id="rId7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10" Type="http://schemas.openxmlformats.org/officeDocument/2006/relationships/image" Target="../media/image49.png"/><Relationship Id="rId4" Type="http://schemas.openxmlformats.org/officeDocument/2006/relationships/image" Target="../media/image42.png"/><Relationship Id="rId9" Type="http://schemas.openxmlformats.org/officeDocument/2006/relationships/image" Target="../media/image48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410.png"/><Relationship Id="rId3" Type="http://schemas.openxmlformats.org/officeDocument/2006/relationships/oleObject" Target="../embeddings/oleObject6.bin"/><Relationship Id="rId7" Type="http://schemas.openxmlformats.org/officeDocument/2006/relationships/image" Target="../media/image51.png"/><Relationship Id="rId12" Type="http://schemas.openxmlformats.org/officeDocument/2006/relationships/image" Target="../media/image400.png"/><Relationship Id="rId17" Type="http://schemas.openxmlformats.org/officeDocument/2006/relationships/image" Target="../media/image49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48.png"/><Relationship Id="rId1" Type="http://schemas.openxmlformats.org/officeDocument/2006/relationships/vmlDrawing" Target="../drawings/vmlDrawing4.vml"/><Relationship Id="rId6" Type="http://schemas.openxmlformats.org/officeDocument/2006/relationships/image" Target="../media/image41.png"/><Relationship Id="rId11" Type="http://schemas.openxmlformats.org/officeDocument/2006/relationships/image" Target="../media/image390.png"/><Relationship Id="rId5" Type="http://schemas.openxmlformats.org/officeDocument/2006/relationships/image" Target="../media/image51.png"/><Relationship Id="rId15" Type="http://schemas.openxmlformats.org/officeDocument/2006/relationships/image" Target="../media/image46.png"/><Relationship Id="rId10" Type="http://schemas.openxmlformats.org/officeDocument/2006/relationships/image" Target="../media/image380.png"/><Relationship Id="rId4" Type="http://schemas.openxmlformats.org/officeDocument/2006/relationships/image" Target="../media/image50.emf"/><Relationship Id="rId9" Type="http://schemas.openxmlformats.org/officeDocument/2006/relationships/image" Target="../media/image44.png"/><Relationship Id="rId14" Type="http://schemas.openxmlformats.org/officeDocument/2006/relationships/image" Target="../media/image4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7" Type="http://schemas.openxmlformats.org/officeDocument/2006/relationships/image" Target="../media/image6.wmf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wmf"/><Relationship Id="rId5" Type="http://schemas.openxmlformats.org/officeDocument/2006/relationships/image" Target="../media/image4.emf"/><Relationship Id="rId4" Type="http://schemas.openxmlformats.org/officeDocument/2006/relationships/image" Target="../media/image3.emf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450.png"/><Relationship Id="rId3" Type="http://schemas.openxmlformats.org/officeDocument/2006/relationships/oleObject" Target="../embeddings/oleObject7.bin"/><Relationship Id="rId7" Type="http://schemas.openxmlformats.org/officeDocument/2006/relationships/image" Target="../media/image51.png"/><Relationship Id="rId12" Type="http://schemas.openxmlformats.org/officeDocument/2006/relationships/image" Target="../media/image440.png"/><Relationship Id="rId17" Type="http://schemas.openxmlformats.org/officeDocument/2006/relationships/image" Target="../media/image49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48.png"/><Relationship Id="rId1" Type="http://schemas.openxmlformats.org/officeDocument/2006/relationships/vmlDrawing" Target="../drawings/vmlDrawing5.vml"/><Relationship Id="rId6" Type="http://schemas.openxmlformats.org/officeDocument/2006/relationships/image" Target="../media/image41.png"/><Relationship Id="rId11" Type="http://schemas.openxmlformats.org/officeDocument/2006/relationships/image" Target="../media/image430.png"/><Relationship Id="rId5" Type="http://schemas.openxmlformats.org/officeDocument/2006/relationships/image" Target="../media/image51.png"/><Relationship Id="rId15" Type="http://schemas.openxmlformats.org/officeDocument/2006/relationships/image" Target="../media/image46.png"/><Relationship Id="rId10" Type="http://schemas.openxmlformats.org/officeDocument/2006/relationships/image" Target="../media/image420.png"/><Relationship Id="rId4" Type="http://schemas.openxmlformats.org/officeDocument/2006/relationships/image" Target="../media/image50.emf"/><Relationship Id="rId9" Type="http://schemas.openxmlformats.org/officeDocument/2006/relationships/image" Target="../media/image44.png"/><Relationship Id="rId14" Type="http://schemas.openxmlformats.org/officeDocument/2006/relationships/image" Target="../media/image42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.bin"/><Relationship Id="rId13" Type="http://schemas.openxmlformats.org/officeDocument/2006/relationships/image" Target="../media/image56.emf"/><Relationship Id="rId3" Type="http://schemas.openxmlformats.org/officeDocument/2006/relationships/image" Target="../media/image45.png"/><Relationship Id="rId7" Type="http://schemas.openxmlformats.org/officeDocument/2006/relationships/image" Target="../media/image53.wmf"/><Relationship Id="rId12" Type="http://schemas.openxmlformats.org/officeDocument/2006/relationships/oleObject" Target="../embeddings/oleObject12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9.bin"/><Relationship Id="rId11" Type="http://schemas.openxmlformats.org/officeDocument/2006/relationships/image" Target="../media/image55.wmf"/><Relationship Id="rId5" Type="http://schemas.openxmlformats.org/officeDocument/2006/relationships/image" Target="../media/image52.wmf"/><Relationship Id="rId10" Type="http://schemas.openxmlformats.org/officeDocument/2006/relationships/oleObject" Target="../embeddings/oleObject11.bin"/><Relationship Id="rId4" Type="http://schemas.openxmlformats.org/officeDocument/2006/relationships/oleObject" Target="../embeddings/oleObject8.bin"/><Relationship Id="rId9" Type="http://schemas.openxmlformats.org/officeDocument/2006/relationships/image" Target="../media/image54.wmf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9.png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image" Target="../media/image13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microsoft.com/office/2007/relationships/hdphoto" Target="../media/hdphoto2.wdp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image" Target="../media/image13.pn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microsoft.com/office/2007/relationships/hdphoto" Target="../media/hdphoto2.wdp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pt-PT" dirty="0" smtClean="0"/>
              <a:t>Esclarecimento de conceitos </a:t>
            </a:r>
            <a:r>
              <a:rPr lang="pt-PT" dirty="0"/>
              <a:t>INVENTÁRIO </a:t>
            </a:r>
            <a:r>
              <a:rPr lang="pt-PT" dirty="0" smtClean="0"/>
              <a:t>FLORESTAL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endParaRPr lang="pt-PT" sz="1000" dirty="0"/>
          </a:p>
          <a:p>
            <a:r>
              <a:rPr lang="pt-PT" dirty="0" smtClean="0"/>
              <a:t>Inventário </a:t>
            </a:r>
            <a:r>
              <a:rPr lang="pt-PT" dirty="0" smtClean="0"/>
              <a:t>Florestal </a:t>
            </a:r>
          </a:p>
          <a:p>
            <a:r>
              <a:rPr lang="pt-PT" dirty="0" smtClean="0"/>
              <a:t>2021-2022</a:t>
            </a:r>
            <a:endParaRPr lang="en-US" dirty="0"/>
          </a:p>
        </p:txBody>
      </p:sp>
      <p:cxnSp>
        <p:nvCxnSpPr>
          <p:cNvPr id="5" name="Straight Connector 4"/>
          <p:cNvCxnSpPr/>
          <p:nvPr/>
        </p:nvCxnSpPr>
        <p:spPr>
          <a:xfrm>
            <a:off x="923636" y="3429000"/>
            <a:ext cx="10169237" cy="0"/>
          </a:xfrm>
          <a:prstGeom prst="line">
            <a:avLst/>
          </a:prstGeom>
          <a:ln w="57150"/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77553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Box 27"/>
          <p:cNvSpPr txBox="1"/>
          <p:nvPr/>
        </p:nvSpPr>
        <p:spPr>
          <a:xfrm>
            <a:off x="-41622" y="2276069"/>
            <a:ext cx="4413759" cy="18466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pt-PT" sz="1600" i="1" dirty="0" smtClean="0"/>
          </a:p>
          <a:p>
            <a:pPr algn="ctr"/>
            <a:r>
              <a:rPr lang="en-US" b="1" dirty="0" err="1" smtClean="0"/>
              <a:t>Povoamento</a:t>
            </a:r>
            <a:r>
              <a:rPr lang="en-US" b="1" dirty="0" smtClean="0"/>
              <a:t> </a:t>
            </a:r>
            <a:r>
              <a:rPr lang="en-US" b="1" dirty="0" err="1" smtClean="0"/>
              <a:t>misto</a:t>
            </a:r>
            <a:endParaRPr lang="en-US" b="1" dirty="0" smtClean="0"/>
          </a:p>
          <a:p>
            <a:pPr algn="ctr"/>
            <a:endParaRPr lang="pt-PT" sz="800" i="1" dirty="0" smtClean="0"/>
          </a:p>
          <a:p>
            <a:r>
              <a:rPr lang="pt-PT" dirty="0"/>
              <a:t>Povoamento em que estão presentes </a:t>
            </a:r>
            <a:r>
              <a:rPr lang="pt-PT" b="1" dirty="0" smtClean="0"/>
              <a:t>2 </a:t>
            </a:r>
            <a:r>
              <a:rPr lang="pt-PT" b="1" dirty="0"/>
              <a:t>ou </a:t>
            </a:r>
            <a:r>
              <a:rPr lang="pt-PT" b="1" dirty="0" smtClean="0"/>
              <a:t>+ </a:t>
            </a:r>
            <a:r>
              <a:rPr lang="pt-PT" dirty="0"/>
              <a:t>espécies de árvores florestais, </a:t>
            </a:r>
            <a:r>
              <a:rPr lang="pt-PT" u="sng" dirty="0"/>
              <a:t>nenhuma </a:t>
            </a:r>
            <a:r>
              <a:rPr lang="pt-PT" u="sng" dirty="0" smtClean="0"/>
              <a:t>delas ocupando </a:t>
            </a:r>
            <a:r>
              <a:rPr lang="pt-PT" u="sng" dirty="0"/>
              <a:t>mais do que 75% do coberto </a:t>
            </a:r>
            <a:r>
              <a:rPr lang="pt-PT" u="sng" dirty="0" smtClean="0"/>
              <a:t>total</a:t>
            </a:r>
            <a:endParaRPr lang="pt-PT" b="1" dirty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9829" y="81109"/>
            <a:ext cx="4402032" cy="2307272"/>
          </a:xfrm>
          <a:prstGeom prst="rect">
            <a:avLst/>
          </a:prstGeom>
        </p:spPr>
      </p:pic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7045569" y="867507"/>
            <a:ext cx="10486825" cy="457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42" name="Object 4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19660445"/>
              </p:ext>
            </p:extLst>
          </p:nvPr>
        </p:nvGraphicFramePr>
        <p:xfrm>
          <a:off x="3896451" y="5522250"/>
          <a:ext cx="5756032" cy="104655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02" r:id="rId4" imgW="3352800" imgH="596900" progId="Equation.3">
                  <p:embed/>
                </p:oleObj>
              </mc:Choice>
              <mc:Fallback>
                <p:oleObj r:id="rId4" imgW="3352800" imgH="596900" progId="Equation.3">
                  <p:embed/>
                  <p:pic>
                    <p:nvPicPr>
                      <p:cNvPr id="0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96451" y="5522250"/>
                        <a:ext cx="5756032" cy="1046551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4" name="TextBox 43"/>
          <p:cNvSpPr txBox="1"/>
          <p:nvPr/>
        </p:nvSpPr>
        <p:spPr>
          <a:xfrm>
            <a:off x="5530198" y="5110030"/>
            <a:ext cx="26173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/>
              <a:t>Hipsométrica</a:t>
            </a:r>
            <a:r>
              <a:rPr lang="en-US" b="1" dirty="0" smtClean="0"/>
              <a:t> global </a:t>
            </a:r>
            <a:r>
              <a:rPr lang="en-US" b="1" dirty="0" err="1" smtClean="0"/>
              <a:t>Pb</a:t>
            </a:r>
            <a:endParaRPr lang="en-US" b="1" dirty="0"/>
          </a:p>
        </p:txBody>
      </p:sp>
      <p:sp>
        <p:nvSpPr>
          <p:cNvPr id="56" name="TextBox 55"/>
          <p:cNvSpPr txBox="1"/>
          <p:nvPr/>
        </p:nvSpPr>
        <p:spPr>
          <a:xfrm>
            <a:off x="9929446" y="5071340"/>
            <a:ext cx="226255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err="1" smtClean="0"/>
              <a:t>Hipsométrica</a:t>
            </a:r>
            <a:r>
              <a:rPr lang="en-US" b="1" dirty="0" smtClean="0"/>
              <a:t> local </a:t>
            </a:r>
            <a:r>
              <a:rPr lang="en-US" b="1" dirty="0" err="1" smtClean="0"/>
              <a:t>Pb</a:t>
            </a:r>
            <a:endParaRPr lang="en-US" b="1" dirty="0"/>
          </a:p>
        </p:txBody>
      </p:sp>
      <p:sp>
        <p:nvSpPr>
          <p:cNvPr id="57" name="Rectangle 5"/>
          <p:cNvSpPr>
            <a:spLocks noChangeArrowheads="1"/>
          </p:cNvSpPr>
          <p:nvPr/>
        </p:nvSpPr>
        <p:spPr bwMode="auto">
          <a:xfrm>
            <a:off x="8147538" y="5559895"/>
            <a:ext cx="14817984" cy="457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58" name="Object 5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91453289"/>
              </p:ext>
            </p:extLst>
          </p:nvPr>
        </p:nvGraphicFramePr>
        <p:xfrm>
          <a:off x="10384232" y="5706909"/>
          <a:ext cx="1354468" cy="67723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03" r:id="rId6" imgW="761669" imgH="380835" progId="Equation.3">
                  <p:embed/>
                </p:oleObj>
              </mc:Choice>
              <mc:Fallback>
                <p:oleObj r:id="rId6" imgW="761669" imgH="380835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384232" y="5706909"/>
                        <a:ext cx="1354468" cy="677234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59" name="TextBox 58"/>
          <p:cNvSpPr txBox="1"/>
          <p:nvPr/>
        </p:nvSpPr>
        <p:spPr>
          <a:xfrm>
            <a:off x="9140692" y="941322"/>
            <a:ext cx="304799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PT" dirty="0" smtClean="0">
                <a:solidFill>
                  <a:schemeClr val="accent1"/>
                </a:solidFill>
              </a:rPr>
              <a:t>N = </a:t>
            </a:r>
            <a:r>
              <a:rPr lang="el-GR" b="1" dirty="0" smtClean="0">
                <a:solidFill>
                  <a:schemeClr val="accent1"/>
                </a:solidFill>
              </a:rPr>
              <a:t>Σ</a:t>
            </a:r>
            <a:r>
              <a:rPr lang="en-US" dirty="0" smtClean="0">
                <a:solidFill>
                  <a:schemeClr val="accent1"/>
                </a:solidFill>
              </a:rPr>
              <a:t> </a:t>
            </a:r>
            <a:r>
              <a:rPr lang="pt-PT" dirty="0" smtClean="0">
                <a:solidFill>
                  <a:schemeClr val="accent1"/>
                </a:solidFill>
              </a:rPr>
              <a:t>(</a:t>
            </a:r>
            <a:r>
              <a:rPr lang="pt-PT" dirty="0" err="1" smtClean="0">
                <a:solidFill>
                  <a:schemeClr val="accent1"/>
                </a:solidFill>
              </a:rPr>
              <a:t>N_Pb</a:t>
            </a:r>
            <a:r>
              <a:rPr lang="pt-PT" dirty="0" smtClean="0">
                <a:solidFill>
                  <a:schemeClr val="accent1"/>
                </a:solidFill>
              </a:rPr>
              <a:t>, </a:t>
            </a:r>
            <a:r>
              <a:rPr lang="pt-PT" dirty="0" err="1" smtClean="0">
                <a:solidFill>
                  <a:schemeClr val="accent1"/>
                </a:solidFill>
              </a:rPr>
              <a:t>N_Ec</a:t>
            </a:r>
            <a:r>
              <a:rPr lang="pt-PT" dirty="0" smtClean="0">
                <a:solidFill>
                  <a:schemeClr val="accent1"/>
                </a:solidFill>
              </a:rPr>
              <a:t>, </a:t>
            </a:r>
            <a:r>
              <a:rPr lang="pt-PT" dirty="0" err="1" smtClean="0">
                <a:solidFill>
                  <a:schemeClr val="accent1"/>
                </a:solidFill>
              </a:rPr>
              <a:t>N_Sb</a:t>
            </a:r>
            <a:r>
              <a:rPr lang="pt-PT" dirty="0" smtClean="0">
                <a:solidFill>
                  <a:schemeClr val="accent1"/>
                </a:solidFill>
              </a:rPr>
              <a:t>)</a:t>
            </a:r>
          </a:p>
          <a:p>
            <a:pPr algn="ctr"/>
            <a:r>
              <a:rPr lang="pt-PT" dirty="0" smtClean="0">
                <a:solidFill>
                  <a:schemeClr val="accent6"/>
                </a:solidFill>
              </a:rPr>
              <a:t>G = </a:t>
            </a:r>
            <a:r>
              <a:rPr lang="el-GR" b="1" dirty="0" smtClean="0">
                <a:solidFill>
                  <a:schemeClr val="accent6"/>
                </a:solidFill>
              </a:rPr>
              <a:t>Σ</a:t>
            </a:r>
            <a:r>
              <a:rPr lang="en-US" dirty="0" smtClean="0">
                <a:solidFill>
                  <a:schemeClr val="accent6"/>
                </a:solidFill>
              </a:rPr>
              <a:t> </a:t>
            </a:r>
            <a:r>
              <a:rPr lang="pt-PT" dirty="0" smtClean="0">
                <a:solidFill>
                  <a:schemeClr val="accent6"/>
                </a:solidFill>
              </a:rPr>
              <a:t>(</a:t>
            </a:r>
            <a:r>
              <a:rPr lang="pt-PT" dirty="0" err="1" smtClean="0">
                <a:solidFill>
                  <a:schemeClr val="accent6"/>
                </a:solidFill>
              </a:rPr>
              <a:t>G_Pb</a:t>
            </a:r>
            <a:r>
              <a:rPr lang="pt-PT" dirty="0" smtClean="0">
                <a:solidFill>
                  <a:schemeClr val="accent6"/>
                </a:solidFill>
              </a:rPr>
              <a:t>, </a:t>
            </a:r>
            <a:r>
              <a:rPr lang="pt-PT" dirty="0" err="1" smtClean="0">
                <a:solidFill>
                  <a:schemeClr val="accent6"/>
                </a:solidFill>
              </a:rPr>
              <a:t>G_Ec</a:t>
            </a:r>
            <a:r>
              <a:rPr lang="pt-PT" dirty="0" smtClean="0">
                <a:solidFill>
                  <a:schemeClr val="accent6"/>
                </a:solidFill>
              </a:rPr>
              <a:t>, </a:t>
            </a:r>
            <a:r>
              <a:rPr lang="pt-PT" dirty="0" err="1" smtClean="0">
                <a:solidFill>
                  <a:schemeClr val="accent6"/>
                </a:solidFill>
              </a:rPr>
              <a:t>G_Sb</a:t>
            </a:r>
            <a:r>
              <a:rPr lang="pt-PT" dirty="0" smtClean="0">
                <a:solidFill>
                  <a:schemeClr val="accent6"/>
                </a:solidFill>
              </a:rPr>
              <a:t>)</a:t>
            </a:r>
          </a:p>
          <a:p>
            <a:pPr algn="ctr"/>
            <a:r>
              <a:rPr lang="pt-PT" dirty="0" smtClean="0">
                <a:solidFill>
                  <a:schemeClr val="accent4">
                    <a:lumMod val="75000"/>
                  </a:schemeClr>
                </a:solidFill>
              </a:rPr>
              <a:t>V = </a:t>
            </a:r>
            <a:r>
              <a:rPr lang="el-GR" b="1" dirty="0" smtClean="0">
                <a:solidFill>
                  <a:schemeClr val="accent4">
                    <a:lumMod val="75000"/>
                  </a:schemeClr>
                </a:solidFill>
              </a:rPr>
              <a:t>Σ</a:t>
            </a:r>
            <a:r>
              <a:rPr lang="en-US" b="1" dirty="0" smtClean="0">
                <a:solidFill>
                  <a:schemeClr val="accent4">
                    <a:lumMod val="75000"/>
                  </a:schemeClr>
                </a:solidFill>
              </a:rPr>
              <a:t> </a:t>
            </a:r>
            <a:r>
              <a:rPr lang="pt-PT" dirty="0" smtClean="0">
                <a:solidFill>
                  <a:schemeClr val="accent4">
                    <a:lumMod val="75000"/>
                  </a:schemeClr>
                </a:solidFill>
              </a:rPr>
              <a:t>(</a:t>
            </a:r>
            <a:r>
              <a:rPr lang="pt-PT" dirty="0" err="1" smtClean="0">
                <a:solidFill>
                  <a:schemeClr val="accent4">
                    <a:lumMod val="75000"/>
                  </a:schemeClr>
                </a:solidFill>
              </a:rPr>
              <a:t>V_Pb</a:t>
            </a:r>
            <a:r>
              <a:rPr lang="pt-PT" dirty="0" smtClean="0">
                <a:solidFill>
                  <a:schemeClr val="accent4">
                    <a:lumMod val="75000"/>
                  </a:schemeClr>
                </a:solidFill>
              </a:rPr>
              <a:t>, </a:t>
            </a:r>
            <a:r>
              <a:rPr lang="pt-PT" dirty="0" err="1" smtClean="0">
                <a:solidFill>
                  <a:schemeClr val="accent4">
                    <a:lumMod val="75000"/>
                  </a:schemeClr>
                </a:solidFill>
              </a:rPr>
              <a:t>V_Ec</a:t>
            </a:r>
            <a:r>
              <a:rPr lang="pt-PT" dirty="0" smtClean="0">
                <a:solidFill>
                  <a:schemeClr val="accent4">
                    <a:lumMod val="75000"/>
                  </a:schemeClr>
                </a:solidFill>
              </a:rPr>
              <a:t>, </a:t>
            </a:r>
            <a:r>
              <a:rPr lang="pt-PT" dirty="0" err="1" smtClean="0">
                <a:solidFill>
                  <a:schemeClr val="accent4">
                    <a:lumMod val="75000"/>
                  </a:schemeClr>
                </a:solidFill>
              </a:rPr>
              <a:t>V_Sb</a:t>
            </a:r>
            <a:r>
              <a:rPr lang="pt-PT" dirty="0" smtClean="0">
                <a:solidFill>
                  <a:schemeClr val="accent4">
                    <a:lumMod val="75000"/>
                  </a:schemeClr>
                </a:solidFill>
              </a:rPr>
              <a:t>)</a:t>
            </a:r>
          </a:p>
          <a:p>
            <a:pPr algn="ctr"/>
            <a:r>
              <a:rPr lang="pt-PT" dirty="0" smtClean="0">
                <a:solidFill>
                  <a:srgbClr val="C00000"/>
                </a:solidFill>
              </a:rPr>
              <a:t>W = </a:t>
            </a:r>
            <a:r>
              <a:rPr lang="el-GR" b="1" dirty="0" smtClean="0">
                <a:solidFill>
                  <a:srgbClr val="C00000"/>
                </a:solidFill>
              </a:rPr>
              <a:t>Σ</a:t>
            </a:r>
            <a:r>
              <a:rPr lang="en-US" dirty="0" smtClean="0">
                <a:solidFill>
                  <a:srgbClr val="C00000"/>
                </a:solidFill>
              </a:rPr>
              <a:t> </a:t>
            </a:r>
            <a:r>
              <a:rPr lang="pt-PT" dirty="0" smtClean="0">
                <a:solidFill>
                  <a:srgbClr val="C00000"/>
                </a:solidFill>
              </a:rPr>
              <a:t>(</a:t>
            </a:r>
            <a:r>
              <a:rPr lang="pt-PT" dirty="0" err="1" smtClean="0">
                <a:solidFill>
                  <a:srgbClr val="C00000"/>
                </a:solidFill>
              </a:rPr>
              <a:t>W_Pb</a:t>
            </a:r>
            <a:r>
              <a:rPr lang="pt-PT" dirty="0">
                <a:solidFill>
                  <a:srgbClr val="C00000"/>
                </a:solidFill>
              </a:rPr>
              <a:t>,</a:t>
            </a:r>
            <a:r>
              <a:rPr lang="pt-PT" dirty="0" smtClean="0">
                <a:solidFill>
                  <a:srgbClr val="C00000"/>
                </a:solidFill>
              </a:rPr>
              <a:t> </a:t>
            </a:r>
            <a:r>
              <a:rPr lang="pt-PT" dirty="0" err="1" smtClean="0">
                <a:solidFill>
                  <a:srgbClr val="C00000"/>
                </a:solidFill>
              </a:rPr>
              <a:t>W_Ec</a:t>
            </a:r>
            <a:r>
              <a:rPr lang="pt-PT" dirty="0" smtClean="0">
                <a:solidFill>
                  <a:srgbClr val="C00000"/>
                </a:solidFill>
              </a:rPr>
              <a:t>, </a:t>
            </a:r>
            <a:r>
              <a:rPr lang="pt-PT" dirty="0" err="1" smtClean="0">
                <a:solidFill>
                  <a:srgbClr val="C00000"/>
                </a:solidFill>
              </a:rPr>
              <a:t>W_Sb</a:t>
            </a:r>
            <a:r>
              <a:rPr lang="pt-PT" dirty="0" smtClean="0">
                <a:solidFill>
                  <a:srgbClr val="C00000"/>
                </a:solidFill>
              </a:rPr>
              <a:t>)</a:t>
            </a:r>
            <a:endParaRPr lang="en-US" dirty="0">
              <a:solidFill>
                <a:schemeClr val="accent1"/>
              </a:solidFill>
            </a:endParaRPr>
          </a:p>
        </p:txBody>
      </p:sp>
      <p:grpSp>
        <p:nvGrpSpPr>
          <p:cNvPr id="65" name="Group 64"/>
          <p:cNvGrpSpPr/>
          <p:nvPr/>
        </p:nvGrpSpPr>
        <p:grpSpPr>
          <a:xfrm>
            <a:off x="5347677" y="832223"/>
            <a:ext cx="1690849" cy="1290536"/>
            <a:chOff x="7950586" y="164123"/>
            <a:chExt cx="1690849" cy="1290536"/>
          </a:xfrm>
        </p:grpSpPr>
        <p:pic>
          <p:nvPicPr>
            <p:cNvPr id="60" name="Picture 59"/>
            <p:cNvPicPr>
              <a:picLocks noChangeAspect="1"/>
            </p:cNvPicPr>
            <p:nvPr/>
          </p:nvPicPr>
          <p:blipFill>
            <a:blip r:embed="rId8" cstate="print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10000" b="90000" l="10000" r="9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12687" y="164123"/>
              <a:ext cx="724665" cy="1236103"/>
            </a:xfrm>
            <a:prstGeom prst="rect">
              <a:avLst/>
            </a:prstGeom>
          </p:spPr>
        </p:pic>
        <p:sp>
          <p:nvSpPr>
            <p:cNvPr id="63" name="Oval 62"/>
            <p:cNvSpPr/>
            <p:nvPr/>
          </p:nvSpPr>
          <p:spPr>
            <a:xfrm>
              <a:off x="8048711" y="1094592"/>
              <a:ext cx="1583683" cy="36006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62" name="Picture 61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50586" y="630233"/>
              <a:ext cx="889966" cy="700509"/>
            </a:xfrm>
            <a:prstGeom prst="rect">
              <a:avLst/>
            </a:prstGeom>
          </p:spPr>
        </p:pic>
        <p:pic>
          <p:nvPicPr>
            <p:cNvPr id="64" name="Picture 63" descr="pb_4.jpg"/>
            <p:cNvPicPr>
              <a:picLocks noChangeAspect="1"/>
            </p:cNvPicPr>
            <p:nvPr/>
          </p:nvPicPr>
          <p:blipFill>
            <a:blip r:embed="rId11" cstate="print">
              <a:clrChange>
                <a:clrFrom>
                  <a:srgbClr val="FBFBFB"/>
                </a:clrFrom>
                <a:clrTo>
                  <a:srgbClr val="FBFBFB">
                    <a:alpha val="0"/>
                  </a:srgbClr>
                </a:clrTo>
              </a:clrChange>
            </a:blip>
            <a:srcRect b="5651"/>
            <a:stretch>
              <a:fillRect/>
            </a:stretch>
          </p:blipFill>
          <p:spPr>
            <a:xfrm>
              <a:off x="8711830" y="500281"/>
              <a:ext cx="929605" cy="895724"/>
            </a:xfrm>
            <a:prstGeom prst="rect">
              <a:avLst/>
            </a:prstGeom>
          </p:spPr>
        </p:pic>
      </p:grpSp>
      <p:sp>
        <p:nvSpPr>
          <p:cNvPr id="66" name="TextBox 65"/>
          <p:cNvSpPr txBox="1"/>
          <p:nvPr/>
        </p:nvSpPr>
        <p:spPr>
          <a:xfrm>
            <a:off x="6920382" y="943235"/>
            <a:ext cx="150856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pt-PT" b="1" dirty="0"/>
          </a:p>
          <a:p>
            <a:pPr algn="ctr"/>
            <a:r>
              <a:rPr lang="pt-PT" dirty="0" err="1" smtClean="0"/>
              <a:t>hdom_Pb</a:t>
            </a:r>
            <a:r>
              <a:rPr lang="pt-PT" dirty="0" smtClean="0"/>
              <a:t>, </a:t>
            </a:r>
            <a:r>
              <a:rPr lang="pt-PT" dirty="0" err="1" smtClean="0">
                <a:solidFill>
                  <a:schemeClr val="accent1"/>
                </a:solidFill>
              </a:rPr>
              <a:t>N_Pb</a:t>
            </a:r>
            <a:r>
              <a:rPr lang="pt-PT" dirty="0" smtClean="0"/>
              <a:t>, </a:t>
            </a:r>
            <a:r>
              <a:rPr lang="pt-PT" dirty="0" err="1" smtClean="0">
                <a:solidFill>
                  <a:schemeClr val="accent6"/>
                </a:solidFill>
              </a:rPr>
              <a:t>G_Pb</a:t>
            </a:r>
            <a:r>
              <a:rPr lang="pt-PT" dirty="0" smtClean="0"/>
              <a:t>, </a:t>
            </a:r>
            <a:r>
              <a:rPr lang="pt-PT" dirty="0" err="1" smtClean="0">
                <a:solidFill>
                  <a:schemeClr val="accent4">
                    <a:lumMod val="75000"/>
                  </a:schemeClr>
                </a:solidFill>
              </a:rPr>
              <a:t>V_Pb</a:t>
            </a:r>
            <a:r>
              <a:rPr lang="pt-PT" dirty="0" smtClean="0"/>
              <a:t>, </a:t>
            </a:r>
            <a:r>
              <a:rPr lang="pt-PT" dirty="0" err="1" smtClean="0">
                <a:solidFill>
                  <a:srgbClr val="C00000"/>
                </a:solidFill>
              </a:rPr>
              <a:t>W_Pb</a:t>
            </a:r>
            <a:r>
              <a:rPr lang="pt-PT" dirty="0" smtClean="0"/>
              <a:t> 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496946" y="114052"/>
            <a:ext cx="157413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pt-PT" b="1" dirty="0"/>
          </a:p>
          <a:p>
            <a:pPr algn="ctr"/>
            <a:r>
              <a:rPr lang="pt-PT" dirty="0" err="1" smtClean="0"/>
              <a:t>hdom_Ec</a:t>
            </a:r>
            <a:r>
              <a:rPr lang="pt-PT" dirty="0" smtClean="0"/>
              <a:t>, </a:t>
            </a:r>
            <a:r>
              <a:rPr lang="pt-PT" dirty="0" err="1" smtClean="0">
                <a:solidFill>
                  <a:schemeClr val="accent1"/>
                </a:solidFill>
              </a:rPr>
              <a:t>N_Ec</a:t>
            </a:r>
            <a:r>
              <a:rPr lang="pt-PT" dirty="0" smtClean="0"/>
              <a:t>, </a:t>
            </a:r>
            <a:r>
              <a:rPr lang="pt-PT" dirty="0" err="1" smtClean="0">
                <a:solidFill>
                  <a:schemeClr val="accent6"/>
                </a:solidFill>
              </a:rPr>
              <a:t>G_Ec</a:t>
            </a:r>
            <a:r>
              <a:rPr lang="pt-PT" dirty="0" smtClean="0"/>
              <a:t>, </a:t>
            </a:r>
            <a:r>
              <a:rPr lang="pt-PT" dirty="0" err="1" smtClean="0">
                <a:solidFill>
                  <a:schemeClr val="accent4">
                    <a:lumMod val="75000"/>
                  </a:schemeClr>
                </a:solidFill>
              </a:rPr>
              <a:t>V_Ec</a:t>
            </a:r>
            <a:r>
              <a:rPr lang="pt-PT" dirty="0" smtClean="0"/>
              <a:t>, </a:t>
            </a:r>
            <a:r>
              <a:rPr lang="pt-PT" dirty="0" err="1" smtClean="0">
                <a:solidFill>
                  <a:srgbClr val="C00000"/>
                </a:solidFill>
              </a:rPr>
              <a:t>W_Ec</a:t>
            </a:r>
            <a:r>
              <a:rPr lang="pt-PT" dirty="0" smtClean="0"/>
              <a:t> </a:t>
            </a:r>
            <a:r>
              <a:rPr lang="pt-PT" sz="800" dirty="0" smtClean="0"/>
              <a:t> </a:t>
            </a:r>
            <a:endParaRPr lang="pt-PT" sz="800" dirty="0"/>
          </a:p>
        </p:txBody>
      </p:sp>
      <p:sp>
        <p:nvSpPr>
          <p:cNvPr id="68" name="TextBox 67"/>
          <p:cNvSpPr txBox="1"/>
          <p:nvPr/>
        </p:nvSpPr>
        <p:spPr>
          <a:xfrm>
            <a:off x="4464798" y="1745328"/>
            <a:ext cx="143344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pt-PT" b="1" dirty="0"/>
          </a:p>
          <a:p>
            <a:pPr algn="ctr"/>
            <a:r>
              <a:rPr lang="pt-PT" dirty="0" err="1" smtClean="0"/>
              <a:t>hdom_Sb</a:t>
            </a:r>
            <a:r>
              <a:rPr lang="pt-PT" dirty="0" smtClean="0"/>
              <a:t>, </a:t>
            </a:r>
            <a:r>
              <a:rPr lang="pt-PT" dirty="0" err="1" smtClean="0">
                <a:solidFill>
                  <a:schemeClr val="accent1"/>
                </a:solidFill>
              </a:rPr>
              <a:t>N_Sb</a:t>
            </a:r>
            <a:r>
              <a:rPr lang="pt-PT" dirty="0" smtClean="0"/>
              <a:t>, </a:t>
            </a:r>
            <a:r>
              <a:rPr lang="pt-PT" dirty="0" err="1" smtClean="0">
                <a:solidFill>
                  <a:schemeClr val="accent6"/>
                </a:solidFill>
              </a:rPr>
              <a:t>G_Sb</a:t>
            </a:r>
            <a:r>
              <a:rPr lang="pt-PT" dirty="0" smtClean="0"/>
              <a:t>, </a:t>
            </a:r>
            <a:r>
              <a:rPr lang="pt-PT" dirty="0" err="1" smtClean="0">
                <a:solidFill>
                  <a:schemeClr val="accent4">
                    <a:lumMod val="75000"/>
                  </a:schemeClr>
                </a:solidFill>
              </a:rPr>
              <a:t>V_Sb</a:t>
            </a:r>
            <a:r>
              <a:rPr lang="pt-PT" dirty="0" smtClean="0"/>
              <a:t>, </a:t>
            </a:r>
            <a:r>
              <a:rPr lang="pt-PT" dirty="0" err="1" smtClean="0">
                <a:solidFill>
                  <a:srgbClr val="C00000"/>
                </a:solidFill>
              </a:rPr>
              <a:t>W_Sb</a:t>
            </a:r>
            <a:r>
              <a:rPr lang="pt-PT" dirty="0" smtClean="0"/>
              <a:t> </a:t>
            </a:r>
            <a:r>
              <a:rPr lang="pt-PT" sz="800" dirty="0" smtClean="0"/>
              <a:t> </a:t>
            </a:r>
            <a:endParaRPr lang="pt-PT" sz="800" dirty="0"/>
          </a:p>
        </p:txBody>
      </p:sp>
      <p:cxnSp>
        <p:nvCxnSpPr>
          <p:cNvPr id="70" name="Elbow Connector 69"/>
          <p:cNvCxnSpPr>
            <a:stCxn id="67" idx="3"/>
            <a:endCxn id="68" idx="3"/>
          </p:cNvCxnSpPr>
          <p:nvPr/>
        </p:nvCxnSpPr>
        <p:spPr>
          <a:xfrm flipH="1">
            <a:off x="5898247" y="714217"/>
            <a:ext cx="172836" cy="1631276"/>
          </a:xfrm>
          <a:prstGeom prst="bentConnector3">
            <a:avLst>
              <a:gd name="adj1" fmla="val -1576996"/>
            </a:avLst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Arrow Connector 72"/>
          <p:cNvCxnSpPr>
            <a:stCxn id="66" idx="3"/>
            <a:endCxn id="59" idx="1"/>
          </p:cNvCxnSpPr>
          <p:nvPr/>
        </p:nvCxnSpPr>
        <p:spPr>
          <a:xfrm flipV="1">
            <a:off x="8428947" y="1541487"/>
            <a:ext cx="711745" cy="191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4762724" y="3104607"/>
            <a:ext cx="5952168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/>
              <a:t>Ausência</a:t>
            </a:r>
            <a:r>
              <a:rPr lang="en-US" b="1" dirty="0" smtClean="0"/>
              <a:t> de </a:t>
            </a:r>
            <a:r>
              <a:rPr lang="en-US" b="1" dirty="0" err="1" smtClean="0"/>
              <a:t>cod_dom</a:t>
            </a:r>
            <a:r>
              <a:rPr lang="en-US" b="1" dirty="0" smtClean="0"/>
              <a:t> </a:t>
            </a:r>
            <a:r>
              <a:rPr lang="en-US" b="1" dirty="0" err="1" smtClean="0"/>
              <a:t>numa</a:t>
            </a:r>
            <a:r>
              <a:rPr lang="en-US" b="1" dirty="0" smtClean="0"/>
              <a:t> </a:t>
            </a:r>
            <a:r>
              <a:rPr lang="en-US" b="1" dirty="0" err="1" smtClean="0"/>
              <a:t>especie</a:t>
            </a:r>
            <a:r>
              <a:rPr lang="en-US" b="1" dirty="0" smtClean="0"/>
              <a:t> impede o calc. da </a:t>
            </a:r>
            <a:r>
              <a:rPr lang="en-US" b="1" dirty="0" err="1" smtClean="0"/>
              <a:t>hdom</a:t>
            </a:r>
            <a:endParaRPr lang="en-US" b="1" dirty="0" smtClean="0"/>
          </a:p>
          <a:p>
            <a:endParaRPr lang="en-US" sz="800" b="1" dirty="0" smtClean="0"/>
          </a:p>
          <a:p>
            <a:pPr algn="ctr"/>
            <a:r>
              <a:rPr lang="en-US" b="1" dirty="0" err="1" smtClean="0">
                <a:solidFill>
                  <a:schemeClr val="accent6">
                    <a:lumMod val="75000"/>
                  </a:schemeClr>
                </a:solidFill>
              </a:rPr>
              <a:t>Todas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as </a:t>
            </a:r>
            <a:r>
              <a:rPr lang="en-US" b="1" dirty="0" err="1" smtClean="0">
                <a:solidFill>
                  <a:schemeClr val="accent6">
                    <a:lumMod val="75000"/>
                  </a:schemeClr>
                </a:solidFill>
              </a:rPr>
              <a:t>espécies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b="1" dirty="0" err="1" smtClean="0">
                <a:solidFill>
                  <a:schemeClr val="accent6">
                    <a:lumMod val="75000"/>
                  </a:schemeClr>
                </a:solidFill>
              </a:rPr>
              <a:t>presentes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b="1" dirty="0" err="1" smtClean="0">
                <a:solidFill>
                  <a:schemeClr val="accent6">
                    <a:lumMod val="75000"/>
                  </a:schemeClr>
                </a:solidFill>
              </a:rPr>
              <a:t>na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b="1" dirty="0" err="1" smtClean="0">
                <a:solidFill>
                  <a:schemeClr val="accent6">
                    <a:lumMod val="75000"/>
                  </a:schemeClr>
                </a:solidFill>
              </a:rPr>
              <a:t>parcela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b="1" dirty="0" err="1" smtClean="0">
                <a:solidFill>
                  <a:schemeClr val="accent6">
                    <a:lumMod val="75000"/>
                  </a:schemeClr>
                </a:solidFill>
              </a:rPr>
              <a:t>têm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b="1" dirty="0" err="1">
                <a:solidFill>
                  <a:schemeClr val="accent6">
                    <a:lumMod val="75000"/>
                  </a:schemeClr>
                </a:solidFill>
              </a:rPr>
              <a:t>á</a:t>
            </a:r>
            <a:r>
              <a:rPr lang="en-US" b="1" dirty="0" err="1" smtClean="0">
                <a:solidFill>
                  <a:schemeClr val="accent6">
                    <a:lumMod val="75000"/>
                  </a:schemeClr>
                </a:solidFill>
              </a:rPr>
              <a:t>rvores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b="1" dirty="0" err="1" smtClean="0">
                <a:solidFill>
                  <a:schemeClr val="accent6">
                    <a:lumMod val="75000"/>
                  </a:schemeClr>
                </a:solidFill>
              </a:rPr>
              <a:t>codificadas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b="1" dirty="0" err="1" smtClean="0">
                <a:solidFill>
                  <a:schemeClr val="accent6">
                    <a:lumMod val="75000"/>
                  </a:schemeClr>
                </a:solidFill>
              </a:rPr>
              <a:t>como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b="1" dirty="0" err="1" smtClean="0">
                <a:solidFill>
                  <a:schemeClr val="accent6">
                    <a:lumMod val="75000"/>
                  </a:schemeClr>
                </a:solidFill>
              </a:rPr>
              <a:t>dominantes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 (exº </a:t>
            </a:r>
            <a:r>
              <a:rPr lang="en-US" b="1" dirty="0" err="1" smtClean="0">
                <a:solidFill>
                  <a:schemeClr val="accent6">
                    <a:lumMod val="75000"/>
                  </a:schemeClr>
                </a:solidFill>
              </a:rPr>
              <a:t>Pb</a:t>
            </a:r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)? </a:t>
            </a:r>
          </a:p>
          <a:p>
            <a:endParaRPr lang="en-US" sz="800" b="1" dirty="0" smtClean="0"/>
          </a:p>
        </p:txBody>
      </p:sp>
      <p:cxnSp>
        <p:nvCxnSpPr>
          <p:cNvPr id="81" name="Elbow Connector 80"/>
          <p:cNvCxnSpPr>
            <a:stCxn id="78" idx="3"/>
            <a:endCxn id="56" idx="0"/>
          </p:cNvCxnSpPr>
          <p:nvPr/>
        </p:nvCxnSpPr>
        <p:spPr>
          <a:xfrm>
            <a:off x="10714892" y="3689383"/>
            <a:ext cx="345831" cy="1381957"/>
          </a:xfrm>
          <a:prstGeom prst="bentConnector2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9" name="TextBox 78"/>
          <p:cNvSpPr txBox="1"/>
          <p:nvPr/>
        </p:nvSpPr>
        <p:spPr>
          <a:xfrm>
            <a:off x="10792852" y="4001745"/>
            <a:ext cx="625254" cy="37513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 err="1" smtClean="0"/>
              <a:t>Não</a:t>
            </a:r>
            <a:endParaRPr lang="en-US" dirty="0" smtClean="0"/>
          </a:p>
        </p:txBody>
      </p:sp>
      <p:cxnSp>
        <p:nvCxnSpPr>
          <p:cNvPr id="86" name="Elbow Connector 85"/>
          <p:cNvCxnSpPr>
            <a:stCxn id="78" idx="1"/>
            <a:endCxn id="44" idx="1"/>
          </p:cNvCxnSpPr>
          <p:nvPr/>
        </p:nvCxnSpPr>
        <p:spPr>
          <a:xfrm rot="10800000" flipH="1" flipV="1">
            <a:off x="4762724" y="3689382"/>
            <a:ext cx="767474" cy="1605313"/>
          </a:xfrm>
          <a:prstGeom prst="bentConnector3">
            <a:avLst>
              <a:gd name="adj1" fmla="val -29786"/>
            </a:avLst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2" name="TextBox 81"/>
          <p:cNvSpPr txBox="1"/>
          <p:nvPr/>
        </p:nvSpPr>
        <p:spPr>
          <a:xfrm>
            <a:off x="4239234" y="4279756"/>
            <a:ext cx="625254" cy="37513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dirty="0" smtClean="0"/>
              <a:t>Sim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6324807" y="5686222"/>
            <a:ext cx="410308" cy="3847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900" b="1" dirty="0" smtClean="0">
                <a:solidFill>
                  <a:schemeClr val="accent1"/>
                </a:solidFill>
              </a:rPr>
              <a:t>N</a:t>
            </a:r>
            <a:endParaRPr lang="en-US" sz="1900" b="1" dirty="0">
              <a:solidFill>
                <a:schemeClr val="accent1"/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7096728" y="1218540"/>
            <a:ext cx="110479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PT" b="1" dirty="0" err="1" smtClean="0">
                <a:solidFill>
                  <a:schemeClr val="accent2"/>
                </a:solidFill>
              </a:rPr>
              <a:t>hdom_Pb</a:t>
            </a:r>
            <a:endParaRPr lang="en-US" b="1" dirty="0">
              <a:solidFill>
                <a:schemeClr val="accent2"/>
              </a:solidFill>
            </a:endParaRPr>
          </a:p>
        </p:txBody>
      </p:sp>
      <p:sp>
        <p:nvSpPr>
          <p:cNvPr id="92" name="Rectangle 91"/>
          <p:cNvSpPr/>
          <p:nvPr/>
        </p:nvSpPr>
        <p:spPr>
          <a:xfrm>
            <a:off x="7101210" y="5772130"/>
            <a:ext cx="748394" cy="58477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ctr"/>
            <a:r>
              <a:rPr lang="pt-PT" sz="1600" b="1" dirty="0" err="1" smtClean="0">
                <a:solidFill>
                  <a:schemeClr val="accent2"/>
                </a:solidFill>
              </a:rPr>
              <a:t>hdomPb</a:t>
            </a:r>
            <a:endParaRPr lang="en-US" sz="1600" b="1" dirty="0">
              <a:solidFill>
                <a:schemeClr val="accent2"/>
              </a:solidFill>
            </a:endParaRPr>
          </a:p>
        </p:txBody>
      </p:sp>
      <p:sp>
        <p:nvSpPr>
          <p:cNvPr id="93" name="Rectangle 92"/>
          <p:cNvSpPr/>
          <p:nvPr/>
        </p:nvSpPr>
        <p:spPr>
          <a:xfrm>
            <a:off x="8799093" y="5860493"/>
            <a:ext cx="748394" cy="58477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ctr"/>
            <a:r>
              <a:rPr lang="pt-PT" sz="1600" b="1" dirty="0" err="1" smtClean="0">
                <a:solidFill>
                  <a:schemeClr val="accent2"/>
                </a:solidFill>
              </a:rPr>
              <a:t>hdomPb</a:t>
            </a:r>
            <a:endParaRPr lang="en-US" sz="1600" b="1" dirty="0">
              <a:solidFill>
                <a:schemeClr val="accent2"/>
              </a:solidFill>
            </a:endParaRPr>
          </a:p>
        </p:txBody>
      </p:sp>
      <p:sp>
        <p:nvSpPr>
          <p:cNvPr id="94" name="Rectangle 93"/>
          <p:cNvSpPr/>
          <p:nvPr/>
        </p:nvSpPr>
        <p:spPr>
          <a:xfrm>
            <a:off x="4105668" y="5843974"/>
            <a:ext cx="718260" cy="58477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ctr"/>
            <a:r>
              <a:rPr lang="pt-PT" sz="1600" b="1" dirty="0" err="1" smtClean="0">
                <a:solidFill>
                  <a:schemeClr val="accent2"/>
                </a:solidFill>
              </a:rPr>
              <a:t>hdom</a:t>
            </a:r>
            <a:endParaRPr lang="pt-PT" sz="1600" b="1" dirty="0" smtClean="0">
              <a:solidFill>
                <a:schemeClr val="accent2"/>
              </a:solidFill>
            </a:endParaRPr>
          </a:p>
          <a:p>
            <a:pPr algn="ctr"/>
            <a:r>
              <a:rPr lang="pt-PT" sz="1600" b="1" dirty="0" smtClean="0">
                <a:solidFill>
                  <a:schemeClr val="accent2"/>
                </a:solidFill>
              </a:rPr>
              <a:t>Pb</a:t>
            </a:r>
            <a:endParaRPr lang="en-US" sz="1600" b="1" dirty="0">
              <a:solidFill>
                <a:schemeClr val="accent2"/>
              </a:solidFill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289249" y="4941116"/>
            <a:ext cx="311819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 o dg? E o S?</a:t>
            </a:r>
          </a:p>
          <a:p>
            <a:endParaRPr lang="en-US" dirty="0"/>
          </a:p>
          <a:p>
            <a:r>
              <a:rPr lang="en-US" dirty="0" err="1" smtClean="0"/>
              <a:t>hdom</a:t>
            </a:r>
            <a:r>
              <a:rPr lang="en-US" dirty="0" smtClean="0"/>
              <a:t>:</a:t>
            </a:r>
          </a:p>
          <a:p>
            <a:r>
              <a:rPr lang="en-US" dirty="0" err="1" smtClean="0"/>
              <a:t>não</a:t>
            </a:r>
            <a:r>
              <a:rPr lang="en-US" dirty="0" smtClean="0"/>
              <a:t> se </a:t>
            </a:r>
            <a:r>
              <a:rPr lang="en-US" dirty="0" err="1" smtClean="0"/>
              <a:t>multiplica</a:t>
            </a:r>
            <a:r>
              <a:rPr lang="en-US" dirty="0" smtClean="0"/>
              <a:t> </a:t>
            </a:r>
            <a:r>
              <a:rPr lang="en-US" dirty="0" err="1" smtClean="0"/>
              <a:t>pelo</a:t>
            </a:r>
            <a:r>
              <a:rPr lang="en-US" dirty="0" smtClean="0"/>
              <a:t> </a:t>
            </a:r>
            <a:r>
              <a:rPr lang="en-US" dirty="0" err="1" smtClean="0"/>
              <a:t>fexp</a:t>
            </a:r>
            <a:endParaRPr lang="en-US" dirty="0" smtClean="0"/>
          </a:p>
          <a:p>
            <a:r>
              <a:rPr lang="en-US" dirty="0" err="1" smtClean="0"/>
              <a:t>não</a:t>
            </a:r>
            <a:r>
              <a:rPr lang="en-US" dirty="0" smtClean="0"/>
              <a:t> se soma!!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45507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56" grpId="0"/>
      <p:bldP spid="59" grpId="0"/>
      <p:bldP spid="66" grpId="0"/>
      <p:bldP spid="67" grpId="0"/>
      <p:bldP spid="68" grpId="0"/>
      <p:bldP spid="78" grpId="0"/>
      <p:bldP spid="79" grpId="0" animBg="1"/>
      <p:bldP spid="82" grpId="0" animBg="1"/>
      <p:bldP spid="90" grpId="0"/>
      <p:bldP spid="91" grpId="0"/>
      <p:bldP spid="92" grpId="0" animBg="1"/>
      <p:bldP spid="93" grpId="0" animBg="1"/>
      <p:bldP spid="9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65431" y="5746"/>
            <a:ext cx="16434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>
                <a:solidFill>
                  <a:schemeClr val="accent4">
                    <a:lumMod val="75000"/>
                  </a:schemeClr>
                </a:solidFill>
              </a:rPr>
              <a:t>Situação</a:t>
            </a:r>
            <a:r>
              <a:rPr lang="en-US" b="1" dirty="0" smtClean="0">
                <a:solidFill>
                  <a:schemeClr val="accent4">
                    <a:lumMod val="75000"/>
                  </a:schemeClr>
                </a:solidFill>
              </a:rPr>
              <a:t> D </a:t>
            </a:r>
            <a:endParaRPr lang="en-US" b="1" dirty="0">
              <a:solidFill>
                <a:schemeClr val="accent4">
                  <a:lumMod val="75000"/>
                </a:schemeClr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29940" y="108919"/>
            <a:ext cx="5021580" cy="2659380"/>
          </a:xfrm>
          <a:prstGeom prst="rect">
            <a:avLst/>
          </a:prstGeom>
        </p:spPr>
      </p:pic>
      <p:grpSp>
        <p:nvGrpSpPr>
          <p:cNvPr id="4" name="Group 3"/>
          <p:cNvGrpSpPr/>
          <p:nvPr/>
        </p:nvGrpSpPr>
        <p:grpSpPr>
          <a:xfrm>
            <a:off x="25779" y="375078"/>
            <a:ext cx="1978571" cy="2393221"/>
            <a:chOff x="1010393" y="861550"/>
            <a:chExt cx="1978571" cy="2393221"/>
          </a:xfrm>
        </p:grpSpPr>
        <p:grpSp>
          <p:nvGrpSpPr>
            <p:cNvPr id="5" name="Group 4"/>
            <p:cNvGrpSpPr/>
            <p:nvPr/>
          </p:nvGrpSpPr>
          <p:grpSpPr>
            <a:xfrm>
              <a:off x="2314953" y="936772"/>
              <a:ext cx="674011" cy="2317999"/>
              <a:chOff x="79421" y="-171397"/>
              <a:chExt cx="1388236" cy="4548698"/>
            </a:xfrm>
          </p:grpSpPr>
          <p:pic>
            <p:nvPicPr>
              <p:cNvPr id="7" name="Picture 6" descr="pb_4.jpg"/>
              <p:cNvPicPr>
                <a:picLocks noChangeAspect="1"/>
              </p:cNvPicPr>
              <p:nvPr/>
            </p:nvPicPr>
            <p:blipFill>
              <a:blip r:embed="rId4" cstate="print">
                <a:clrChange>
                  <a:clrFrom>
                    <a:srgbClr val="FBFBFB"/>
                  </a:clrFrom>
                  <a:clrTo>
                    <a:srgbClr val="FBFBFB">
                      <a:alpha val="0"/>
                    </a:srgbClr>
                  </a:clrTo>
                </a:clrChange>
              </a:blip>
              <a:srcRect b="5651"/>
              <a:stretch>
                <a:fillRect/>
              </a:stretch>
            </p:blipFill>
            <p:spPr>
              <a:xfrm>
                <a:off x="79421" y="-171397"/>
                <a:ext cx="1388236" cy="1739564"/>
              </a:xfrm>
              <a:prstGeom prst="rect">
                <a:avLst/>
              </a:prstGeom>
            </p:spPr>
          </p:pic>
          <p:pic>
            <p:nvPicPr>
              <p:cNvPr id="9" name="Picture 8"/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17916" y="2761669"/>
                <a:ext cx="947163" cy="1615632"/>
              </a:xfrm>
              <a:prstGeom prst="rect">
                <a:avLst/>
              </a:prstGeom>
            </p:spPr>
          </p:pic>
        </p:grpSp>
        <p:sp>
          <p:nvSpPr>
            <p:cNvPr id="6" name="TextBox 5"/>
            <p:cNvSpPr txBox="1"/>
            <p:nvPr/>
          </p:nvSpPr>
          <p:spPr>
            <a:xfrm>
              <a:off x="1010393" y="861550"/>
              <a:ext cx="1364699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err="1" smtClean="0"/>
                <a:t>Árvore</a:t>
              </a:r>
              <a:r>
                <a:rPr lang="en-US" sz="1600" dirty="0" smtClean="0"/>
                <a:t> </a:t>
              </a:r>
              <a:r>
                <a:rPr lang="en-US" sz="1600" dirty="0" err="1" smtClean="0"/>
                <a:t>média</a:t>
              </a:r>
              <a:r>
                <a:rPr lang="en-US" sz="1600" dirty="0" smtClean="0"/>
                <a:t>         </a:t>
              </a:r>
              <a:r>
                <a:rPr lang="en-US" sz="1400" i="1" dirty="0" err="1" smtClean="0"/>
                <a:t>por</a:t>
              </a:r>
              <a:r>
                <a:rPr lang="en-US" sz="1400" i="1" dirty="0" smtClean="0"/>
                <a:t> </a:t>
              </a:r>
              <a:r>
                <a:rPr lang="en-US" sz="1400" i="1" dirty="0" err="1" smtClean="0"/>
                <a:t>espécie</a:t>
              </a:r>
              <a:endParaRPr lang="en-US" sz="1400" i="1" dirty="0"/>
            </a:p>
          </p:txBody>
        </p:sp>
      </p:grp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6"/>
          <a:srcRect b="29319"/>
          <a:stretch/>
        </p:blipFill>
        <p:spPr>
          <a:xfrm>
            <a:off x="769218" y="3137631"/>
            <a:ext cx="6248400" cy="1901232"/>
          </a:xfrm>
          <a:prstGeom prst="rect">
            <a:avLst/>
          </a:prstGeom>
        </p:spPr>
      </p:pic>
      <p:pic>
        <p:nvPicPr>
          <p:cNvPr id="11" name="Picture 10" descr="pb_4.jpg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150910" y="3276576"/>
            <a:ext cx="674011" cy="886475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538635" y="1046065"/>
            <a:ext cx="146571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 smtClean="0"/>
              <a:t>n</a:t>
            </a:r>
            <a:r>
              <a:rPr lang="en-US" sz="1400" baseline="-25000" dirty="0" err="1" smtClean="0"/>
              <a:t>arv</a:t>
            </a:r>
            <a:r>
              <a:rPr lang="en-US" sz="1400" dirty="0" smtClean="0"/>
              <a:t> </a:t>
            </a:r>
            <a:r>
              <a:rPr lang="en-US" sz="1400" dirty="0" err="1" smtClean="0"/>
              <a:t>classe</a:t>
            </a:r>
            <a:r>
              <a:rPr lang="en-US" sz="1400" i="1" dirty="0" smtClean="0"/>
              <a:t> </a:t>
            </a:r>
            <a:r>
              <a:rPr lang="en-US" sz="1400" i="1" dirty="0"/>
              <a:t>x</a:t>
            </a:r>
            <a:endParaRPr lang="en-US" sz="1400" dirty="0"/>
          </a:p>
        </p:txBody>
      </p:sp>
      <p:sp>
        <p:nvSpPr>
          <p:cNvPr id="13" name="TextBox 12"/>
          <p:cNvSpPr txBox="1"/>
          <p:nvPr/>
        </p:nvSpPr>
        <p:spPr>
          <a:xfrm>
            <a:off x="403701" y="2453687"/>
            <a:ext cx="146571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 smtClean="0"/>
              <a:t>n</a:t>
            </a:r>
            <a:r>
              <a:rPr lang="en-US" sz="1400" baseline="-25000" dirty="0" err="1" smtClean="0"/>
              <a:t>arv</a:t>
            </a:r>
            <a:r>
              <a:rPr lang="en-US" sz="1400" dirty="0" smtClean="0"/>
              <a:t> </a:t>
            </a:r>
            <a:r>
              <a:rPr lang="en-US" sz="1400" dirty="0" err="1" smtClean="0"/>
              <a:t>classe</a:t>
            </a:r>
            <a:r>
              <a:rPr lang="en-US" sz="1400" i="1" dirty="0" smtClean="0"/>
              <a:t> </a:t>
            </a:r>
            <a:r>
              <a:rPr lang="en-US" sz="1400" i="1" dirty="0"/>
              <a:t>x</a:t>
            </a:r>
            <a:endParaRPr lang="en-US" sz="1400" dirty="0"/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983" y="5108964"/>
            <a:ext cx="459863" cy="823320"/>
          </a:xfrm>
          <a:prstGeom prst="rect">
            <a:avLst/>
          </a:prstGeom>
        </p:spPr>
      </p:pic>
      <p:grpSp>
        <p:nvGrpSpPr>
          <p:cNvPr id="16" name="Group 15"/>
          <p:cNvGrpSpPr/>
          <p:nvPr/>
        </p:nvGrpSpPr>
        <p:grpSpPr>
          <a:xfrm>
            <a:off x="8325168" y="5007576"/>
            <a:ext cx="1712445" cy="1101723"/>
            <a:chOff x="-189078" y="2396479"/>
            <a:chExt cx="1712445" cy="1101723"/>
          </a:xfrm>
        </p:grpSpPr>
        <p:grpSp>
          <p:nvGrpSpPr>
            <p:cNvPr id="17" name="Group 16"/>
            <p:cNvGrpSpPr/>
            <p:nvPr/>
          </p:nvGrpSpPr>
          <p:grpSpPr>
            <a:xfrm>
              <a:off x="315112" y="2396479"/>
              <a:ext cx="1208255" cy="1101723"/>
              <a:chOff x="8048711" y="164123"/>
              <a:chExt cx="1592724" cy="1290536"/>
            </a:xfrm>
          </p:grpSpPr>
          <p:pic>
            <p:nvPicPr>
              <p:cNvPr id="19" name="Picture 18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ackgroundRemoval t="10000" b="90000" l="10000" r="9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412687" y="164123"/>
                <a:ext cx="724665" cy="1236103"/>
              </a:xfrm>
              <a:prstGeom prst="rect">
                <a:avLst/>
              </a:prstGeom>
            </p:spPr>
          </p:pic>
          <p:sp>
            <p:nvSpPr>
              <p:cNvPr id="20" name="Oval 19"/>
              <p:cNvSpPr/>
              <p:nvPr/>
            </p:nvSpPr>
            <p:spPr>
              <a:xfrm>
                <a:off x="8048711" y="1094592"/>
                <a:ext cx="1583683" cy="360067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22" name="Picture 21" descr="pb_4.jpg"/>
              <p:cNvPicPr>
                <a:picLocks noChangeAspect="1"/>
              </p:cNvPicPr>
              <p:nvPr/>
            </p:nvPicPr>
            <p:blipFill>
              <a:blip r:embed="rId4" cstate="print">
                <a:clrChange>
                  <a:clrFrom>
                    <a:srgbClr val="FBFBFB"/>
                  </a:clrFrom>
                  <a:clrTo>
                    <a:srgbClr val="FBFBFB">
                      <a:alpha val="0"/>
                    </a:srgbClr>
                  </a:clrTo>
                </a:clrChange>
              </a:blip>
              <a:srcRect b="5651"/>
              <a:stretch>
                <a:fillRect/>
              </a:stretch>
            </p:blipFill>
            <p:spPr>
              <a:xfrm>
                <a:off x="8711830" y="500281"/>
                <a:ext cx="929605" cy="895724"/>
              </a:xfrm>
              <a:prstGeom prst="rect">
                <a:avLst/>
              </a:prstGeom>
            </p:spPr>
          </p:pic>
        </p:grpSp>
        <p:sp>
          <p:nvSpPr>
            <p:cNvPr id="18" name="TextBox 17"/>
            <p:cNvSpPr txBox="1"/>
            <p:nvPr/>
          </p:nvSpPr>
          <p:spPr>
            <a:xfrm>
              <a:off x="-189078" y="2493958"/>
              <a:ext cx="111178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err="1" smtClean="0"/>
                <a:t>Parcela</a:t>
              </a:r>
              <a:endParaRPr lang="en-US" sz="1600" dirty="0"/>
            </a:p>
          </p:txBody>
        </p:sp>
      </p:grpSp>
      <p:pic>
        <p:nvPicPr>
          <p:cNvPr id="23" name="Picture 2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69218" y="5110554"/>
            <a:ext cx="6192238" cy="1607208"/>
          </a:xfrm>
          <a:prstGeom prst="rect">
            <a:avLst/>
          </a:prstGeom>
        </p:spPr>
      </p:pic>
      <p:cxnSp>
        <p:nvCxnSpPr>
          <p:cNvPr id="25" name="Elbow Connector 24"/>
          <p:cNvCxnSpPr>
            <a:endCxn id="19" idx="1"/>
          </p:cNvCxnSpPr>
          <p:nvPr/>
        </p:nvCxnSpPr>
        <p:spPr>
          <a:xfrm>
            <a:off x="7012828" y="4915982"/>
            <a:ext cx="2092646" cy="619221"/>
          </a:xfrm>
          <a:prstGeom prst="bentConnector3">
            <a:avLst>
              <a:gd name="adj1" fmla="val 48252"/>
            </a:avLst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Elbow Connector 26"/>
          <p:cNvCxnSpPr>
            <a:endCxn id="19" idx="1"/>
          </p:cNvCxnSpPr>
          <p:nvPr/>
        </p:nvCxnSpPr>
        <p:spPr>
          <a:xfrm flipV="1">
            <a:off x="6908313" y="5535203"/>
            <a:ext cx="2197161" cy="1057621"/>
          </a:xfrm>
          <a:prstGeom prst="bentConnector3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9635965" y="4738138"/>
            <a:ext cx="15453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x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fexp_area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: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  <p:grpSp>
        <p:nvGrpSpPr>
          <p:cNvPr id="39" name="Group 38"/>
          <p:cNvGrpSpPr/>
          <p:nvPr/>
        </p:nvGrpSpPr>
        <p:grpSpPr>
          <a:xfrm>
            <a:off x="10622578" y="5105055"/>
            <a:ext cx="1364549" cy="1215638"/>
            <a:chOff x="66063" y="5280968"/>
            <a:chExt cx="1364549" cy="1215638"/>
          </a:xfrm>
        </p:grpSpPr>
        <p:grpSp>
          <p:nvGrpSpPr>
            <p:cNvPr id="40" name="Group 39"/>
            <p:cNvGrpSpPr/>
            <p:nvPr/>
          </p:nvGrpSpPr>
          <p:grpSpPr>
            <a:xfrm rot="226099">
              <a:off x="318101" y="5453287"/>
              <a:ext cx="1000066" cy="1043319"/>
              <a:chOff x="3087650" y="891856"/>
              <a:chExt cx="8721500" cy="5135436"/>
            </a:xfrm>
            <a:scene3d>
              <a:camera prst="isometricTopUp"/>
              <a:lightRig rig="threePt" dir="t"/>
            </a:scene3d>
          </p:grpSpPr>
          <p:grpSp>
            <p:nvGrpSpPr>
              <p:cNvPr id="42" name="Group 41"/>
              <p:cNvGrpSpPr/>
              <p:nvPr/>
            </p:nvGrpSpPr>
            <p:grpSpPr>
              <a:xfrm>
                <a:off x="3334214" y="1148575"/>
                <a:ext cx="8274205" cy="4706987"/>
                <a:chOff x="278279" y="3540136"/>
                <a:chExt cx="4418268" cy="3284741"/>
              </a:xfrm>
            </p:grpSpPr>
            <p:grpSp>
              <p:nvGrpSpPr>
                <p:cNvPr id="44" name="Group 43"/>
                <p:cNvGrpSpPr/>
                <p:nvPr/>
              </p:nvGrpSpPr>
              <p:grpSpPr>
                <a:xfrm rot="15662407">
                  <a:off x="-217837" y="4036252"/>
                  <a:ext cx="3263769" cy="2271537"/>
                  <a:chOff x="6568184" y="491604"/>
                  <a:chExt cx="3992506" cy="3043150"/>
                </a:xfrm>
              </p:grpSpPr>
              <p:grpSp>
                <p:nvGrpSpPr>
                  <p:cNvPr id="401" name="Group 400"/>
                  <p:cNvGrpSpPr/>
                  <p:nvPr/>
                </p:nvGrpSpPr>
                <p:grpSpPr>
                  <a:xfrm rot="17196955">
                    <a:off x="6201118" y="880035"/>
                    <a:ext cx="3006445" cy="2272313"/>
                    <a:chOff x="6746770" y="342623"/>
                    <a:chExt cx="3681392" cy="2784747"/>
                  </a:xfrm>
                </p:grpSpPr>
                <p:sp>
                  <p:nvSpPr>
                    <p:cNvPr id="583" name="Oval 582"/>
                    <p:cNvSpPr/>
                    <p:nvPr/>
                  </p:nvSpPr>
                  <p:spPr>
                    <a:xfrm rot="15200309">
                      <a:off x="7692358" y="12102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4" name="Oval 583"/>
                    <p:cNvSpPr/>
                    <p:nvPr/>
                  </p:nvSpPr>
                  <p:spPr>
                    <a:xfrm rot="15200309">
                      <a:off x="7958386" y="11204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5" name="Oval 584"/>
                    <p:cNvSpPr/>
                    <p:nvPr/>
                  </p:nvSpPr>
                  <p:spPr>
                    <a:xfrm rot="15200309">
                      <a:off x="7881602" y="1392805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6" name="Oval 585"/>
                    <p:cNvSpPr/>
                    <p:nvPr/>
                  </p:nvSpPr>
                  <p:spPr>
                    <a:xfrm rot="15200309">
                      <a:off x="8122334" y="86916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7" name="Oval 586"/>
                    <p:cNvSpPr/>
                    <p:nvPr/>
                  </p:nvSpPr>
                  <p:spPr>
                    <a:xfrm rot="15200309">
                      <a:off x="7836746" y="108193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8" name="Oval 587"/>
                    <p:cNvSpPr/>
                    <p:nvPr/>
                  </p:nvSpPr>
                  <p:spPr>
                    <a:xfrm rot="15200309">
                      <a:off x="8265042" y="109375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9" name="Oval 588"/>
                    <p:cNvSpPr/>
                    <p:nvPr/>
                  </p:nvSpPr>
                  <p:spPr>
                    <a:xfrm rot="15200309">
                      <a:off x="8228669" y="1272099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0" name="Oval 589"/>
                    <p:cNvSpPr/>
                    <p:nvPr/>
                  </p:nvSpPr>
                  <p:spPr>
                    <a:xfrm rot="15200309">
                      <a:off x="8340908" y="84485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1" name="Oval 590"/>
                    <p:cNvSpPr/>
                    <p:nvPr/>
                  </p:nvSpPr>
                  <p:spPr>
                    <a:xfrm rot="15200309">
                      <a:off x="8130154" y="14016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92" name="Group 591"/>
                    <p:cNvGrpSpPr/>
                    <p:nvPr/>
                  </p:nvGrpSpPr>
                  <p:grpSpPr>
                    <a:xfrm flipH="1">
                      <a:off x="8356282" y="534304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751" name="Oval 750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52" name="Oval 751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53" name="Oval 752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54" name="Oval 753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55" name="Oval 754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593" name="Oval 592"/>
                    <p:cNvSpPr/>
                    <p:nvPr/>
                  </p:nvSpPr>
                  <p:spPr>
                    <a:xfrm rot="15200309">
                      <a:off x="8414313" y="116264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4" name="Oval 593"/>
                    <p:cNvSpPr/>
                    <p:nvPr/>
                  </p:nvSpPr>
                  <p:spPr>
                    <a:xfrm rot="15200309">
                      <a:off x="7989323" y="64438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5" name="Oval 594"/>
                    <p:cNvSpPr/>
                    <p:nvPr/>
                  </p:nvSpPr>
                  <p:spPr>
                    <a:xfrm rot="15200309">
                      <a:off x="7717230" y="663740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6" name="Oval 595"/>
                    <p:cNvSpPr/>
                    <p:nvPr/>
                  </p:nvSpPr>
                  <p:spPr>
                    <a:xfrm rot="15200309">
                      <a:off x="7911944" y="87217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597" name="Oval 596"/>
                    <p:cNvSpPr/>
                    <p:nvPr/>
                  </p:nvSpPr>
                  <p:spPr>
                    <a:xfrm rot="15200309">
                      <a:off x="7587125" y="745134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8" name="Oval 597"/>
                    <p:cNvSpPr/>
                    <p:nvPr/>
                  </p:nvSpPr>
                  <p:spPr>
                    <a:xfrm rot="15200309">
                      <a:off x="8265040" y="7503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9" name="Oval 598"/>
                    <p:cNvSpPr/>
                    <p:nvPr/>
                  </p:nvSpPr>
                  <p:spPr>
                    <a:xfrm rot="15200309">
                      <a:off x="7926109" y="54149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0" name="Oval 599"/>
                    <p:cNvSpPr/>
                    <p:nvPr/>
                  </p:nvSpPr>
                  <p:spPr>
                    <a:xfrm rot="15200309">
                      <a:off x="8198949" y="54510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01" name="Group 600"/>
                    <p:cNvGrpSpPr/>
                    <p:nvPr/>
                  </p:nvGrpSpPr>
                  <p:grpSpPr>
                    <a:xfrm>
                      <a:off x="8612794" y="417913"/>
                      <a:ext cx="441821" cy="582109"/>
                      <a:chOff x="8270267" y="21557"/>
                      <a:chExt cx="441821" cy="582109"/>
                    </a:xfrm>
                    <a:solidFill>
                      <a:srgbClr val="005000"/>
                    </a:solidFill>
                  </p:grpSpPr>
                  <p:sp>
                    <p:nvSpPr>
                      <p:cNvPr id="747" name="Oval 746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48" name="Oval 747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49" name="Oval 748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50" name="Oval 749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02" name="Oval 601"/>
                    <p:cNvSpPr/>
                    <p:nvPr/>
                  </p:nvSpPr>
                  <p:spPr>
                    <a:xfrm rot="15200309">
                      <a:off x="7448940" y="85674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3" name="Oval 602"/>
                    <p:cNvSpPr/>
                    <p:nvPr/>
                  </p:nvSpPr>
                  <p:spPr>
                    <a:xfrm rot="15200309">
                      <a:off x="8385715" y="133865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4" name="Oval 603"/>
                    <p:cNvSpPr/>
                    <p:nvPr/>
                  </p:nvSpPr>
                  <p:spPr>
                    <a:xfrm rot="15200309">
                      <a:off x="7520171" y="447745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5" name="Oval 604"/>
                    <p:cNvSpPr/>
                    <p:nvPr/>
                  </p:nvSpPr>
                  <p:spPr>
                    <a:xfrm rot="15200309">
                      <a:off x="7751566" y="465543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6" name="Oval 605"/>
                    <p:cNvSpPr/>
                    <p:nvPr/>
                  </p:nvSpPr>
                  <p:spPr>
                    <a:xfrm rot="15200309">
                      <a:off x="7643278" y="91301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7" name="Oval 606"/>
                    <p:cNvSpPr/>
                    <p:nvPr/>
                  </p:nvSpPr>
                  <p:spPr>
                    <a:xfrm rot="15200309">
                      <a:off x="7545773" y="1099866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08" name="Group 607"/>
                    <p:cNvGrpSpPr/>
                    <p:nvPr/>
                  </p:nvGrpSpPr>
                  <p:grpSpPr>
                    <a:xfrm rot="8358179">
                      <a:off x="6990342" y="489833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738" name="Oval 737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9" name="Oval 738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40" name="Oval 739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41" name="Oval 740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42" name="Oval 741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43" name="Oval 742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44" name="Oval 743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45" name="Oval 744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46" name="Oval 745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609" name="Group 608"/>
                    <p:cNvGrpSpPr/>
                    <p:nvPr/>
                  </p:nvGrpSpPr>
                  <p:grpSpPr>
                    <a:xfrm rot="14149929">
                      <a:off x="7283466" y="1241266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734" name="Oval 733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5" name="Oval 734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6" name="Oval 735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7" name="Oval 736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10" name="Oval 609"/>
                    <p:cNvSpPr/>
                    <p:nvPr/>
                  </p:nvSpPr>
                  <p:spPr>
                    <a:xfrm rot="7878391" flipH="1">
                      <a:off x="7538226" y="145774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11" name="Group 610"/>
                    <p:cNvGrpSpPr/>
                    <p:nvPr/>
                  </p:nvGrpSpPr>
                  <p:grpSpPr>
                    <a:xfrm rot="6599075" flipH="1">
                      <a:off x="6763000" y="1026257"/>
                      <a:ext cx="555931" cy="588392"/>
                      <a:chOff x="7222320" y="-108276"/>
                      <a:chExt cx="468684" cy="529845"/>
                    </a:xfrm>
                  </p:grpSpPr>
                  <p:sp>
                    <p:nvSpPr>
                      <p:cNvPr id="729" name="Oval 728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0" name="Oval 729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1" name="Oval 730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2" name="Oval 731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3" name="Oval 732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12" name="Oval 611"/>
                    <p:cNvSpPr/>
                    <p:nvPr/>
                  </p:nvSpPr>
                  <p:spPr>
                    <a:xfrm rot="15200309">
                      <a:off x="7881305" y="2365494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3" name="Oval 612"/>
                    <p:cNvSpPr/>
                    <p:nvPr/>
                  </p:nvSpPr>
                  <p:spPr>
                    <a:xfrm rot="15200309">
                      <a:off x="8147333" y="227574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4" name="Oval 613"/>
                    <p:cNvSpPr/>
                    <p:nvPr/>
                  </p:nvSpPr>
                  <p:spPr>
                    <a:xfrm rot="15200309">
                      <a:off x="8070549" y="25480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5" name="Oval 614"/>
                    <p:cNvSpPr/>
                    <p:nvPr/>
                  </p:nvSpPr>
                  <p:spPr>
                    <a:xfrm rot="15200309">
                      <a:off x="8311281" y="20244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6" name="Oval 615"/>
                    <p:cNvSpPr/>
                    <p:nvPr/>
                  </p:nvSpPr>
                  <p:spPr>
                    <a:xfrm rot="15200309">
                      <a:off x="8025693" y="22372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7" name="Oval 616"/>
                    <p:cNvSpPr/>
                    <p:nvPr/>
                  </p:nvSpPr>
                  <p:spPr>
                    <a:xfrm rot="15200309">
                      <a:off x="8453989" y="2249031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8" name="Oval 617"/>
                    <p:cNvSpPr/>
                    <p:nvPr/>
                  </p:nvSpPr>
                  <p:spPr>
                    <a:xfrm rot="15200309">
                      <a:off x="8417616" y="2427376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9" name="Oval 618"/>
                    <p:cNvSpPr/>
                    <p:nvPr/>
                  </p:nvSpPr>
                  <p:spPr>
                    <a:xfrm rot="15200309">
                      <a:off x="8529855" y="200012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0" name="Oval 619"/>
                    <p:cNvSpPr/>
                    <p:nvPr/>
                  </p:nvSpPr>
                  <p:spPr>
                    <a:xfrm rot="15200309">
                      <a:off x="8319101" y="255688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21" name="Group 620"/>
                    <p:cNvGrpSpPr/>
                    <p:nvPr/>
                  </p:nvGrpSpPr>
                  <p:grpSpPr>
                    <a:xfrm flipH="1">
                      <a:off x="8545229" y="1689581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724" name="Oval 723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5" name="Oval 724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6" name="Oval 725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7" name="Oval 726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8" name="Oval 727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22" name="Oval 621"/>
                    <p:cNvSpPr/>
                    <p:nvPr/>
                  </p:nvSpPr>
                  <p:spPr>
                    <a:xfrm rot="15200309">
                      <a:off x="8603260" y="23179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3" name="Oval 622"/>
                    <p:cNvSpPr/>
                    <p:nvPr/>
                  </p:nvSpPr>
                  <p:spPr>
                    <a:xfrm rot="15200309">
                      <a:off x="8178270" y="17996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4" name="Oval 623"/>
                    <p:cNvSpPr/>
                    <p:nvPr/>
                  </p:nvSpPr>
                  <p:spPr>
                    <a:xfrm rot="15200309">
                      <a:off x="7906177" y="18190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5" name="Oval 624"/>
                    <p:cNvSpPr/>
                    <p:nvPr/>
                  </p:nvSpPr>
                  <p:spPr>
                    <a:xfrm rot="15200309">
                      <a:off x="8100891" y="202744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26" name="Oval 625"/>
                    <p:cNvSpPr/>
                    <p:nvPr/>
                  </p:nvSpPr>
                  <p:spPr>
                    <a:xfrm rot="15200309">
                      <a:off x="7776072" y="190041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7" name="Oval 626"/>
                    <p:cNvSpPr/>
                    <p:nvPr/>
                  </p:nvSpPr>
                  <p:spPr>
                    <a:xfrm rot="15200309">
                      <a:off x="8453987" y="190561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8" name="Oval 627"/>
                    <p:cNvSpPr/>
                    <p:nvPr/>
                  </p:nvSpPr>
                  <p:spPr>
                    <a:xfrm rot="15200309">
                      <a:off x="8115056" y="169677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9" name="Oval 628"/>
                    <p:cNvSpPr/>
                    <p:nvPr/>
                  </p:nvSpPr>
                  <p:spPr>
                    <a:xfrm rot="15200309">
                      <a:off x="8387896" y="1700382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30" name="Group 629"/>
                    <p:cNvGrpSpPr/>
                    <p:nvPr/>
                  </p:nvGrpSpPr>
                  <p:grpSpPr>
                    <a:xfrm>
                      <a:off x="8801741" y="1573190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720" name="Oval 719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1" name="Oval 720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2" name="Oval 721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3" name="Oval 722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31" name="Oval 630"/>
                    <p:cNvSpPr/>
                    <p:nvPr/>
                  </p:nvSpPr>
                  <p:spPr>
                    <a:xfrm rot="15200309">
                      <a:off x="7637887" y="201201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32" name="Oval 631"/>
                    <p:cNvSpPr/>
                    <p:nvPr/>
                  </p:nvSpPr>
                  <p:spPr>
                    <a:xfrm rot="15200309">
                      <a:off x="8574662" y="2493934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3" name="Oval 632"/>
                    <p:cNvSpPr/>
                    <p:nvPr/>
                  </p:nvSpPr>
                  <p:spPr>
                    <a:xfrm rot="15200309">
                      <a:off x="7709118" y="1603022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4" name="Oval 633"/>
                    <p:cNvSpPr/>
                    <p:nvPr/>
                  </p:nvSpPr>
                  <p:spPr>
                    <a:xfrm rot="15200309">
                      <a:off x="7940513" y="1620820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35" name="Oval 634"/>
                    <p:cNvSpPr/>
                    <p:nvPr/>
                  </p:nvSpPr>
                  <p:spPr>
                    <a:xfrm rot="15200309">
                      <a:off x="7832225" y="206828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36" name="Oval 635"/>
                    <p:cNvSpPr/>
                    <p:nvPr/>
                  </p:nvSpPr>
                  <p:spPr>
                    <a:xfrm rot="15200309">
                      <a:off x="7734720" y="225514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37" name="Group 636"/>
                    <p:cNvGrpSpPr/>
                    <p:nvPr/>
                  </p:nvGrpSpPr>
                  <p:grpSpPr>
                    <a:xfrm rot="8016676">
                      <a:off x="7166860" y="1627927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711" name="Oval 710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12" name="Oval 711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13" name="Oval 712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14" name="Oval 713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15" name="Oval 714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16" name="Oval 715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17" name="Oval 716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18" name="Oval 717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19" name="Oval 718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638" name="Group 637"/>
                    <p:cNvGrpSpPr/>
                    <p:nvPr/>
                  </p:nvGrpSpPr>
                  <p:grpSpPr>
                    <a:xfrm rot="14149929">
                      <a:off x="7472413" y="2396543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707" name="Oval 706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8" name="Oval 707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9" name="Oval 708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10" name="Oval 709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39" name="Oval 638"/>
                    <p:cNvSpPr/>
                    <p:nvPr/>
                  </p:nvSpPr>
                  <p:spPr>
                    <a:xfrm rot="7878391" flipH="1">
                      <a:off x="7727173" y="2613024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40" name="Group 639"/>
                    <p:cNvGrpSpPr/>
                    <p:nvPr/>
                  </p:nvGrpSpPr>
                  <p:grpSpPr>
                    <a:xfrm rot="6599075" flipH="1">
                      <a:off x="6951947" y="2181534"/>
                      <a:ext cx="555931" cy="588392"/>
                      <a:chOff x="7222320" y="-108276"/>
                      <a:chExt cx="468684" cy="529845"/>
                    </a:xfrm>
                    <a:solidFill>
                      <a:srgbClr val="CCCC00"/>
                    </a:solidFill>
                  </p:grpSpPr>
                  <p:sp>
                    <p:nvSpPr>
                      <p:cNvPr id="702" name="Oval 701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3" name="Oval 702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4" name="Oval 703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5" name="Oval 704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6" name="Oval 705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41" name="Oval 640"/>
                    <p:cNvSpPr/>
                    <p:nvPr/>
                  </p:nvSpPr>
                  <p:spPr>
                    <a:xfrm rot="15200309">
                      <a:off x="9007659" y="985517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2" name="Oval 641"/>
                    <p:cNvSpPr/>
                    <p:nvPr/>
                  </p:nvSpPr>
                  <p:spPr>
                    <a:xfrm rot="14477466" flipH="1">
                      <a:off x="8886192" y="1257673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3" name="Oval 642"/>
                    <p:cNvSpPr/>
                    <p:nvPr/>
                  </p:nvSpPr>
                  <p:spPr>
                    <a:xfrm rot="15200309">
                      <a:off x="8690244" y="13673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4" name="Oval 643"/>
                    <p:cNvSpPr/>
                    <p:nvPr/>
                  </p:nvSpPr>
                  <p:spPr>
                    <a:xfrm rot="7878391" flipH="1">
                      <a:off x="9231341" y="1234895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5" name="Oval 644"/>
                    <p:cNvSpPr/>
                    <p:nvPr/>
                  </p:nvSpPr>
                  <p:spPr>
                    <a:xfrm rot="7878391" flipH="1">
                      <a:off x="6999171" y="1598648"/>
                      <a:ext cx="205379" cy="197661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6" name="Oval 645"/>
                    <p:cNvSpPr/>
                    <p:nvPr/>
                  </p:nvSpPr>
                  <p:spPr>
                    <a:xfrm rot="14477466" flipH="1">
                      <a:off x="6806371" y="1782628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7" name="Oval 646"/>
                    <p:cNvSpPr/>
                    <p:nvPr/>
                  </p:nvSpPr>
                  <p:spPr>
                    <a:xfrm rot="15200309">
                      <a:off x="9525508" y="82298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48" name="Group 647"/>
                    <p:cNvGrpSpPr/>
                    <p:nvPr/>
                  </p:nvGrpSpPr>
                  <p:grpSpPr>
                    <a:xfrm flipH="1">
                      <a:off x="9540882" y="512442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697" name="Oval 696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8" name="Oval 697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9" name="Oval 698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0" name="Oval 699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1" name="Oval 700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49" name="Oval 648"/>
                    <p:cNvSpPr/>
                    <p:nvPr/>
                  </p:nvSpPr>
                  <p:spPr>
                    <a:xfrm rot="15200309">
                      <a:off x="9598913" y="11407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50" name="Group 649"/>
                    <p:cNvGrpSpPr/>
                    <p:nvPr/>
                  </p:nvGrpSpPr>
                  <p:grpSpPr>
                    <a:xfrm>
                      <a:off x="9797394" y="396051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693" name="Oval 692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4" name="Oval 693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5" name="Oval 694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6" name="Oval 695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51" name="Oval 650"/>
                    <p:cNvSpPr/>
                    <p:nvPr/>
                  </p:nvSpPr>
                  <p:spPr>
                    <a:xfrm rot="15200309">
                      <a:off x="9570315" y="131679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2" name="Oval 651"/>
                    <p:cNvSpPr/>
                    <p:nvPr/>
                  </p:nvSpPr>
                  <p:spPr>
                    <a:xfrm rot="15200309">
                      <a:off x="9638589" y="2227169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3" name="Oval 652"/>
                    <p:cNvSpPr/>
                    <p:nvPr/>
                  </p:nvSpPr>
                  <p:spPr>
                    <a:xfrm rot="15200309">
                      <a:off x="9602216" y="2405514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4" name="Oval 653"/>
                    <p:cNvSpPr/>
                    <p:nvPr/>
                  </p:nvSpPr>
                  <p:spPr>
                    <a:xfrm rot="15200309">
                      <a:off x="9714455" y="197826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5" name="Oval 654"/>
                    <p:cNvSpPr/>
                    <p:nvPr/>
                  </p:nvSpPr>
                  <p:spPr>
                    <a:xfrm rot="15200309">
                      <a:off x="9503701" y="253502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56" name="Group 655"/>
                    <p:cNvGrpSpPr/>
                    <p:nvPr/>
                  </p:nvGrpSpPr>
                  <p:grpSpPr>
                    <a:xfrm flipH="1">
                      <a:off x="9729829" y="1667719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688" name="Oval 687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9" name="Oval 688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0" name="Oval 689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1" name="Oval 690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2" name="Oval 691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57" name="Oval 656"/>
                    <p:cNvSpPr/>
                    <p:nvPr/>
                  </p:nvSpPr>
                  <p:spPr>
                    <a:xfrm rot="15200309">
                      <a:off x="9787860" y="229605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8" name="Oval 657"/>
                    <p:cNvSpPr/>
                    <p:nvPr/>
                  </p:nvSpPr>
                  <p:spPr>
                    <a:xfrm rot="15200309">
                      <a:off x="9638587" y="188374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9" name="Oval 658"/>
                    <p:cNvSpPr/>
                    <p:nvPr/>
                  </p:nvSpPr>
                  <p:spPr>
                    <a:xfrm rot="15200309">
                      <a:off x="9572496" y="167852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60" name="Group 659"/>
                    <p:cNvGrpSpPr/>
                    <p:nvPr/>
                  </p:nvGrpSpPr>
                  <p:grpSpPr>
                    <a:xfrm>
                      <a:off x="9986341" y="1551328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684" name="Oval 683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5" name="Oval 684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6" name="Oval 685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7" name="Oval 686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61" name="Oval 660"/>
                    <p:cNvSpPr/>
                    <p:nvPr/>
                  </p:nvSpPr>
                  <p:spPr>
                    <a:xfrm rot="15200309">
                      <a:off x="9080872" y="2383848"/>
                      <a:ext cx="235718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2" name="Oval 661"/>
                    <p:cNvSpPr/>
                    <p:nvPr/>
                  </p:nvSpPr>
                  <p:spPr>
                    <a:xfrm rot="15200309">
                      <a:off x="7286869" y="286810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3" name="Oval 662"/>
                    <p:cNvSpPr/>
                    <p:nvPr/>
                  </p:nvSpPr>
                  <p:spPr>
                    <a:xfrm rot="14477466" flipH="1">
                      <a:off x="10070792" y="1235811"/>
                      <a:ext cx="303801" cy="290552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4" name="Oval 663"/>
                    <p:cNvSpPr/>
                    <p:nvPr/>
                  </p:nvSpPr>
                  <p:spPr>
                    <a:xfrm rot="15200309">
                      <a:off x="9874844" y="13455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5" name="Oval 664"/>
                    <p:cNvSpPr/>
                    <p:nvPr/>
                  </p:nvSpPr>
                  <p:spPr>
                    <a:xfrm rot="7878391" flipH="1">
                      <a:off x="10179301" y="976806"/>
                      <a:ext cx="205379" cy="197661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66" name="Group 665"/>
                    <p:cNvGrpSpPr/>
                    <p:nvPr/>
                  </p:nvGrpSpPr>
                  <p:grpSpPr>
                    <a:xfrm rot="18455990">
                      <a:off x="8602126" y="427599"/>
                      <a:ext cx="1170886" cy="1000934"/>
                      <a:chOff x="5801519" y="172620"/>
                      <a:chExt cx="1170886" cy="1000934"/>
                    </a:xfrm>
                  </p:grpSpPr>
                  <p:sp>
                    <p:nvSpPr>
                      <p:cNvPr id="675" name="Oval 674"/>
                      <p:cNvSpPr/>
                      <p:nvPr/>
                    </p:nvSpPr>
                    <p:spPr>
                      <a:xfrm rot="15200309">
                        <a:off x="5796974" y="10659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6" name="Oval 675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7" name="Oval 676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78" name="Oval 677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9" name="Oval 678"/>
                      <p:cNvSpPr/>
                      <p:nvPr/>
                    </p:nvSpPr>
                    <p:spPr>
                      <a:xfrm rot="15200309">
                        <a:off x="6864752" y="46018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0" name="Oval 679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81" name="Oval 680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82" name="Oval 681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83" name="Oval 682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667" name="Group 666"/>
                    <p:cNvGrpSpPr/>
                    <p:nvPr/>
                  </p:nvGrpSpPr>
                  <p:grpSpPr>
                    <a:xfrm rot="12232306" flipH="1">
                      <a:off x="9182287" y="1706508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670" name="Oval 669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1" name="Oval 670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2" name="Oval 671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3" name="Oval 672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4" name="Oval 673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68" name="Oval 667"/>
                    <p:cNvSpPr/>
                    <p:nvPr/>
                  </p:nvSpPr>
                  <p:spPr>
                    <a:xfrm rot="15200309">
                      <a:off x="9525258" y="204990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9" name="Oval 668"/>
                    <p:cNvSpPr/>
                    <p:nvPr/>
                  </p:nvSpPr>
                  <p:spPr>
                    <a:xfrm rot="15200309">
                      <a:off x="9413311" y="1440685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02" name="Group 401"/>
                  <p:cNvGrpSpPr/>
                  <p:nvPr/>
                </p:nvGrpSpPr>
                <p:grpSpPr>
                  <a:xfrm rot="6411858">
                    <a:off x="8005555" y="979619"/>
                    <a:ext cx="3025521" cy="2084749"/>
                    <a:chOff x="6746770" y="342623"/>
                    <a:chExt cx="3704751" cy="2554884"/>
                  </a:xfrm>
                </p:grpSpPr>
                <p:sp>
                  <p:nvSpPr>
                    <p:cNvPr id="410" name="Oval 409"/>
                    <p:cNvSpPr/>
                    <p:nvPr/>
                  </p:nvSpPr>
                  <p:spPr>
                    <a:xfrm rot="15200309">
                      <a:off x="7692358" y="12102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1" name="Oval 410"/>
                    <p:cNvSpPr/>
                    <p:nvPr/>
                  </p:nvSpPr>
                  <p:spPr>
                    <a:xfrm rot="15200309">
                      <a:off x="7958386" y="11204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2" name="Oval 411"/>
                    <p:cNvSpPr/>
                    <p:nvPr/>
                  </p:nvSpPr>
                  <p:spPr>
                    <a:xfrm rot="15200309">
                      <a:off x="7881602" y="1392805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3" name="Oval 412"/>
                    <p:cNvSpPr/>
                    <p:nvPr/>
                  </p:nvSpPr>
                  <p:spPr>
                    <a:xfrm rot="15200309">
                      <a:off x="8122334" y="86916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4" name="Oval 413"/>
                    <p:cNvSpPr/>
                    <p:nvPr/>
                  </p:nvSpPr>
                  <p:spPr>
                    <a:xfrm rot="15200309">
                      <a:off x="7836746" y="108193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5" name="Oval 414"/>
                    <p:cNvSpPr/>
                    <p:nvPr/>
                  </p:nvSpPr>
                  <p:spPr>
                    <a:xfrm rot="15200309">
                      <a:off x="8265042" y="109375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6" name="Oval 415"/>
                    <p:cNvSpPr/>
                    <p:nvPr/>
                  </p:nvSpPr>
                  <p:spPr>
                    <a:xfrm rot="15200309">
                      <a:off x="8228669" y="1272099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7" name="Oval 416"/>
                    <p:cNvSpPr/>
                    <p:nvPr/>
                  </p:nvSpPr>
                  <p:spPr>
                    <a:xfrm rot="15200309">
                      <a:off x="8340908" y="84485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8" name="Oval 417"/>
                    <p:cNvSpPr/>
                    <p:nvPr/>
                  </p:nvSpPr>
                  <p:spPr>
                    <a:xfrm rot="15200309">
                      <a:off x="8130154" y="14016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19" name="Group 418"/>
                    <p:cNvGrpSpPr/>
                    <p:nvPr/>
                  </p:nvGrpSpPr>
                  <p:grpSpPr>
                    <a:xfrm flipH="1">
                      <a:off x="8356282" y="534304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578" name="Oval 577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9" name="Oval 578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80" name="Oval 579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81" name="Oval 580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82" name="Oval 581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20" name="Oval 419"/>
                    <p:cNvSpPr/>
                    <p:nvPr/>
                  </p:nvSpPr>
                  <p:spPr>
                    <a:xfrm rot="15200309">
                      <a:off x="8414313" y="116264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1" name="Oval 420"/>
                    <p:cNvSpPr/>
                    <p:nvPr/>
                  </p:nvSpPr>
                  <p:spPr>
                    <a:xfrm rot="15200309">
                      <a:off x="7989323" y="64438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2" name="Oval 421"/>
                    <p:cNvSpPr/>
                    <p:nvPr/>
                  </p:nvSpPr>
                  <p:spPr>
                    <a:xfrm rot="15200309">
                      <a:off x="7717230" y="663740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3" name="Oval 422"/>
                    <p:cNvSpPr/>
                    <p:nvPr/>
                  </p:nvSpPr>
                  <p:spPr>
                    <a:xfrm rot="15200309">
                      <a:off x="7911944" y="87217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24" name="Oval 423"/>
                    <p:cNvSpPr/>
                    <p:nvPr/>
                  </p:nvSpPr>
                  <p:spPr>
                    <a:xfrm rot="15200309">
                      <a:off x="7587125" y="745134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5" name="Oval 424"/>
                    <p:cNvSpPr/>
                    <p:nvPr/>
                  </p:nvSpPr>
                  <p:spPr>
                    <a:xfrm rot="15200309">
                      <a:off x="8265040" y="7503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6" name="Oval 425"/>
                    <p:cNvSpPr/>
                    <p:nvPr/>
                  </p:nvSpPr>
                  <p:spPr>
                    <a:xfrm rot="15200309">
                      <a:off x="7926109" y="54149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7" name="Oval 426"/>
                    <p:cNvSpPr/>
                    <p:nvPr/>
                  </p:nvSpPr>
                  <p:spPr>
                    <a:xfrm rot="15200309">
                      <a:off x="8198949" y="54510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28" name="Group 427"/>
                    <p:cNvGrpSpPr/>
                    <p:nvPr/>
                  </p:nvGrpSpPr>
                  <p:grpSpPr>
                    <a:xfrm>
                      <a:off x="8612794" y="417913"/>
                      <a:ext cx="441821" cy="582109"/>
                      <a:chOff x="8270267" y="21557"/>
                      <a:chExt cx="441821" cy="582109"/>
                    </a:xfrm>
                    <a:solidFill>
                      <a:srgbClr val="005000"/>
                    </a:solidFill>
                  </p:grpSpPr>
                  <p:sp>
                    <p:nvSpPr>
                      <p:cNvPr id="574" name="Oval 573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5" name="Oval 574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6" name="Oval 575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7" name="Oval 576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29" name="Oval 428"/>
                    <p:cNvSpPr/>
                    <p:nvPr/>
                  </p:nvSpPr>
                  <p:spPr>
                    <a:xfrm rot="15200309">
                      <a:off x="7448940" y="85674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30" name="Oval 429"/>
                    <p:cNvSpPr/>
                    <p:nvPr/>
                  </p:nvSpPr>
                  <p:spPr>
                    <a:xfrm rot="15200309">
                      <a:off x="8385715" y="133865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1" name="Oval 430"/>
                    <p:cNvSpPr/>
                    <p:nvPr/>
                  </p:nvSpPr>
                  <p:spPr>
                    <a:xfrm rot="15200309">
                      <a:off x="7520171" y="447745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2" name="Oval 431"/>
                    <p:cNvSpPr/>
                    <p:nvPr/>
                  </p:nvSpPr>
                  <p:spPr>
                    <a:xfrm rot="15200309">
                      <a:off x="7751566" y="465543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33" name="Oval 432"/>
                    <p:cNvSpPr/>
                    <p:nvPr/>
                  </p:nvSpPr>
                  <p:spPr>
                    <a:xfrm rot="15200309">
                      <a:off x="7643278" y="91301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34" name="Oval 433"/>
                    <p:cNvSpPr/>
                    <p:nvPr/>
                  </p:nvSpPr>
                  <p:spPr>
                    <a:xfrm rot="15200309">
                      <a:off x="7545773" y="1099866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35" name="Group 434"/>
                    <p:cNvGrpSpPr/>
                    <p:nvPr/>
                  </p:nvGrpSpPr>
                  <p:grpSpPr>
                    <a:xfrm rot="8358179">
                      <a:off x="6990342" y="489833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565" name="Oval 564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6" name="Oval 565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7" name="Oval 566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68" name="Oval 567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9" name="Oval 568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0" name="Oval 569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71" name="Oval 570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72" name="Oval 571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73" name="Oval 572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36" name="Group 435"/>
                    <p:cNvGrpSpPr/>
                    <p:nvPr/>
                  </p:nvGrpSpPr>
                  <p:grpSpPr>
                    <a:xfrm rot="14149929">
                      <a:off x="7283466" y="1241266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561" name="Oval 560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2" name="Oval 561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3" name="Oval 562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4" name="Oval 563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37" name="Oval 436"/>
                    <p:cNvSpPr/>
                    <p:nvPr/>
                  </p:nvSpPr>
                  <p:spPr>
                    <a:xfrm rot="7878391" flipH="1">
                      <a:off x="7538226" y="145774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38" name="Group 437"/>
                    <p:cNvGrpSpPr/>
                    <p:nvPr/>
                  </p:nvGrpSpPr>
                  <p:grpSpPr>
                    <a:xfrm rot="6599075" flipH="1">
                      <a:off x="6763000" y="1026257"/>
                      <a:ext cx="555931" cy="588392"/>
                      <a:chOff x="7222320" y="-108276"/>
                      <a:chExt cx="468684" cy="529845"/>
                    </a:xfrm>
                  </p:grpSpPr>
                  <p:sp>
                    <p:nvSpPr>
                      <p:cNvPr id="556" name="Oval 555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7" name="Oval 556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8" name="Oval 557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9" name="Oval 558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0" name="Oval 559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39" name="Oval 438"/>
                    <p:cNvSpPr/>
                    <p:nvPr/>
                  </p:nvSpPr>
                  <p:spPr>
                    <a:xfrm rot="15200309">
                      <a:off x="7881305" y="2365494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0" name="Oval 439"/>
                    <p:cNvSpPr/>
                    <p:nvPr/>
                  </p:nvSpPr>
                  <p:spPr>
                    <a:xfrm rot="15200309">
                      <a:off x="8147333" y="227574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1" name="Oval 440"/>
                    <p:cNvSpPr/>
                    <p:nvPr/>
                  </p:nvSpPr>
                  <p:spPr>
                    <a:xfrm rot="15200309">
                      <a:off x="8070549" y="25480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2" name="Oval 441"/>
                    <p:cNvSpPr/>
                    <p:nvPr/>
                  </p:nvSpPr>
                  <p:spPr>
                    <a:xfrm rot="15200309">
                      <a:off x="8311281" y="20244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3" name="Oval 442"/>
                    <p:cNvSpPr/>
                    <p:nvPr/>
                  </p:nvSpPr>
                  <p:spPr>
                    <a:xfrm rot="15200309">
                      <a:off x="8025693" y="22372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4" name="Oval 443"/>
                    <p:cNvSpPr/>
                    <p:nvPr/>
                  </p:nvSpPr>
                  <p:spPr>
                    <a:xfrm rot="15200309">
                      <a:off x="8453989" y="2249031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5" name="Oval 444"/>
                    <p:cNvSpPr/>
                    <p:nvPr/>
                  </p:nvSpPr>
                  <p:spPr>
                    <a:xfrm rot="15200309">
                      <a:off x="8417616" y="2427376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6" name="Oval 445"/>
                    <p:cNvSpPr/>
                    <p:nvPr/>
                  </p:nvSpPr>
                  <p:spPr>
                    <a:xfrm rot="15200309">
                      <a:off x="8529855" y="200012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7" name="Oval 446"/>
                    <p:cNvSpPr/>
                    <p:nvPr/>
                  </p:nvSpPr>
                  <p:spPr>
                    <a:xfrm rot="15200309">
                      <a:off x="8319101" y="255688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48" name="Group 447"/>
                    <p:cNvGrpSpPr/>
                    <p:nvPr/>
                  </p:nvGrpSpPr>
                  <p:grpSpPr>
                    <a:xfrm flipH="1">
                      <a:off x="8545229" y="1689581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551" name="Oval 550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2" name="Oval 551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3" name="Oval 552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4" name="Oval 553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5" name="Oval 554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49" name="Oval 448"/>
                    <p:cNvSpPr/>
                    <p:nvPr/>
                  </p:nvSpPr>
                  <p:spPr>
                    <a:xfrm rot="15200309">
                      <a:off x="8603260" y="23179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0" name="Oval 449"/>
                    <p:cNvSpPr/>
                    <p:nvPr/>
                  </p:nvSpPr>
                  <p:spPr>
                    <a:xfrm rot="15200309">
                      <a:off x="8178270" y="17996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1" name="Oval 450"/>
                    <p:cNvSpPr/>
                    <p:nvPr/>
                  </p:nvSpPr>
                  <p:spPr>
                    <a:xfrm rot="15200309">
                      <a:off x="7906177" y="18190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2" name="Oval 451"/>
                    <p:cNvSpPr/>
                    <p:nvPr/>
                  </p:nvSpPr>
                  <p:spPr>
                    <a:xfrm rot="15200309">
                      <a:off x="8100891" y="202744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53" name="Oval 452"/>
                    <p:cNvSpPr/>
                    <p:nvPr/>
                  </p:nvSpPr>
                  <p:spPr>
                    <a:xfrm rot="15200309">
                      <a:off x="7776072" y="190041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4" name="Oval 453"/>
                    <p:cNvSpPr/>
                    <p:nvPr/>
                  </p:nvSpPr>
                  <p:spPr>
                    <a:xfrm rot="15200309">
                      <a:off x="8453987" y="190561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5" name="Oval 454"/>
                    <p:cNvSpPr/>
                    <p:nvPr/>
                  </p:nvSpPr>
                  <p:spPr>
                    <a:xfrm rot="15200309">
                      <a:off x="8115056" y="169677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6" name="Oval 455"/>
                    <p:cNvSpPr/>
                    <p:nvPr/>
                  </p:nvSpPr>
                  <p:spPr>
                    <a:xfrm rot="15200309">
                      <a:off x="8387896" y="1700382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57" name="Group 456"/>
                    <p:cNvGrpSpPr/>
                    <p:nvPr/>
                  </p:nvGrpSpPr>
                  <p:grpSpPr>
                    <a:xfrm>
                      <a:off x="8801741" y="1573190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547" name="Oval 546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8" name="Oval 547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9" name="Oval 548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0" name="Oval 549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58" name="Oval 457"/>
                    <p:cNvSpPr/>
                    <p:nvPr/>
                  </p:nvSpPr>
                  <p:spPr>
                    <a:xfrm rot="15200309">
                      <a:off x="7637887" y="201201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59" name="Oval 458"/>
                    <p:cNvSpPr/>
                    <p:nvPr/>
                  </p:nvSpPr>
                  <p:spPr>
                    <a:xfrm rot="15200309">
                      <a:off x="8574662" y="2493934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0" name="Oval 459"/>
                    <p:cNvSpPr/>
                    <p:nvPr/>
                  </p:nvSpPr>
                  <p:spPr>
                    <a:xfrm rot="15200309">
                      <a:off x="7709118" y="1603022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1" name="Oval 460"/>
                    <p:cNvSpPr/>
                    <p:nvPr/>
                  </p:nvSpPr>
                  <p:spPr>
                    <a:xfrm rot="15200309">
                      <a:off x="7940513" y="1620820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62" name="Oval 461"/>
                    <p:cNvSpPr/>
                    <p:nvPr/>
                  </p:nvSpPr>
                  <p:spPr>
                    <a:xfrm rot="15200309">
                      <a:off x="7832225" y="206828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63" name="Oval 462"/>
                    <p:cNvSpPr/>
                    <p:nvPr/>
                  </p:nvSpPr>
                  <p:spPr>
                    <a:xfrm rot="15200309">
                      <a:off x="7734720" y="225514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64" name="Group 463"/>
                    <p:cNvGrpSpPr/>
                    <p:nvPr/>
                  </p:nvGrpSpPr>
                  <p:grpSpPr>
                    <a:xfrm rot="8016676">
                      <a:off x="7166860" y="1627927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538" name="Oval 537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9" name="Oval 538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0" name="Oval 539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41" name="Oval 540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2" name="Oval 541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3" name="Oval 542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44" name="Oval 543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45" name="Oval 544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46" name="Oval 545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65" name="Group 464"/>
                    <p:cNvGrpSpPr/>
                    <p:nvPr/>
                  </p:nvGrpSpPr>
                  <p:grpSpPr>
                    <a:xfrm rot="14149929">
                      <a:off x="7472413" y="2396543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534" name="Oval 533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5" name="Oval 534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6" name="Oval 535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7" name="Oval 536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66" name="Oval 465"/>
                    <p:cNvSpPr/>
                    <p:nvPr/>
                  </p:nvSpPr>
                  <p:spPr>
                    <a:xfrm rot="7878391" flipH="1">
                      <a:off x="7928584" y="269598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67" name="Group 466"/>
                    <p:cNvGrpSpPr/>
                    <p:nvPr/>
                  </p:nvGrpSpPr>
                  <p:grpSpPr>
                    <a:xfrm rot="6599075" flipH="1">
                      <a:off x="6951947" y="2181534"/>
                      <a:ext cx="555931" cy="588392"/>
                      <a:chOff x="7222320" y="-108276"/>
                      <a:chExt cx="468684" cy="529845"/>
                    </a:xfrm>
                    <a:solidFill>
                      <a:srgbClr val="CCCC00"/>
                    </a:solidFill>
                  </p:grpSpPr>
                  <p:sp>
                    <p:nvSpPr>
                      <p:cNvPr id="529" name="Oval 528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0" name="Oval 529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1" name="Oval 530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2" name="Oval 531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3" name="Oval 532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68" name="Oval 467"/>
                    <p:cNvSpPr/>
                    <p:nvPr/>
                  </p:nvSpPr>
                  <p:spPr>
                    <a:xfrm rot="15200309">
                      <a:off x="9007659" y="985517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9" name="Oval 468"/>
                    <p:cNvSpPr/>
                    <p:nvPr/>
                  </p:nvSpPr>
                  <p:spPr>
                    <a:xfrm rot="14477466" flipH="1">
                      <a:off x="8886192" y="1257673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0" name="Oval 469"/>
                    <p:cNvSpPr/>
                    <p:nvPr/>
                  </p:nvSpPr>
                  <p:spPr>
                    <a:xfrm rot="15200309">
                      <a:off x="8690244" y="13673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1" name="Oval 470"/>
                    <p:cNvSpPr/>
                    <p:nvPr/>
                  </p:nvSpPr>
                  <p:spPr>
                    <a:xfrm rot="7878391" flipH="1">
                      <a:off x="9231341" y="1234895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2" name="Oval 471"/>
                    <p:cNvSpPr/>
                    <p:nvPr/>
                  </p:nvSpPr>
                  <p:spPr>
                    <a:xfrm rot="7878391" flipH="1">
                      <a:off x="6999171" y="1598648"/>
                      <a:ext cx="205379" cy="197661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3" name="Oval 472"/>
                    <p:cNvSpPr/>
                    <p:nvPr/>
                  </p:nvSpPr>
                  <p:spPr>
                    <a:xfrm rot="14477466" flipH="1">
                      <a:off x="6806371" y="1782628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4" name="Oval 473"/>
                    <p:cNvSpPr/>
                    <p:nvPr/>
                  </p:nvSpPr>
                  <p:spPr>
                    <a:xfrm rot="15200309">
                      <a:off x="9525508" y="82298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75" name="Group 474"/>
                    <p:cNvGrpSpPr/>
                    <p:nvPr/>
                  </p:nvGrpSpPr>
                  <p:grpSpPr>
                    <a:xfrm flipH="1">
                      <a:off x="9540882" y="512442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524" name="Oval 523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5" name="Oval 524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6" name="Oval 525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7" name="Oval 526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8" name="Oval 527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76" name="Oval 475"/>
                    <p:cNvSpPr/>
                    <p:nvPr/>
                  </p:nvSpPr>
                  <p:spPr>
                    <a:xfrm rot="15200309">
                      <a:off x="9598913" y="11407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77" name="Group 476"/>
                    <p:cNvGrpSpPr/>
                    <p:nvPr/>
                  </p:nvGrpSpPr>
                  <p:grpSpPr>
                    <a:xfrm>
                      <a:off x="9797394" y="396051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520" name="Oval 519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1" name="Oval 520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2" name="Oval 521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3" name="Oval 522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78" name="Oval 477"/>
                    <p:cNvSpPr/>
                    <p:nvPr/>
                  </p:nvSpPr>
                  <p:spPr>
                    <a:xfrm rot="15200309">
                      <a:off x="9570315" y="131679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9" name="Oval 478"/>
                    <p:cNvSpPr/>
                    <p:nvPr/>
                  </p:nvSpPr>
                  <p:spPr>
                    <a:xfrm rot="15200309">
                      <a:off x="9638589" y="2227169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0" name="Oval 479"/>
                    <p:cNvSpPr/>
                    <p:nvPr/>
                  </p:nvSpPr>
                  <p:spPr>
                    <a:xfrm rot="15200309">
                      <a:off x="9602216" y="2405514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1" name="Oval 480"/>
                    <p:cNvSpPr/>
                    <p:nvPr/>
                  </p:nvSpPr>
                  <p:spPr>
                    <a:xfrm rot="15200309">
                      <a:off x="9714455" y="197826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2" name="Oval 481"/>
                    <p:cNvSpPr/>
                    <p:nvPr/>
                  </p:nvSpPr>
                  <p:spPr>
                    <a:xfrm rot="15200309">
                      <a:off x="9503701" y="253502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83" name="Group 482"/>
                    <p:cNvGrpSpPr/>
                    <p:nvPr/>
                  </p:nvGrpSpPr>
                  <p:grpSpPr>
                    <a:xfrm flipH="1">
                      <a:off x="9729829" y="1667719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515" name="Oval 514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6" name="Oval 515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7" name="Oval 516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8" name="Oval 517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9" name="Oval 518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84" name="Oval 483"/>
                    <p:cNvSpPr/>
                    <p:nvPr/>
                  </p:nvSpPr>
                  <p:spPr>
                    <a:xfrm rot="15200309">
                      <a:off x="9787860" y="229605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5" name="Oval 484"/>
                    <p:cNvSpPr/>
                    <p:nvPr/>
                  </p:nvSpPr>
                  <p:spPr>
                    <a:xfrm rot="15200309">
                      <a:off x="9638587" y="188374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6" name="Oval 485"/>
                    <p:cNvSpPr/>
                    <p:nvPr/>
                  </p:nvSpPr>
                  <p:spPr>
                    <a:xfrm rot="15200309">
                      <a:off x="9572496" y="167852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87" name="Group 486"/>
                    <p:cNvGrpSpPr/>
                    <p:nvPr/>
                  </p:nvGrpSpPr>
                  <p:grpSpPr>
                    <a:xfrm>
                      <a:off x="9986341" y="1551328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511" name="Oval 510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2" name="Oval 511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3" name="Oval 512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4" name="Oval 513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88" name="Oval 487"/>
                    <p:cNvSpPr/>
                    <p:nvPr/>
                  </p:nvSpPr>
                  <p:spPr>
                    <a:xfrm rot="15200309">
                      <a:off x="9080872" y="2383848"/>
                      <a:ext cx="235718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9" name="Oval 488"/>
                    <p:cNvSpPr/>
                    <p:nvPr/>
                  </p:nvSpPr>
                  <p:spPr>
                    <a:xfrm rot="15200309">
                      <a:off x="10192259" y="96365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0" name="Oval 489"/>
                    <p:cNvSpPr/>
                    <p:nvPr/>
                  </p:nvSpPr>
                  <p:spPr>
                    <a:xfrm rot="14477466" flipH="1">
                      <a:off x="10070792" y="1235811"/>
                      <a:ext cx="303801" cy="290552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1" name="Oval 490"/>
                    <p:cNvSpPr/>
                    <p:nvPr/>
                  </p:nvSpPr>
                  <p:spPr>
                    <a:xfrm rot="15200309">
                      <a:off x="9874844" y="13455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2" name="Oval 491"/>
                    <p:cNvSpPr/>
                    <p:nvPr/>
                  </p:nvSpPr>
                  <p:spPr>
                    <a:xfrm rot="7878391" flipH="1">
                      <a:off x="9245837" y="2596855"/>
                      <a:ext cx="205379" cy="197661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93" name="Group 492"/>
                    <p:cNvGrpSpPr/>
                    <p:nvPr/>
                  </p:nvGrpSpPr>
                  <p:grpSpPr>
                    <a:xfrm rot="18455990">
                      <a:off x="8602126" y="427599"/>
                      <a:ext cx="1170886" cy="1000934"/>
                      <a:chOff x="5801519" y="172620"/>
                      <a:chExt cx="1170886" cy="1000934"/>
                    </a:xfrm>
                  </p:grpSpPr>
                  <p:sp>
                    <p:nvSpPr>
                      <p:cNvPr id="502" name="Oval 501"/>
                      <p:cNvSpPr/>
                      <p:nvPr/>
                    </p:nvSpPr>
                    <p:spPr>
                      <a:xfrm rot="15200309">
                        <a:off x="5796974" y="10659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3" name="Oval 502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4" name="Oval 503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05" name="Oval 504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6" name="Oval 505"/>
                      <p:cNvSpPr/>
                      <p:nvPr/>
                    </p:nvSpPr>
                    <p:spPr>
                      <a:xfrm rot="15200309">
                        <a:off x="6864752" y="46018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7" name="Oval 506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08" name="Oval 507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09" name="Oval 508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10" name="Oval 509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94" name="Group 493"/>
                    <p:cNvGrpSpPr/>
                    <p:nvPr/>
                  </p:nvGrpSpPr>
                  <p:grpSpPr>
                    <a:xfrm rot="12232306" flipH="1">
                      <a:off x="9182287" y="1706508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497" name="Oval 496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8" name="Oval 497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9" name="Oval 498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0" name="Oval 499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1" name="Oval 500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95" name="Oval 494"/>
                    <p:cNvSpPr/>
                    <p:nvPr/>
                  </p:nvSpPr>
                  <p:spPr>
                    <a:xfrm rot="15200309">
                      <a:off x="9525258" y="204990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6" name="Oval 495"/>
                    <p:cNvSpPr/>
                    <p:nvPr/>
                  </p:nvSpPr>
                  <p:spPr>
                    <a:xfrm rot="15200309">
                      <a:off x="9413311" y="1440685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403" name="Oval 402"/>
                  <p:cNvSpPr/>
                  <p:nvPr/>
                </p:nvSpPr>
                <p:spPr>
                  <a:xfrm rot="14290249" flipH="1">
                    <a:off x="8388575" y="1830340"/>
                    <a:ext cx="167586" cy="161422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4" name="Oval 403"/>
                  <p:cNvSpPr/>
                  <p:nvPr/>
                </p:nvSpPr>
                <p:spPr>
                  <a:xfrm rot="14290249" flipH="1">
                    <a:off x="8550019" y="1546778"/>
                    <a:ext cx="167586" cy="161422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5" name="Oval 404"/>
                  <p:cNvSpPr/>
                  <p:nvPr/>
                </p:nvSpPr>
                <p:spPr>
                  <a:xfrm rot="12167">
                    <a:off x="8768513" y="509243"/>
                    <a:ext cx="91551" cy="84204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6" name="Oval 405"/>
                  <p:cNvSpPr/>
                  <p:nvPr/>
                </p:nvSpPr>
                <p:spPr>
                  <a:xfrm rot="12167">
                    <a:off x="8677453" y="663165"/>
                    <a:ext cx="223231" cy="20004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7" name="Oval 406"/>
                  <p:cNvSpPr/>
                  <p:nvPr/>
                </p:nvSpPr>
                <p:spPr>
                  <a:xfrm rot="20889324" flipH="1">
                    <a:off x="8459988" y="491604"/>
                    <a:ext cx="247897" cy="237282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8" name="Oval 407"/>
                  <p:cNvSpPr/>
                  <p:nvPr/>
                </p:nvSpPr>
                <p:spPr>
                  <a:xfrm rot="10797264">
                    <a:off x="8827693" y="1023650"/>
                    <a:ext cx="91551" cy="84204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9" name="Oval 408"/>
                  <p:cNvSpPr/>
                  <p:nvPr/>
                </p:nvSpPr>
                <p:spPr>
                  <a:xfrm rot="10797264">
                    <a:off x="8646164" y="1102266"/>
                    <a:ext cx="91551" cy="84204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44"/>
                <p:cNvGrpSpPr/>
                <p:nvPr/>
              </p:nvGrpSpPr>
              <p:grpSpPr>
                <a:xfrm rot="15662407">
                  <a:off x="1928894" y="4057224"/>
                  <a:ext cx="3263769" cy="2271537"/>
                  <a:chOff x="6568184" y="491604"/>
                  <a:chExt cx="3992506" cy="3043150"/>
                </a:xfrm>
              </p:grpSpPr>
              <p:grpSp>
                <p:nvGrpSpPr>
                  <p:cNvPr id="46" name="Group 45"/>
                  <p:cNvGrpSpPr/>
                  <p:nvPr/>
                </p:nvGrpSpPr>
                <p:grpSpPr>
                  <a:xfrm rot="17196955">
                    <a:off x="6201118" y="880035"/>
                    <a:ext cx="3006445" cy="2272313"/>
                    <a:chOff x="6746770" y="342623"/>
                    <a:chExt cx="3681392" cy="2784747"/>
                  </a:xfrm>
                </p:grpSpPr>
                <p:sp>
                  <p:nvSpPr>
                    <p:cNvPr id="228" name="Oval 227"/>
                    <p:cNvSpPr/>
                    <p:nvPr/>
                  </p:nvSpPr>
                  <p:spPr>
                    <a:xfrm rot="15200309">
                      <a:off x="7692358" y="12102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9" name="Oval 228"/>
                    <p:cNvSpPr/>
                    <p:nvPr/>
                  </p:nvSpPr>
                  <p:spPr>
                    <a:xfrm rot="15200309">
                      <a:off x="7958386" y="11204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0" name="Oval 229"/>
                    <p:cNvSpPr/>
                    <p:nvPr/>
                  </p:nvSpPr>
                  <p:spPr>
                    <a:xfrm rot="15200309">
                      <a:off x="7881602" y="1392805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1" name="Oval 230"/>
                    <p:cNvSpPr/>
                    <p:nvPr/>
                  </p:nvSpPr>
                  <p:spPr>
                    <a:xfrm rot="15200309">
                      <a:off x="8122334" y="86916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2" name="Oval 231"/>
                    <p:cNvSpPr/>
                    <p:nvPr/>
                  </p:nvSpPr>
                  <p:spPr>
                    <a:xfrm rot="15200309">
                      <a:off x="7836746" y="108193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3" name="Oval 232"/>
                    <p:cNvSpPr/>
                    <p:nvPr/>
                  </p:nvSpPr>
                  <p:spPr>
                    <a:xfrm rot="15200309">
                      <a:off x="8265042" y="109375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4" name="Oval 233"/>
                    <p:cNvSpPr/>
                    <p:nvPr/>
                  </p:nvSpPr>
                  <p:spPr>
                    <a:xfrm rot="15200309">
                      <a:off x="8228669" y="1272099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5" name="Oval 234"/>
                    <p:cNvSpPr/>
                    <p:nvPr/>
                  </p:nvSpPr>
                  <p:spPr>
                    <a:xfrm rot="15200309">
                      <a:off x="8340908" y="84485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6" name="Oval 235"/>
                    <p:cNvSpPr/>
                    <p:nvPr/>
                  </p:nvSpPr>
                  <p:spPr>
                    <a:xfrm rot="15200309">
                      <a:off x="8130154" y="14016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37" name="Group 236"/>
                    <p:cNvGrpSpPr/>
                    <p:nvPr/>
                  </p:nvGrpSpPr>
                  <p:grpSpPr>
                    <a:xfrm flipH="1">
                      <a:off x="8356282" y="534304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396" name="Oval 395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97" name="Oval 396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98" name="Oval 397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99" name="Oval 398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00" name="Oval 399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38" name="Oval 237"/>
                    <p:cNvSpPr/>
                    <p:nvPr/>
                  </p:nvSpPr>
                  <p:spPr>
                    <a:xfrm rot="15200309">
                      <a:off x="8414313" y="116264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9" name="Oval 238"/>
                    <p:cNvSpPr/>
                    <p:nvPr/>
                  </p:nvSpPr>
                  <p:spPr>
                    <a:xfrm rot="15200309">
                      <a:off x="7989323" y="64438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0" name="Oval 239"/>
                    <p:cNvSpPr/>
                    <p:nvPr/>
                  </p:nvSpPr>
                  <p:spPr>
                    <a:xfrm rot="15200309">
                      <a:off x="7717230" y="663740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1" name="Oval 240"/>
                    <p:cNvSpPr/>
                    <p:nvPr/>
                  </p:nvSpPr>
                  <p:spPr>
                    <a:xfrm rot="15200309">
                      <a:off x="7911944" y="87217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42" name="Oval 241"/>
                    <p:cNvSpPr/>
                    <p:nvPr/>
                  </p:nvSpPr>
                  <p:spPr>
                    <a:xfrm rot="15200309">
                      <a:off x="7587125" y="745134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3" name="Oval 242"/>
                    <p:cNvSpPr/>
                    <p:nvPr/>
                  </p:nvSpPr>
                  <p:spPr>
                    <a:xfrm rot="15200309">
                      <a:off x="8265040" y="7503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4" name="Oval 243"/>
                    <p:cNvSpPr/>
                    <p:nvPr/>
                  </p:nvSpPr>
                  <p:spPr>
                    <a:xfrm rot="15200309">
                      <a:off x="7926109" y="54149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5" name="Oval 244"/>
                    <p:cNvSpPr/>
                    <p:nvPr/>
                  </p:nvSpPr>
                  <p:spPr>
                    <a:xfrm rot="15200309">
                      <a:off x="8198949" y="54510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46" name="Group 245"/>
                    <p:cNvGrpSpPr/>
                    <p:nvPr/>
                  </p:nvGrpSpPr>
                  <p:grpSpPr>
                    <a:xfrm>
                      <a:off x="8612794" y="417913"/>
                      <a:ext cx="441821" cy="582109"/>
                      <a:chOff x="8270267" y="21557"/>
                      <a:chExt cx="441821" cy="582109"/>
                    </a:xfrm>
                    <a:solidFill>
                      <a:srgbClr val="005000"/>
                    </a:solidFill>
                  </p:grpSpPr>
                  <p:sp>
                    <p:nvSpPr>
                      <p:cNvPr id="392" name="Oval 391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93" name="Oval 392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94" name="Oval 393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95" name="Oval 394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47" name="Oval 246"/>
                    <p:cNvSpPr/>
                    <p:nvPr/>
                  </p:nvSpPr>
                  <p:spPr>
                    <a:xfrm rot="15200309">
                      <a:off x="7448940" y="85674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48" name="Oval 247"/>
                    <p:cNvSpPr/>
                    <p:nvPr/>
                  </p:nvSpPr>
                  <p:spPr>
                    <a:xfrm rot="15200309">
                      <a:off x="8385715" y="133865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9" name="Oval 248"/>
                    <p:cNvSpPr/>
                    <p:nvPr/>
                  </p:nvSpPr>
                  <p:spPr>
                    <a:xfrm rot="15200309">
                      <a:off x="7520171" y="447745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0" name="Oval 249"/>
                    <p:cNvSpPr/>
                    <p:nvPr/>
                  </p:nvSpPr>
                  <p:spPr>
                    <a:xfrm rot="15200309">
                      <a:off x="7751566" y="465543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51" name="Oval 250"/>
                    <p:cNvSpPr/>
                    <p:nvPr/>
                  </p:nvSpPr>
                  <p:spPr>
                    <a:xfrm rot="15200309">
                      <a:off x="7643278" y="91301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52" name="Oval 251"/>
                    <p:cNvSpPr/>
                    <p:nvPr/>
                  </p:nvSpPr>
                  <p:spPr>
                    <a:xfrm rot="15200309">
                      <a:off x="7545773" y="1099866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53" name="Group 252"/>
                    <p:cNvGrpSpPr/>
                    <p:nvPr/>
                  </p:nvGrpSpPr>
                  <p:grpSpPr>
                    <a:xfrm rot="8358179">
                      <a:off x="6990342" y="489833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383" name="Oval 382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4" name="Oval 383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5" name="Oval 384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86" name="Oval 385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7" name="Oval 386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8" name="Oval 387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89" name="Oval 388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90" name="Oval 389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91" name="Oval 390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54" name="Group 253"/>
                    <p:cNvGrpSpPr/>
                    <p:nvPr/>
                  </p:nvGrpSpPr>
                  <p:grpSpPr>
                    <a:xfrm rot="14149929">
                      <a:off x="7283466" y="1241266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379" name="Oval 378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0" name="Oval 379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1" name="Oval 380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2" name="Oval 381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55" name="Oval 254"/>
                    <p:cNvSpPr/>
                    <p:nvPr/>
                  </p:nvSpPr>
                  <p:spPr>
                    <a:xfrm rot="7878391" flipH="1">
                      <a:off x="7538226" y="145774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56" name="Group 255"/>
                    <p:cNvGrpSpPr/>
                    <p:nvPr/>
                  </p:nvGrpSpPr>
                  <p:grpSpPr>
                    <a:xfrm rot="6599075" flipH="1">
                      <a:off x="6763000" y="1026257"/>
                      <a:ext cx="555931" cy="588392"/>
                      <a:chOff x="7222320" y="-108276"/>
                      <a:chExt cx="468684" cy="529845"/>
                    </a:xfrm>
                  </p:grpSpPr>
                  <p:sp>
                    <p:nvSpPr>
                      <p:cNvPr id="374" name="Oval 373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5" name="Oval 374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6" name="Oval 375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7" name="Oval 376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8" name="Oval 377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57" name="Oval 256"/>
                    <p:cNvSpPr/>
                    <p:nvPr/>
                  </p:nvSpPr>
                  <p:spPr>
                    <a:xfrm rot="15200309">
                      <a:off x="7881305" y="2365494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8" name="Oval 257"/>
                    <p:cNvSpPr/>
                    <p:nvPr/>
                  </p:nvSpPr>
                  <p:spPr>
                    <a:xfrm rot="15200309">
                      <a:off x="8147333" y="227574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9" name="Oval 258"/>
                    <p:cNvSpPr/>
                    <p:nvPr/>
                  </p:nvSpPr>
                  <p:spPr>
                    <a:xfrm rot="15200309">
                      <a:off x="8070549" y="25480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0" name="Oval 259"/>
                    <p:cNvSpPr/>
                    <p:nvPr/>
                  </p:nvSpPr>
                  <p:spPr>
                    <a:xfrm rot="15200309">
                      <a:off x="8311281" y="20244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" name="Oval 260"/>
                    <p:cNvSpPr/>
                    <p:nvPr/>
                  </p:nvSpPr>
                  <p:spPr>
                    <a:xfrm rot="15200309">
                      <a:off x="8025693" y="22372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2" name="Oval 261"/>
                    <p:cNvSpPr/>
                    <p:nvPr/>
                  </p:nvSpPr>
                  <p:spPr>
                    <a:xfrm rot="15200309">
                      <a:off x="8453989" y="2249031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" name="Oval 262"/>
                    <p:cNvSpPr/>
                    <p:nvPr/>
                  </p:nvSpPr>
                  <p:spPr>
                    <a:xfrm rot="15200309">
                      <a:off x="8417616" y="2427376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4" name="Oval 263"/>
                    <p:cNvSpPr/>
                    <p:nvPr/>
                  </p:nvSpPr>
                  <p:spPr>
                    <a:xfrm rot="15200309">
                      <a:off x="8529855" y="200012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" name="Oval 264"/>
                    <p:cNvSpPr/>
                    <p:nvPr/>
                  </p:nvSpPr>
                  <p:spPr>
                    <a:xfrm rot="15200309">
                      <a:off x="8319101" y="255688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66" name="Group 265"/>
                    <p:cNvGrpSpPr/>
                    <p:nvPr/>
                  </p:nvGrpSpPr>
                  <p:grpSpPr>
                    <a:xfrm flipH="1">
                      <a:off x="8545229" y="1689581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369" name="Oval 368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0" name="Oval 369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1" name="Oval 370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2" name="Oval 371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3" name="Oval 372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67" name="Oval 266"/>
                    <p:cNvSpPr/>
                    <p:nvPr/>
                  </p:nvSpPr>
                  <p:spPr>
                    <a:xfrm rot="15200309">
                      <a:off x="8603260" y="23179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8" name="Oval 267"/>
                    <p:cNvSpPr/>
                    <p:nvPr/>
                  </p:nvSpPr>
                  <p:spPr>
                    <a:xfrm rot="15200309">
                      <a:off x="8178270" y="17996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9" name="Oval 268"/>
                    <p:cNvSpPr/>
                    <p:nvPr/>
                  </p:nvSpPr>
                  <p:spPr>
                    <a:xfrm rot="15200309">
                      <a:off x="7906177" y="18190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0" name="Oval 269"/>
                    <p:cNvSpPr/>
                    <p:nvPr/>
                  </p:nvSpPr>
                  <p:spPr>
                    <a:xfrm rot="15200309">
                      <a:off x="8100891" y="202744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71" name="Oval 270"/>
                    <p:cNvSpPr/>
                    <p:nvPr/>
                  </p:nvSpPr>
                  <p:spPr>
                    <a:xfrm rot="15200309">
                      <a:off x="7776072" y="190041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2" name="Oval 271"/>
                    <p:cNvSpPr/>
                    <p:nvPr/>
                  </p:nvSpPr>
                  <p:spPr>
                    <a:xfrm rot="15200309">
                      <a:off x="8453987" y="190561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3" name="Oval 272"/>
                    <p:cNvSpPr/>
                    <p:nvPr/>
                  </p:nvSpPr>
                  <p:spPr>
                    <a:xfrm rot="15200309">
                      <a:off x="8115056" y="169677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4" name="Oval 273"/>
                    <p:cNvSpPr/>
                    <p:nvPr/>
                  </p:nvSpPr>
                  <p:spPr>
                    <a:xfrm rot="15200309">
                      <a:off x="8387896" y="1700382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75" name="Group 274"/>
                    <p:cNvGrpSpPr/>
                    <p:nvPr/>
                  </p:nvGrpSpPr>
                  <p:grpSpPr>
                    <a:xfrm>
                      <a:off x="8801741" y="1573190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365" name="Oval 364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6" name="Oval 365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7" name="Oval 366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8" name="Oval 367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76" name="Oval 275"/>
                    <p:cNvSpPr/>
                    <p:nvPr/>
                  </p:nvSpPr>
                  <p:spPr>
                    <a:xfrm rot="15200309">
                      <a:off x="7637887" y="201201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77" name="Oval 276"/>
                    <p:cNvSpPr/>
                    <p:nvPr/>
                  </p:nvSpPr>
                  <p:spPr>
                    <a:xfrm rot="15200309">
                      <a:off x="8574662" y="2493934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8" name="Oval 277"/>
                    <p:cNvSpPr/>
                    <p:nvPr/>
                  </p:nvSpPr>
                  <p:spPr>
                    <a:xfrm rot="15200309">
                      <a:off x="7709118" y="1603022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9" name="Oval 278"/>
                    <p:cNvSpPr/>
                    <p:nvPr/>
                  </p:nvSpPr>
                  <p:spPr>
                    <a:xfrm rot="15200309">
                      <a:off x="7940513" y="1620820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0" name="Oval 279"/>
                    <p:cNvSpPr/>
                    <p:nvPr/>
                  </p:nvSpPr>
                  <p:spPr>
                    <a:xfrm rot="15200309">
                      <a:off x="7832225" y="206828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1" name="Oval 280"/>
                    <p:cNvSpPr/>
                    <p:nvPr/>
                  </p:nvSpPr>
                  <p:spPr>
                    <a:xfrm rot="15200309">
                      <a:off x="7734720" y="225514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82" name="Group 281"/>
                    <p:cNvGrpSpPr/>
                    <p:nvPr/>
                  </p:nvGrpSpPr>
                  <p:grpSpPr>
                    <a:xfrm rot="8016676">
                      <a:off x="7166860" y="1627927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356" name="Oval 355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7" name="Oval 356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8" name="Oval 357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59" name="Oval 358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0" name="Oval 359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1" name="Oval 360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62" name="Oval 361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63" name="Oval 362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64" name="Oval 363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83" name="Group 282"/>
                    <p:cNvGrpSpPr/>
                    <p:nvPr/>
                  </p:nvGrpSpPr>
                  <p:grpSpPr>
                    <a:xfrm rot="14149929">
                      <a:off x="7472413" y="2396543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352" name="Oval 351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3" name="Oval 352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4" name="Oval 353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5" name="Oval 354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84" name="Oval 283"/>
                    <p:cNvSpPr/>
                    <p:nvPr/>
                  </p:nvSpPr>
                  <p:spPr>
                    <a:xfrm rot="7878391" flipH="1">
                      <a:off x="7727173" y="2613024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85" name="Group 284"/>
                    <p:cNvGrpSpPr/>
                    <p:nvPr/>
                  </p:nvGrpSpPr>
                  <p:grpSpPr>
                    <a:xfrm rot="6599075" flipH="1">
                      <a:off x="6951947" y="2181534"/>
                      <a:ext cx="555931" cy="588392"/>
                      <a:chOff x="7222320" y="-108276"/>
                      <a:chExt cx="468684" cy="529845"/>
                    </a:xfrm>
                    <a:solidFill>
                      <a:srgbClr val="CCCC00"/>
                    </a:solidFill>
                  </p:grpSpPr>
                  <p:sp>
                    <p:nvSpPr>
                      <p:cNvPr id="347" name="Oval 346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8" name="Oval 347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9" name="Oval 348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0" name="Oval 349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1" name="Oval 350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86" name="Oval 285"/>
                    <p:cNvSpPr/>
                    <p:nvPr/>
                  </p:nvSpPr>
                  <p:spPr>
                    <a:xfrm rot="15200309">
                      <a:off x="9007659" y="985517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7" name="Oval 286"/>
                    <p:cNvSpPr/>
                    <p:nvPr/>
                  </p:nvSpPr>
                  <p:spPr>
                    <a:xfrm rot="14477466" flipH="1">
                      <a:off x="8886192" y="1257673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" name="Oval 287"/>
                    <p:cNvSpPr/>
                    <p:nvPr/>
                  </p:nvSpPr>
                  <p:spPr>
                    <a:xfrm rot="15200309">
                      <a:off x="8690244" y="13673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9" name="Oval 288"/>
                    <p:cNvSpPr/>
                    <p:nvPr/>
                  </p:nvSpPr>
                  <p:spPr>
                    <a:xfrm rot="7878391" flipH="1">
                      <a:off x="9231341" y="1234895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0" name="Oval 289"/>
                    <p:cNvSpPr/>
                    <p:nvPr/>
                  </p:nvSpPr>
                  <p:spPr>
                    <a:xfrm rot="7878391" flipH="1">
                      <a:off x="6999171" y="1598648"/>
                      <a:ext cx="205379" cy="197661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" name="Oval 290"/>
                    <p:cNvSpPr/>
                    <p:nvPr/>
                  </p:nvSpPr>
                  <p:spPr>
                    <a:xfrm rot="14477466" flipH="1">
                      <a:off x="6806371" y="1782628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2" name="Oval 291"/>
                    <p:cNvSpPr/>
                    <p:nvPr/>
                  </p:nvSpPr>
                  <p:spPr>
                    <a:xfrm rot="15200309">
                      <a:off x="9525508" y="82298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93" name="Group 292"/>
                    <p:cNvGrpSpPr/>
                    <p:nvPr/>
                  </p:nvGrpSpPr>
                  <p:grpSpPr>
                    <a:xfrm flipH="1">
                      <a:off x="9540882" y="512442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342" name="Oval 341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3" name="Oval 342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4" name="Oval 343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5" name="Oval 344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6" name="Oval 345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94" name="Oval 293"/>
                    <p:cNvSpPr/>
                    <p:nvPr/>
                  </p:nvSpPr>
                  <p:spPr>
                    <a:xfrm rot="15200309">
                      <a:off x="9598913" y="11407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95" name="Group 294"/>
                    <p:cNvGrpSpPr/>
                    <p:nvPr/>
                  </p:nvGrpSpPr>
                  <p:grpSpPr>
                    <a:xfrm>
                      <a:off x="9797394" y="396051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338" name="Oval 337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9" name="Oval 338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0" name="Oval 339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1" name="Oval 340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96" name="Oval 295"/>
                    <p:cNvSpPr/>
                    <p:nvPr/>
                  </p:nvSpPr>
                  <p:spPr>
                    <a:xfrm rot="15200309">
                      <a:off x="9570315" y="131679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7" name="Oval 296"/>
                    <p:cNvSpPr/>
                    <p:nvPr/>
                  </p:nvSpPr>
                  <p:spPr>
                    <a:xfrm rot="15200309">
                      <a:off x="9638589" y="2227169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8" name="Oval 297"/>
                    <p:cNvSpPr/>
                    <p:nvPr/>
                  </p:nvSpPr>
                  <p:spPr>
                    <a:xfrm rot="15200309">
                      <a:off x="9602216" y="2405514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9" name="Oval 298"/>
                    <p:cNvSpPr/>
                    <p:nvPr/>
                  </p:nvSpPr>
                  <p:spPr>
                    <a:xfrm rot="15200309">
                      <a:off x="9714455" y="197826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0" name="Oval 299"/>
                    <p:cNvSpPr/>
                    <p:nvPr/>
                  </p:nvSpPr>
                  <p:spPr>
                    <a:xfrm rot="15200309">
                      <a:off x="9503701" y="253502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301" name="Group 300"/>
                    <p:cNvGrpSpPr/>
                    <p:nvPr/>
                  </p:nvGrpSpPr>
                  <p:grpSpPr>
                    <a:xfrm flipH="1">
                      <a:off x="9729829" y="1667719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333" name="Oval 332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4" name="Oval 333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5" name="Oval 334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6" name="Oval 335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7" name="Oval 336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302" name="Oval 301"/>
                    <p:cNvSpPr/>
                    <p:nvPr/>
                  </p:nvSpPr>
                  <p:spPr>
                    <a:xfrm rot="15200309">
                      <a:off x="9787860" y="229605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3" name="Oval 302"/>
                    <p:cNvSpPr/>
                    <p:nvPr/>
                  </p:nvSpPr>
                  <p:spPr>
                    <a:xfrm rot="15200309">
                      <a:off x="9638587" y="188374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4" name="Oval 303"/>
                    <p:cNvSpPr/>
                    <p:nvPr/>
                  </p:nvSpPr>
                  <p:spPr>
                    <a:xfrm rot="15200309">
                      <a:off x="9572496" y="167852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305" name="Group 304"/>
                    <p:cNvGrpSpPr/>
                    <p:nvPr/>
                  </p:nvGrpSpPr>
                  <p:grpSpPr>
                    <a:xfrm>
                      <a:off x="9986341" y="1551328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329" name="Oval 328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0" name="Oval 329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1" name="Oval 330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2" name="Oval 331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306" name="Oval 305"/>
                    <p:cNvSpPr/>
                    <p:nvPr/>
                  </p:nvSpPr>
                  <p:spPr>
                    <a:xfrm rot="15200309">
                      <a:off x="9080872" y="2383848"/>
                      <a:ext cx="235718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7" name="Oval 306"/>
                    <p:cNvSpPr/>
                    <p:nvPr/>
                  </p:nvSpPr>
                  <p:spPr>
                    <a:xfrm rot="15200309">
                      <a:off x="7286869" y="286810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8" name="Oval 307"/>
                    <p:cNvSpPr/>
                    <p:nvPr/>
                  </p:nvSpPr>
                  <p:spPr>
                    <a:xfrm rot="14477466" flipH="1">
                      <a:off x="10070792" y="1235811"/>
                      <a:ext cx="303801" cy="290552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9" name="Oval 308"/>
                    <p:cNvSpPr/>
                    <p:nvPr/>
                  </p:nvSpPr>
                  <p:spPr>
                    <a:xfrm rot="15200309">
                      <a:off x="9874844" y="13455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0" name="Oval 309"/>
                    <p:cNvSpPr/>
                    <p:nvPr/>
                  </p:nvSpPr>
                  <p:spPr>
                    <a:xfrm rot="7878391" flipH="1">
                      <a:off x="10179301" y="976806"/>
                      <a:ext cx="205379" cy="197661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311" name="Group 310"/>
                    <p:cNvGrpSpPr/>
                    <p:nvPr/>
                  </p:nvGrpSpPr>
                  <p:grpSpPr>
                    <a:xfrm rot="18455990">
                      <a:off x="8602126" y="427599"/>
                      <a:ext cx="1170886" cy="1000934"/>
                      <a:chOff x="5801519" y="172620"/>
                      <a:chExt cx="1170886" cy="1000934"/>
                    </a:xfrm>
                  </p:grpSpPr>
                  <p:sp>
                    <p:nvSpPr>
                      <p:cNvPr id="320" name="Oval 319"/>
                      <p:cNvSpPr/>
                      <p:nvPr/>
                    </p:nvSpPr>
                    <p:spPr>
                      <a:xfrm rot="15200309">
                        <a:off x="5796974" y="10659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1" name="Oval 320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2" name="Oval 321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23" name="Oval 322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4" name="Oval 323"/>
                      <p:cNvSpPr/>
                      <p:nvPr/>
                    </p:nvSpPr>
                    <p:spPr>
                      <a:xfrm rot="15200309">
                        <a:off x="6864752" y="46018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5" name="Oval 324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26" name="Oval 325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27" name="Oval 326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28" name="Oval 327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12" name="Group 311"/>
                    <p:cNvGrpSpPr/>
                    <p:nvPr/>
                  </p:nvGrpSpPr>
                  <p:grpSpPr>
                    <a:xfrm rot="12232306" flipH="1">
                      <a:off x="9182287" y="1706508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315" name="Oval 314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6" name="Oval 315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7" name="Oval 316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8" name="Oval 317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9" name="Oval 318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313" name="Oval 312"/>
                    <p:cNvSpPr/>
                    <p:nvPr/>
                  </p:nvSpPr>
                  <p:spPr>
                    <a:xfrm rot="15200309">
                      <a:off x="9525258" y="204990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4" name="Oval 313"/>
                    <p:cNvSpPr/>
                    <p:nvPr/>
                  </p:nvSpPr>
                  <p:spPr>
                    <a:xfrm rot="15200309">
                      <a:off x="9413311" y="1440685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7" name="Group 46"/>
                  <p:cNvGrpSpPr/>
                  <p:nvPr/>
                </p:nvGrpSpPr>
                <p:grpSpPr>
                  <a:xfrm rot="6411858">
                    <a:off x="8005555" y="979619"/>
                    <a:ext cx="3025521" cy="2084749"/>
                    <a:chOff x="6746770" y="342623"/>
                    <a:chExt cx="3704751" cy="2554884"/>
                  </a:xfrm>
                </p:grpSpPr>
                <p:sp>
                  <p:nvSpPr>
                    <p:cNvPr id="55" name="Oval 54"/>
                    <p:cNvSpPr/>
                    <p:nvPr/>
                  </p:nvSpPr>
                  <p:spPr>
                    <a:xfrm rot="15200309">
                      <a:off x="7692358" y="12102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" name="Oval 55"/>
                    <p:cNvSpPr/>
                    <p:nvPr/>
                  </p:nvSpPr>
                  <p:spPr>
                    <a:xfrm rot="15200309">
                      <a:off x="7958386" y="11204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" name="Oval 56"/>
                    <p:cNvSpPr/>
                    <p:nvPr/>
                  </p:nvSpPr>
                  <p:spPr>
                    <a:xfrm rot="15200309">
                      <a:off x="7881602" y="1392805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" name="Oval 57"/>
                    <p:cNvSpPr/>
                    <p:nvPr/>
                  </p:nvSpPr>
                  <p:spPr>
                    <a:xfrm rot="15200309">
                      <a:off x="8122334" y="86916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" name="Oval 58"/>
                    <p:cNvSpPr/>
                    <p:nvPr/>
                  </p:nvSpPr>
                  <p:spPr>
                    <a:xfrm rot="15200309">
                      <a:off x="7836746" y="108193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" name="Oval 59"/>
                    <p:cNvSpPr/>
                    <p:nvPr/>
                  </p:nvSpPr>
                  <p:spPr>
                    <a:xfrm rot="15200309">
                      <a:off x="8265042" y="109375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" name="Oval 60"/>
                    <p:cNvSpPr/>
                    <p:nvPr/>
                  </p:nvSpPr>
                  <p:spPr>
                    <a:xfrm rot="15200309">
                      <a:off x="8228669" y="1272099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" name="Oval 61"/>
                    <p:cNvSpPr/>
                    <p:nvPr/>
                  </p:nvSpPr>
                  <p:spPr>
                    <a:xfrm rot="15200309">
                      <a:off x="8340908" y="84485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" name="Oval 62"/>
                    <p:cNvSpPr/>
                    <p:nvPr/>
                  </p:nvSpPr>
                  <p:spPr>
                    <a:xfrm rot="15200309">
                      <a:off x="8130154" y="14016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4" name="Group 63"/>
                    <p:cNvGrpSpPr/>
                    <p:nvPr/>
                  </p:nvGrpSpPr>
                  <p:grpSpPr>
                    <a:xfrm flipH="1">
                      <a:off x="8356282" y="534304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223" name="Oval 222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4" name="Oval 223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5" name="Oval 224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6" name="Oval 225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7" name="Oval 226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5" name="Oval 64"/>
                    <p:cNvSpPr/>
                    <p:nvPr/>
                  </p:nvSpPr>
                  <p:spPr>
                    <a:xfrm rot="15200309">
                      <a:off x="8414313" y="116264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" name="Oval 65"/>
                    <p:cNvSpPr/>
                    <p:nvPr/>
                  </p:nvSpPr>
                  <p:spPr>
                    <a:xfrm rot="15200309">
                      <a:off x="7989323" y="64438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" name="Oval 66"/>
                    <p:cNvSpPr/>
                    <p:nvPr/>
                  </p:nvSpPr>
                  <p:spPr>
                    <a:xfrm rot="15200309">
                      <a:off x="7717230" y="663740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" name="Oval 67"/>
                    <p:cNvSpPr/>
                    <p:nvPr/>
                  </p:nvSpPr>
                  <p:spPr>
                    <a:xfrm rot="15200309">
                      <a:off x="7911944" y="87217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9" name="Oval 68"/>
                    <p:cNvSpPr/>
                    <p:nvPr/>
                  </p:nvSpPr>
                  <p:spPr>
                    <a:xfrm rot="15200309">
                      <a:off x="7587125" y="745134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" name="Oval 69"/>
                    <p:cNvSpPr/>
                    <p:nvPr/>
                  </p:nvSpPr>
                  <p:spPr>
                    <a:xfrm rot="15200309">
                      <a:off x="8265040" y="7503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" name="Oval 70"/>
                    <p:cNvSpPr/>
                    <p:nvPr/>
                  </p:nvSpPr>
                  <p:spPr>
                    <a:xfrm rot="15200309">
                      <a:off x="7926109" y="54149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" name="Oval 71"/>
                    <p:cNvSpPr/>
                    <p:nvPr/>
                  </p:nvSpPr>
                  <p:spPr>
                    <a:xfrm rot="15200309">
                      <a:off x="8198949" y="54510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73" name="Group 72"/>
                    <p:cNvGrpSpPr/>
                    <p:nvPr/>
                  </p:nvGrpSpPr>
                  <p:grpSpPr>
                    <a:xfrm>
                      <a:off x="8612794" y="417913"/>
                      <a:ext cx="441821" cy="582109"/>
                      <a:chOff x="8270267" y="21557"/>
                      <a:chExt cx="441821" cy="582109"/>
                    </a:xfrm>
                    <a:solidFill>
                      <a:srgbClr val="005000"/>
                    </a:solidFill>
                  </p:grpSpPr>
                  <p:sp>
                    <p:nvSpPr>
                      <p:cNvPr id="219" name="Oval 218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0" name="Oval 219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1" name="Oval 220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2" name="Oval 221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74" name="Oval 73"/>
                    <p:cNvSpPr/>
                    <p:nvPr/>
                  </p:nvSpPr>
                  <p:spPr>
                    <a:xfrm rot="15200309">
                      <a:off x="7448940" y="85674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5" name="Oval 74"/>
                    <p:cNvSpPr/>
                    <p:nvPr/>
                  </p:nvSpPr>
                  <p:spPr>
                    <a:xfrm rot="15200309">
                      <a:off x="8385715" y="133865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" name="Oval 75"/>
                    <p:cNvSpPr/>
                    <p:nvPr/>
                  </p:nvSpPr>
                  <p:spPr>
                    <a:xfrm rot="15200309">
                      <a:off x="7520171" y="447745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" name="Oval 76"/>
                    <p:cNvSpPr/>
                    <p:nvPr/>
                  </p:nvSpPr>
                  <p:spPr>
                    <a:xfrm rot="15200309">
                      <a:off x="7751566" y="465543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8" name="Oval 77"/>
                    <p:cNvSpPr/>
                    <p:nvPr/>
                  </p:nvSpPr>
                  <p:spPr>
                    <a:xfrm rot="15200309">
                      <a:off x="7643278" y="91301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9" name="Oval 78"/>
                    <p:cNvSpPr/>
                    <p:nvPr/>
                  </p:nvSpPr>
                  <p:spPr>
                    <a:xfrm rot="15200309">
                      <a:off x="7545773" y="1099866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80" name="Group 79"/>
                    <p:cNvGrpSpPr/>
                    <p:nvPr/>
                  </p:nvGrpSpPr>
                  <p:grpSpPr>
                    <a:xfrm rot="8358179">
                      <a:off x="6990342" y="489833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210" name="Oval 209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11" name="Oval 210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12" name="Oval 211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13" name="Oval 212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14" name="Oval 213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15" name="Oval 214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16" name="Oval 215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17" name="Oval 216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18" name="Oval 217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81" name="Group 80"/>
                    <p:cNvGrpSpPr/>
                    <p:nvPr/>
                  </p:nvGrpSpPr>
                  <p:grpSpPr>
                    <a:xfrm rot="14149929">
                      <a:off x="7283466" y="1241266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206" name="Oval 205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7" name="Oval 206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8" name="Oval 207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9" name="Oval 208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82" name="Oval 81"/>
                    <p:cNvSpPr/>
                    <p:nvPr/>
                  </p:nvSpPr>
                  <p:spPr>
                    <a:xfrm rot="7878391" flipH="1">
                      <a:off x="7538226" y="145774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83" name="Group 82"/>
                    <p:cNvGrpSpPr/>
                    <p:nvPr/>
                  </p:nvGrpSpPr>
                  <p:grpSpPr>
                    <a:xfrm rot="6599075" flipH="1">
                      <a:off x="6763000" y="1026257"/>
                      <a:ext cx="555931" cy="588392"/>
                      <a:chOff x="7222320" y="-108276"/>
                      <a:chExt cx="468684" cy="529845"/>
                    </a:xfrm>
                  </p:grpSpPr>
                  <p:sp>
                    <p:nvSpPr>
                      <p:cNvPr id="201" name="Oval 200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2" name="Oval 201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3" name="Oval 202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4" name="Oval 203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5" name="Oval 204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84" name="Oval 83"/>
                    <p:cNvSpPr/>
                    <p:nvPr/>
                  </p:nvSpPr>
                  <p:spPr>
                    <a:xfrm rot="15200309">
                      <a:off x="7881305" y="2365494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" name="Oval 84"/>
                    <p:cNvSpPr/>
                    <p:nvPr/>
                  </p:nvSpPr>
                  <p:spPr>
                    <a:xfrm rot="15200309">
                      <a:off x="8147333" y="227574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" name="Oval 85"/>
                    <p:cNvSpPr/>
                    <p:nvPr/>
                  </p:nvSpPr>
                  <p:spPr>
                    <a:xfrm rot="15200309">
                      <a:off x="8070549" y="25480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" name="Oval 86"/>
                    <p:cNvSpPr/>
                    <p:nvPr/>
                  </p:nvSpPr>
                  <p:spPr>
                    <a:xfrm rot="15200309">
                      <a:off x="8311281" y="20244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" name="Oval 87"/>
                    <p:cNvSpPr/>
                    <p:nvPr/>
                  </p:nvSpPr>
                  <p:spPr>
                    <a:xfrm rot="15200309">
                      <a:off x="8025693" y="22372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" name="Oval 88"/>
                    <p:cNvSpPr/>
                    <p:nvPr/>
                  </p:nvSpPr>
                  <p:spPr>
                    <a:xfrm rot="15200309">
                      <a:off x="8453989" y="2249031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" name="Oval 89"/>
                    <p:cNvSpPr/>
                    <p:nvPr/>
                  </p:nvSpPr>
                  <p:spPr>
                    <a:xfrm rot="15200309">
                      <a:off x="8417616" y="2427376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" name="Oval 90"/>
                    <p:cNvSpPr/>
                    <p:nvPr/>
                  </p:nvSpPr>
                  <p:spPr>
                    <a:xfrm rot="15200309">
                      <a:off x="8529855" y="200012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" name="Oval 91"/>
                    <p:cNvSpPr/>
                    <p:nvPr/>
                  </p:nvSpPr>
                  <p:spPr>
                    <a:xfrm rot="15200309">
                      <a:off x="8319101" y="255688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93" name="Group 92"/>
                    <p:cNvGrpSpPr/>
                    <p:nvPr/>
                  </p:nvGrpSpPr>
                  <p:grpSpPr>
                    <a:xfrm flipH="1">
                      <a:off x="8545229" y="1689581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196" name="Oval 195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7" name="Oval 196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8" name="Oval 197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9" name="Oval 198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0" name="Oval 199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94" name="Oval 93"/>
                    <p:cNvSpPr/>
                    <p:nvPr/>
                  </p:nvSpPr>
                  <p:spPr>
                    <a:xfrm rot="15200309">
                      <a:off x="8603260" y="23179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" name="Oval 94"/>
                    <p:cNvSpPr/>
                    <p:nvPr/>
                  </p:nvSpPr>
                  <p:spPr>
                    <a:xfrm rot="15200309">
                      <a:off x="8178270" y="17996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" name="Oval 95"/>
                    <p:cNvSpPr/>
                    <p:nvPr/>
                  </p:nvSpPr>
                  <p:spPr>
                    <a:xfrm rot="15200309">
                      <a:off x="7906177" y="18190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" name="Oval 96"/>
                    <p:cNvSpPr/>
                    <p:nvPr/>
                  </p:nvSpPr>
                  <p:spPr>
                    <a:xfrm rot="15200309">
                      <a:off x="8100891" y="202744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98" name="Oval 97"/>
                    <p:cNvSpPr/>
                    <p:nvPr/>
                  </p:nvSpPr>
                  <p:spPr>
                    <a:xfrm rot="15200309">
                      <a:off x="7776072" y="190041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9" name="Oval 98"/>
                    <p:cNvSpPr/>
                    <p:nvPr/>
                  </p:nvSpPr>
                  <p:spPr>
                    <a:xfrm rot="15200309">
                      <a:off x="8453987" y="190561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0" name="Oval 99"/>
                    <p:cNvSpPr/>
                    <p:nvPr/>
                  </p:nvSpPr>
                  <p:spPr>
                    <a:xfrm rot="15200309">
                      <a:off x="8115056" y="169677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1" name="Oval 100"/>
                    <p:cNvSpPr/>
                    <p:nvPr/>
                  </p:nvSpPr>
                  <p:spPr>
                    <a:xfrm rot="15200309">
                      <a:off x="8387896" y="1700382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02" name="Group 101"/>
                    <p:cNvGrpSpPr/>
                    <p:nvPr/>
                  </p:nvGrpSpPr>
                  <p:grpSpPr>
                    <a:xfrm>
                      <a:off x="8801741" y="1573190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192" name="Oval 191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3" name="Oval 192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4" name="Oval 193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5" name="Oval 194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03" name="Oval 102"/>
                    <p:cNvSpPr/>
                    <p:nvPr/>
                  </p:nvSpPr>
                  <p:spPr>
                    <a:xfrm rot="15200309">
                      <a:off x="7637887" y="201201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04" name="Oval 103"/>
                    <p:cNvSpPr/>
                    <p:nvPr/>
                  </p:nvSpPr>
                  <p:spPr>
                    <a:xfrm rot="15200309">
                      <a:off x="8574662" y="2493934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5" name="Oval 104"/>
                    <p:cNvSpPr/>
                    <p:nvPr/>
                  </p:nvSpPr>
                  <p:spPr>
                    <a:xfrm rot="15200309">
                      <a:off x="7709118" y="1603022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6" name="Oval 105"/>
                    <p:cNvSpPr/>
                    <p:nvPr/>
                  </p:nvSpPr>
                  <p:spPr>
                    <a:xfrm rot="15200309">
                      <a:off x="7940513" y="1620820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07" name="Oval 106"/>
                    <p:cNvSpPr/>
                    <p:nvPr/>
                  </p:nvSpPr>
                  <p:spPr>
                    <a:xfrm rot="15200309">
                      <a:off x="7832225" y="206828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08" name="Oval 107"/>
                    <p:cNvSpPr/>
                    <p:nvPr/>
                  </p:nvSpPr>
                  <p:spPr>
                    <a:xfrm rot="15200309">
                      <a:off x="7734720" y="225514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09" name="Group 108"/>
                    <p:cNvGrpSpPr/>
                    <p:nvPr/>
                  </p:nvGrpSpPr>
                  <p:grpSpPr>
                    <a:xfrm rot="8016676">
                      <a:off x="7166860" y="1627927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183" name="Oval 182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4" name="Oval 183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5" name="Oval 184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86" name="Oval 185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7" name="Oval 186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8" name="Oval 187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89" name="Oval 188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90" name="Oval 189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91" name="Oval 190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10" name="Group 109"/>
                    <p:cNvGrpSpPr/>
                    <p:nvPr/>
                  </p:nvGrpSpPr>
                  <p:grpSpPr>
                    <a:xfrm rot="14149929">
                      <a:off x="7472413" y="2396543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179" name="Oval 178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0" name="Oval 179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1" name="Oval 180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2" name="Oval 181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11" name="Oval 110"/>
                    <p:cNvSpPr/>
                    <p:nvPr/>
                  </p:nvSpPr>
                  <p:spPr>
                    <a:xfrm rot="7878391" flipH="1">
                      <a:off x="7928584" y="269598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12" name="Group 111"/>
                    <p:cNvGrpSpPr/>
                    <p:nvPr/>
                  </p:nvGrpSpPr>
                  <p:grpSpPr>
                    <a:xfrm rot="6599075" flipH="1">
                      <a:off x="6951947" y="2181534"/>
                      <a:ext cx="555931" cy="588392"/>
                      <a:chOff x="7222320" y="-108276"/>
                      <a:chExt cx="468684" cy="529845"/>
                    </a:xfrm>
                    <a:solidFill>
                      <a:srgbClr val="CCCC00"/>
                    </a:solidFill>
                  </p:grpSpPr>
                  <p:sp>
                    <p:nvSpPr>
                      <p:cNvPr id="174" name="Oval 173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5" name="Oval 174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6" name="Oval 175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7" name="Oval 176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8" name="Oval 177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13" name="Oval 112"/>
                    <p:cNvSpPr/>
                    <p:nvPr/>
                  </p:nvSpPr>
                  <p:spPr>
                    <a:xfrm rot="15200309">
                      <a:off x="9007659" y="985517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4" name="Oval 113"/>
                    <p:cNvSpPr/>
                    <p:nvPr/>
                  </p:nvSpPr>
                  <p:spPr>
                    <a:xfrm rot="14477466" flipH="1">
                      <a:off x="8886192" y="1257673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5" name="Oval 114"/>
                    <p:cNvSpPr/>
                    <p:nvPr/>
                  </p:nvSpPr>
                  <p:spPr>
                    <a:xfrm rot="15200309">
                      <a:off x="8690244" y="13673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6" name="Oval 115"/>
                    <p:cNvSpPr/>
                    <p:nvPr/>
                  </p:nvSpPr>
                  <p:spPr>
                    <a:xfrm rot="7878391" flipH="1">
                      <a:off x="9231341" y="1234895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7" name="Oval 116"/>
                    <p:cNvSpPr/>
                    <p:nvPr/>
                  </p:nvSpPr>
                  <p:spPr>
                    <a:xfrm rot="7878391" flipH="1">
                      <a:off x="6999171" y="1598648"/>
                      <a:ext cx="205379" cy="197661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8" name="Oval 117"/>
                    <p:cNvSpPr/>
                    <p:nvPr/>
                  </p:nvSpPr>
                  <p:spPr>
                    <a:xfrm rot="14477466" flipH="1">
                      <a:off x="6806371" y="1782628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9" name="Oval 118"/>
                    <p:cNvSpPr/>
                    <p:nvPr/>
                  </p:nvSpPr>
                  <p:spPr>
                    <a:xfrm rot="15200309">
                      <a:off x="9525508" y="82298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20" name="Group 119"/>
                    <p:cNvGrpSpPr/>
                    <p:nvPr/>
                  </p:nvGrpSpPr>
                  <p:grpSpPr>
                    <a:xfrm flipH="1">
                      <a:off x="9540882" y="512442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169" name="Oval 168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0" name="Oval 169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1" name="Oval 170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2" name="Oval 171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3" name="Oval 172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21" name="Oval 120"/>
                    <p:cNvSpPr/>
                    <p:nvPr/>
                  </p:nvSpPr>
                  <p:spPr>
                    <a:xfrm rot="15200309">
                      <a:off x="9598913" y="11407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22" name="Group 121"/>
                    <p:cNvGrpSpPr/>
                    <p:nvPr/>
                  </p:nvGrpSpPr>
                  <p:grpSpPr>
                    <a:xfrm>
                      <a:off x="9797394" y="396051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165" name="Oval 164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6" name="Oval 165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7" name="Oval 166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8" name="Oval 167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23" name="Oval 122"/>
                    <p:cNvSpPr/>
                    <p:nvPr/>
                  </p:nvSpPr>
                  <p:spPr>
                    <a:xfrm rot="15200309">
                      <a:off x="9570315" y="131679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4" name="Oval 123"/>
                    <p:cNvSpPr/>
                    <p:nvPr/>
                  </p:nvSpPr>
                  <p:spPr>
                    <a:xfrm rot="15200309">
                      <a:off x="9638589" y="2227169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5" name="Oval 124"/>
                    <p:cNvSpPr/>
                    <p:nvPr/>
                  </p:nvSpPr>
                  <p:spPr>
                    <a:xfrm rot="15200309">
                      <a:off x="9602216" y="2405514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6" name="Oval 125"/>
                    <p:cNvSpPr/>
                    <p:nvPr/>
                  </p:nvSpPr>
                  <p:spPr>
                    <a:xfrm rot="15200309">
                      <a:off x="9714455" y="197826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7" name="Oval 126"/>
                    <p:cNvSpPr/>
                    <p:nvPr/>
                  </p:nvSpPr>
                  <p:spPr>
                    <a:xfrm rot="15200309">
                      <a:off x="9503701" y="253502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28" name="Group 127"/>
                    <p:cNvGrpSpPr/>
                    <p:nvPr/>
                  </p:nvGrpSpPr>
                  <p:grpSpPr>
                    <a:xfrm flipH="1">
                      <a:off x="9729829" y="1667719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160" name="Oval 159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1" name="Oval 160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2" name="Oval 161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3" name="Oval 162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4" name="Oval 163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29" name="Oval 128"/>
                    <p:cNvSpPr/>
                    <p:nvPr/>
                  </p:nvSpPr>
                  <p:spPr>
                    <a:xfrm rot="15200309">
                      <a:off x="9787860" y="229605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0" name="Oval 129"/>
                    <p:cNvSpPr/>
                    <p:nvPr/>
                  </p:nvSpPr>
                  <p:spPr>
                    <a:xfrm rot="15200309">
                      <a:off x="9638587" y="188374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1" name="Oval 130"/>
                    <p:cNvSpPr/>
                    <p:nvPr/>
                  </p:nvSpPr>
                  <p:spPr>
                    <a:xfrm rot="15200309">
                      <a:off x="9572496" y="167852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32" name="Group 131"/>
                    <p:cNvGrpSpPr/>
                    <p:nvPr/>
                  </p:nvGrpSpPr>
                  <p:grpSpPr>
                    <a:xfrm>
                      <a:off x="9986341" y="1551328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156" name="Oval 155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7" name="Oval 156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8" name="Oval 157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9" name="Oval 158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33" name="Oval 132"/>
                    <p:cNvSpPr/>
                    <p:nvPr/>
                  </p:nvSpPr>
                  <p:spPr>
                    <a:xfrm rot="15200309">
                      <a:off x="9080872" y="2383848"/>
                      <a:ext cx="235718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4" name="Oval 133"/>
                    <p:cNvSpPr/>
                    <p:nvPr/>
                  </p:nvSpPr>
                  <p:spPr>
                    <a:xfrm rot="15200309">
                      <a:off x="10192259" y="96365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" name="Oval 134"/>
                    <p:cNvSpPr/>
                    <p:nvPr/>
                  </p:nvSpPr>
                  <p:spPr>
                    <a:xfrm rot="14477466" flipH="1">
                      <a:off x="10070792" y="1235811"/>
                      <a:ext cx="303801" cy="290552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6" name="Oval 135"/>
                    <p:cNvSpPr/>
                    <p:nvPr/>
                  </p:nvSpPr>
                  <p:spPr>
                    <a:xfrm rot="15200309">
                      <a:off x="9874844" y="13455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7" name="Oval 136"/>
                    <p:cNvSpPr/>
                    <p:nvPr/>
                  </p:nvSpPr>
                  <p:spPr>
                    <a:xfrm rot="7878391" flipH="1">
                      <a:off x="9245837" y="2596855"/>
                      <a:ext cx="205379" cy="197661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38" name="Group 137"/>
                    <p:cNvGrpSpPr/>
                    <p:nvPr/>
                  </p:nvGrpSpPr>
                  <p:grpSpPr>
                    <a:xfrm rot="18455990">
                      <a:off x="8602126" y="427599"/>
                      <a:ext cx="1170886" cy="1000934"/>
                      <a:chOff x="5801519" y="172620"/>
                      <a:chExt cx="1170886" cy="1000934"/>
                    </a:xfrm>
                  </p:grpSpPr>
                  <p:sp>
                    <p:nvSpPr>
                      <p:cNvPr id="147" name="Oval 146"/>
                      <p:cNvSpPr/>
                      <p:nvPr/>
                    </p:nvSpPr>
                    <p:spPr>
                      <a:xfrm rot="15200309">
                        <a:off x="5796974" y="10659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8" name="Oval 147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9" name="Oval 148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50" name="Oval 149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1" name="Oval 150"/>
                      <p:cNvSpPr/>
                      <p:nvPr/>
                    </p:nvSpPr>
                    <p:spPr>
                      <a:xfrm rot="15200309">
                        <a:off x="6864752" y="46018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2" name="Oval 151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53" name="Oval 152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54" name="Oval 153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55" name="Oval 154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39" name="Group 138"/>
                    <p:cNvGrpSpPr/>
                    <p:nvPr/>
                  </p:nvGrpSpPr>
                  <p:grpSpPr>
                    <a:xfrm rot="12232306" flipH="1">
                      <a:off x="9182287" y="1706508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142" name="Oval 141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3" name="Oval 142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4" name="Oval 143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5" name="Oval 144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6" name="Oval 145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40" name="Oval 139"/>
                    <p:cNvSpPr/>
                    <p:nvPr/>
                  </p:nvSpPr>
                  <p:spPr>
                    <a:xfrm rot="15200309">
                      <a:off x="9525258" y="204990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1" name="Oval 140"/>
                    <p:cNvSpPr/>
                    <p:nvPr/>
                  </p:nvSpPr>
                  <p:spPr>
                    <a:xfrm rot="15200309">
                      <a:off x="9413311" y="1440685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48" name="Oval 47"/>
                  <p:cNvSpPr/>
                  <p:nvPr/>
                </p:nvSpPr>
                <p:spPr>
                  <a:xfrm rot="14290249" flipH="1">
                    <a:off x="8388575" y="1830340"/>
                    <a:ext cx="167586" cy="161422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" name="Oval 48"/>
                  <p:cNvSpPr/>
                  <p:nvPr/>
                </p:nvSpPr>
                <p:spPr>
                  <a:xfrm rot="14290249" flipH="1">
                    <a:off x="8550019" y="1546778"/>
                    <a:ext cx="167586" cy="161422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Oval 49"/>
                  <p:cNvSpPr/>
                  <p:nvPr/>
                </p:nvSpPr>
                <p:spPr>
                  <a:xfrm rot="12167">
                    <a:off x="8768513" y="509243"/>
                    <a:ext cx="91551" cy="84204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" name="Oval 50"/>
                  <p:cNvSpPr/>
                  <p:nvPr/>
                </p:nvSpPr>
                <p:spPr>
                  <a:xfrm rot="12167">
                    <a:off x="8677453" y="663165"/>
                    <a:ext cx="223231" cy="20004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Oval 51"/>
                  <p:cNvSpPr/>
                  <p:nvPr/>
                </p:nvSpPr>
                <p:spPr>
                  <a:xfrm rot="20889324" flipH="1">
                    <a:off x="8459988" y="491604"/>
                    <a:ext cx="247897" cy="237282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Oval 52"/>
                  <p:cNvSpPr/>
                  <p:nvPr/>
                </p:nvSpPr>
                <p:spPr>
                  <a:xfrm rot="10797264">
                    <a:off x="8827693" y="1023650"/>
                    <a:ext cx="91551" cy="84204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Oval 53"/>
                  <p:cNvSpPr/>
                  <p:nvPr/>
                </p:nvSpPr>
                <p:spPr>
                  <a:xfrm rot="10797264">
                    <a:off x="8646164" y="1102266"/>
                    <a:ext cx="91551" cy="84204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3" name="Freeform 42"/>
              <p:cNvSpPr/>
              <p:nvPr/>
            </p:nvSpPr>
            <p:spPr>
              <a:xfrm>
                <a:off x="3087650" y="891856"/>
                <a:ext cx="8721500" cy="5135436"/>
              </a:xfrm>
              <a:custGeom>
                <a:avLst/>
                <a:gdLst>
                  <a:gd name="connsiteX0" fmla="*/ 648008 w 8721502"/>
                  <a:gd name="connsiteY0" fmla="*/ 89453 h 5135436"/>
                  <a:gd name="connsiteX1" fmla="*/ 949090 w 8721502"/>
                  <a:gd name="connsiteY1" fmla="*/ 244 h 5135436"/>
                  <a:gd name="connsiteX2" fmla="*/ 1183266 w 8721502"/>
                  <a:gd name="connsiteY2" fmla="*/ 111756 h 5135436"/>
                  <a:gd name="connsiteX3" fmla="*/ 1830037 w 8721502"/>
                  <a:gd name="connsiteY3" fmla="*/ 301326 h 5135436"/>
                  <a:gd name="connsiteX4" fmla="*/ 2264934 w 8721502"/>
                  <a:gd name="connsiteY4" fmla="*/ 312478 h 5135436"/>
                  <a:gd name="connsiteX5" fmla="*/ 2978612 w 8721502"/>
                  <a:gd name="connsiteY5" fmla="*/ 100605 h 5135436"/>
                  <a:gd name="connsiteX6" fmla="*/ 3480417 w 8721502"/>
                  <a:gd name="connsiteY6" fmla="*/ 435141 h 5135436"/>
                  <a:gd name="connsiteX7" fmla="*/ 3926466 w 8721502"/>
                  <a:gd name="connsiteY7" fmla="*/ 423990 h 5135436"/>
                  <a:gd name="connsiteX8" fmla="*/ 4249851 w 8721502"/>
                  <a:gd name="connsiteY8" fmla="*/ 613561 h 5135436"/>
                  <a:gd name="connsiteX9" fmla="*/ 4517481 w 8721502"/>
                  <a:gd name="connsiteY9" fmla="*/ 279024 h 5135436"/>
                  <a:gd name="connsiteX10" fmla="*/ 5097344 w 8721502"/>
                  <a:gd name="connsiteY10" fmla="*/ 78302 h 5135436"/>
                  <a:gd name="connsiteX11" fmla="*/ 5811022 w 8721502"/>
                  <a:gd name="connsiteY11" fmla="*/ 256722 h 5135436"/>
                  <a:gd name="connsiteX12" fmla="*/ 6123256 w 8721502"/>
                  <a:gd name="connsiteY12" fmla="*/ 301326 h 5135436"/>
                  <a:gd name="connsiteX13" fmla="*/ 6770027 w 8721502"/>
                  <a:gd name="connsiteY13" fmla="*/ 212117 h 5135436"/>
                  <a:gd name="connsiteX14" fmla="*/ 7126866 w 8721502"/>
                  <a:gd name="connsiteY14" fmla="*/ 323629 h 5135436"/>
                  <a:gd name="connsiteX15" fmla="*/ 7494856 w 8721502"/>
                  <a:gd name="connsiteY15" fmla="*/ 490897 h 5135436"/>
                  <a:gd name="connsiteX16" fmla="*/ 8197383 w 8721502"/>
                  <a:gd name="connsiteY16" fmla="*/ 502048 h 5135436"/>
                  <a:gd name="connsiteX17" fmla="*/ 8320047 w 8721502"/>
                  <a:gd name="connsiteY17" fmla="*/ 981551 h 5135436"/>
                  <a:gd name="connsiteX18" fmla="*/ 8531920 w 8721502"/>
                  <a:gd name="connsiteY18" fmla="*/ 1505658 h 5135436"/>
                  <a:gd name="connsiteX19" fmla="*/ 8186232 w 8721502"/>
                  <a:gd name="connsiteY19" fmla="*/ 1806741 h 5135436"/>
                  <a:gd name="connsiteX20" fmla="*/ 8398105 w 8721502"/>
                  <a:gd name="connsiteY20" fmla="*/ 2197034 h 5135436"/>
                  <a:gd name="connsiteX21" fmla="*/ 8141627 w 8721502"/>
                  <a:gd name="connsiteY21" fmla="*/ 2431209 h 5135436"/>
                  <a:gd name="connsiteX22" fmla="*/ 8543071 w 8721502"/>
                  <a:gd name="connsiteY22" fmla="*/ 2866107 h 5135436"/>
                  <a:gd name="connsiteX23" fmla="*/ 8498466 w 8721502"/>
                  <a:gd name="connsiteY23" fmla="*/ 3379063 h 5135436"/>
                  <a:gd name="connsiteX24" fmla="*/ 8721490 w 8721502"/>
                  <a:gd name="connsiteY24" fmla="*/ 3758205 h 5135436"/>
                  <a:gd name="connsiteX25" fmla="*/ 8509617 w 8721502"/>
                  <a:gd name="connsiteY25" fmla="*/ 3947775 h 5135436"/>
                  <a:gd name="connsiteX26" fmla="*/ 8676886 w 8721502"/>
                  <a:gd name="connsiteY26" fmla="*/ 4326917 h 5135436"/>
                  <a:gd name="connsiteX27" fmla="*/ 8342349 w 8721502"/>
                  <a:gd name="connsiteY27" fmla="*/ 4817570 h 5135436"/>
                  <a:gd name="connsiteX28" fmla="*/ 8085871 w 8721502"/>
                  <a:gd name="connsiteY28" fmla="*/ 4995990 h 5135436"/>
                  <a:gd name="connsiteX29" fmla="*/ 7595217 w 8721502"/>
                  <a:gd name="connsiteY29" fmla="*/ 5040595 h 5135436"/>
                  <a:gd name="connsiteX30" fmla="*/ 7316437 w 8721502"/>
                  <a:gd name="connsiteY30" fmla="*/ 5129805 h 5135436"/>
                  <a:gd name="connsiteX31" fmla="*/ 6948447 w 8721502"/>
                  <a:gd name="connsiteY31" fmla="*/ 4862175 h 5135436"/>
                  <a:gd name="connsiteX32" fmla="*/ 6680817 w 8721502"/>
                  <a:gd name="connsiteY32" fmla="*/ 4929083 h 5135436"/>
                  <a:gd name="connsiteX33" fmla="*/ 6357432 w 8721502"/>
                  <a:gd name="connsiteY33" fmla="*/ 4951385 h 5135436"/>
                  <a:gd name="connsiteX34" fmla="*/ 5889081 w 8721502"/>
                  <a:gd name="connsiteY34" fmla="*/ 5118653 h 5135436"/>
                  <a:gd name="connsiteX35" fmla="*/ 5331520 w 8721502"/>
                  <a:gd name="connsiteY35" fmla="*/ 4761814 h 5135436"/>
                  <a:gd name="connsiteX36" fmla="*/ 5041588 w 8721502"/>
                  <a:gd name="connsiteY36" fmla="*/ 4817570 h 5135436"/>
                  <a:gd name="connsiteX37" fmla="*/ 4628993 w 8721502"/>
                  <a:gd name="connsiteY37" fmla="*/ 4628000 h 5135436"/>
                  <a:gd name="connsiteX38" fmla="*/ 4450573 w 8721502"/>
                  <a:gd name="connsiteY38" fmla="*/ 4683756 h 5135436"/>
                  <a:gd name="connsiteX39" fmla="*/ 4116037 w 8721502"/>
                  <a:gd name="connsiteY39" fmla="*/ 5062897 h 5135436"/>
                  <a:gd name="connsiteX40" fmla="*/ 3614232 w 8721502"/>
                  <a:gd name="connsiteY40" fmla="*/ 5007141 h 5135436"/>
                  <a:gd name="connsiteX41" fmla="*/ 3012066 w 8721502"/>
                  <a:gd name="connsiteY41" fmla="*/ 4973687 h 5135436"/>
                  <a:gd name="connsiteX42" fmla="*/ 2911705 w 8721502"/>
                  <a:gd name="connsiteY42" fmla="*/ 4761814 h 5135436"/>
                  <a:gd name="connsiteX43" fmla="*/ 2521412 w 8721502"/>
                  <a:gd name="connsiteY43" fmla="*/ 4873326 h 5135436"/>
                  <a:gd name="connsiteX44" fmla="*/ 2220329 w 8721502"/>
                  <a:gd name="connsiteY44" fmla="*/ 4839873 h 5135436"/>
                  <a:gd name="connsiteX45" fmla="*/ 1673920 w 8721502"/>
                  <a:gd name="connsiteY45" fmla="*/ 5062897 h 5135436"/>
                  <a:gd name="connsiteX46" fmla="*/ 1172115 w 8721502"/>
                  <a:gd name="connsiteY46" fmla="*/ 4694907 h 5135436"/>
                  <a:gd name="connsiteX47" fmla="*/ 503042 w 8721502"/>
                  <a:gd name="connsiteY47" fmla="*/ 4639151 h 5135436"/>
                  <a:gd name="connsiteX48" fmla="*/ 424983 w 8721502"/>
                  <a:gd name="connsiteY48" fmla="*/ 4126195 h 5135436"/>
                  <a:gd name="connsiteX49" fmla="*/ 280017 w 8721502"/>
                  <a:gd name="connsiteY49" fmla="*/ 3680146 h 5135436"/>
                  <a:gd name="connsiteX50" fmla="*/ 458437 w 8721502"/>
                  <a:gd name="connsiteY50" fmla="*/ 3445970 h 5135436"/>
                  <a:gd name="connsiteX51" fmla="*/ 146203 w 8721502"/>
                  <a:gd name="connsiteY51" fmla="*/ 3044526 h 5135436"/>
                  <a:gd name="connsiteX52" fmla="*/ 179656 w 8721502"/>
                  <a:gd name="connsiteY52" fmla="*/ 2475814 h 5135436"/>
                  <a:gd name="connsiteX53" fmla="*/ 257715 w 8721502"/>
                  <a:gd name="connsiteY53" fmla="*/ 2241639 h 5135436"/>
                  <a:gd name="connsiteX54" fmla="*/ 123900 w 8721502"/>
                  <a:gd name="connsiteY54" fmla="*/ 1907102 h 5135436"/>
                  <a:gd name="connsiteX55" fmla="*/ 1237 w 8721502"/>
                  <a:gd name="connsiteY55" fmla="*/ 1304936 h 5135436"/>
                  <a:gd name="connsiteX56" fmla="*/ 201959 w 8721502"/>
                  <a:gd name="connsiteY56" fmla="*/ 1137668 h 5135436"/>
                  <a:gd name="connsiteX57" fmla="*/ 135051 w 8721502"/>
                  <a:gd name="connsiteY57" fmla="*/ 557805 h 5135436"/>
                  <a:gd name="connsiteX58" fmla="*/ 380378 w 8721502"/>
                  <a:gd name="connsiteY58" fmla="*/ 323629 h 5135436"/>
                  <a:gd name="connsiteX59" fmla="*/ 648008 w 8721502"/>
                  <a:gd name="connsiteY59" fmla="*/ 89453 h 5135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8721502" h="5135436">
                    <a:moveTo>
                      <a:pt x="648008" y="89453"/>
                    </a:moveTo>
                    <a:cubicBezTo>
                      <a:pt x="742793" y="35556"/>
                      <a:pt x="859880" y="-3473"/>
                      <a:pt x="949090" y="244"/>
                    </a:cubicBezTo>
                    <a:cubicBezTo>
                      <a:pt x="1038300" y="3961"/>
                      <a:pt x="1036442" y="61576"/>
                      <a:pt x="1183266" y="111756"/>
                    </a:cubicBezTo>
                    <a:cubicBezTo>
                      <a:pt x="1330090" y="161936"/>
                      <a:pt x="1649759" y="267872"/>
                      <a:pt x="1830037" y="301326"/>
                    </a:cubicBezTo>
                    <a:cubicBezTo>
                      <a:pt x="2010315" y="334780"/>
                      <a:pt x="2073505" y="345932"/>
                      <a:pt x="2264934" y="312478"/>
                    </a:cubicBezTo>
                    <a:cubicBezTo>
                      <a:pt x="2456363" y="279024"/>
                      <a:pt x="2776032" y="80161"/>
                      <a:pt x="2978612" y="100605"/>
                    </a:cubicBezTo>
                    <a:cubicBezTo>
                      <a:pt x="3181192" y="121049"/>
                      <a:pt x="3322441" y="381244"/>
                      <a:pt x="3480417" y="435141"/>
                    </a:cubicBezTo>
                    <a:cubicBezTo>
                      <a:pt x="3638393" y="489038"/>
                      <a:pt x="3798227" y="394253"/>
                      <a:pt x="3926466" y="423990"/>
                    </a:cubicBezTo>
                    <a:cubicBezTo>
                      <a:pt x="4054705" y="453727"/>
                      <a:pt x="4151349" y="637722"/>
                      <a:pt x="4249851" y="613561"/>
                    </a:cubicBezTo>
                    <a:cubicBezTo>
                      <a:pt x="4348353" y="589400"/>
                      <a:pt x="4376232" y="368234"/>
                      <a:pt x="4517481" y="279024"/>
                    </a:cubicBezTo>
                    <a:cubicBezTo>
                      <a:pt x="4658730" y="189814"/>
                      <a:pt x="4881754" y="82019"/>
                      <a:pt x="5097344" y="78302"/>
                    </a:cubicBezTo>
                    <a:cubicBezTo>
                      <a:pt x="5312934" y="74585"/>
                      <a:pt x="5640037" y="219551"/>
                      <a:pt x="5811022" y="256722"/>
                    </a:cubicBezTo>
                    <a:cubicBezTo>
                      <a:pt x="5982007" y="293893"/>
                      <a:pt x="5963422" y="308760"/>
                      <a:pt x="6123256" y="301326"/>
                    </a:cubicBezTo>
                    <a:cubicBezTo>
                      <a:pt x="6283090" y="293892"/>
                      <a:pt x="6602759" y="208400"/>
                      <a:pt x="6770027" y="212117"/>
                    </a:cubicBezTo>
                    <a:cubicBezTo>
                      <a:pt x="6937295" y="215834"/>
                      <a:pt x="7006061" y="277166"/>
                      <a:pt x="7126866" y="323629"/>
                    </a:cubicBezTo>
                    <a:cubicBezTo>
                      <a:pt x="7247671" y="370092"/>
                      <a:pt x="7316437" y="461161"/>
                      <a:pt x="7494856" y="490897"/>
                    </a:cubicBezTo>
                    <a:cubicBezTo>
                      <a:pt x="7673276" y="520634"/>
                      <a:pt x="8059851" y="420272"/>
                      <a:pt x="8197383" y="502048"/>
                    </a:cubicBezTo>
                    <a:cubicBezTo>
                      <a:pt x="8334915" y="583824"/>
                      <a:pt x="8264291" y="814283"/>
                      <a:pt x="8320047" y="981551"/>
                    </a:cubicBezTo>
                    <a:cubicBezTo>
                      <a:pt x="8375803" y="1148819"/>
                      <a:pt x="8554222" y="1368126"/>
                      <a:pt x="8531920" y="1505658"/>
                    </a:cubicBezTo>
                    <a:cubicBezTo>
                      <a:pt x="8509618" y="1643190"/>
                      <a:pt x="8208535" y="1691512"/>
                      <a:pt x="8186232" y="1806741"/>
                    </a:cubicBezTo>
                    <a:cubicBezTo>
                      <a:pt x="8163929" y="1921970"/>
                      <a:pt x="8405539" y="2092956"/>
                      <a:pt x="8398105" y="2197034"/>
                    </a:cubicBezTo>
                    <a:cubicBezTo>
                      <a:pt x="8390671" y="2301112"/>
                      <a:pt x="8117466" y="2319697"/>
                      <a:pt x="8141627" y="2431209"/>
                    </a:cubicBezTo>
                    <a:cubicBezTo>
                      <a:pt x="8165788" y="2542721"/>
                      <a:pt x="8483598" y="2708131"/>
                      <a:pt x="8543071" y="2866107"/>
                    </a:cubicBezTo>
                    <a:cubicBezTo>
                      <a:pt x="8602544" y="3024083"/>
                      <a:pt x="8468729" y="3230380"/>
                      <a:pt x="8498466" y="3379063"/>
                    </a:cubicBezTo>
                    <a:cubicBezTo>
                      <a:pt x="8528203" y="3527746"/>
                      <a:pt x="8719632" y="3663420"/>
                      <a:pt x="8721490" y="3758205"/>
                    </a:cubicBezTo>
                    <a:cubicBezTo>
                      <a:pt x="8723348" y="3852990"/>
                      <a:pt x="8517051" y="3852990"/>
                      <a:pt x="8509617" y="3947775"/>
                    </a:cubicBezTo>
                    <a:cubicBezTo>
                      <a:pt x="8502183" y="4042560"/>
                      <a:pt x="8704764" y="4181951"/>
                      <a:pt x="8676886" y="4326917"/>
                    </a:cubicBezTo>
                    <a:cubicBezTo>
                      <a:pt x="8649008" y="4471883"/>
                      <a:pt x="8440852" y="4706058"/>
                      <a:pt x="8342349" y="4817570"/>
                    </a:cubicBezTo>
                    <a:cubicBezTo>
                      <a:pt x="8243846" y="4929082"/>
                      <a:pt x="8210393" y="4958819"/>
                      <a:pt x="8085871" y="4995990"/>
                    </a:cubicBezTo>
                    <a:cubicBezTo>
                      <a:pt x="7961349" y="5033161"/>
                      <a:pt x="7723456" y="5018293"/>
                      <a:pt x="7595217" y="5040595"/>
                    </a:cubicBezTo>
                    <a:cubicBezTo>
                      <a:pt x="7466978" y="5062898"/>
                      <a:pt x="7424232" y="5159542"/>
                      <a:pt x="7316437" y="5129805"/>
                    </a:cubicBezTo>
                    <a:cubicBezTo>
                      <a:pt x="7208642" y="5100068"/>
                      <a:pt x="7054384" y="4895629"/>
                      <a:pt x="6948447" y="4862175"/>
                    </a:cubicBezTo>
                    <a:cubicBezTo>
                      <a:pt x="6842510" y="4828721"/>
                      <a:pt x="6779319" y="4914215"/>
                      <a:pt x="6680817" y="4929083"/>
                    </a:cubicBezTo>
                    <a:cubicBezTo>
                      <a:pt x="6582315" y="4943951"/>
                      <a:pt x="6489388" y="4919790"/>
                      <a:pt x="6357432" y="4951385"/>
                    </a:cubicBezTo>
                    <a:cubicBezTo>
                      <a:pt x="6225476" y="4982980"/>
                      <a:pt x="6060066" y="5150248"/>
                      <a:pt x="5889081" y="5118653"/>
                    </a:cubicBezTo>
                    <a:cubicBezTo>
                      <a:pt x="5718096" y="5087058"/>
                      <a:pt x="5472769" y="4811995"/>
                      <a:pt x="5331520" y="4761814"/>
                    </a:cubicBezTo>
                    <a:cubicBezTo>
                      <a:pt x="5190271" y="4711634"/>
                      <a:pt x="5158676" y="4839872"/>
                      <a:pt x="5041588" y="4817570"/>
                    </a:cubicBezTo>
                    <a:cubicBezTo>
                      <a:pt x="4924500" y="4795268"/>
                      <a:pt x="4727496" y="4650302"/>
                      <a:pt x="4628993" y="4628000"/>
                    </a:cubicBezTo>
                    <a:cubicBezTo>
                      <a:pt x="4530491" y="4605698"/>
                      <a:pt x="4536066" y="4611273"/>
                      <a:pt x="4450573" y="4683756"/>
                    </a:cubicBezTo>
                    <a:cubicBezTo>
                      <a:pt x="4365080" y="4756239"/>
                      <a:pt x="4255427" y="5009000"/>
                      <a:pt x="4116037" y="5062897"/>
                    </a:cubicBezTo>
                    <a:cubicBezTo>
                      <a:pt x="3976647" y="5116795"/>
                      <a:pt x="3798227" y="5022009"/>
                      <a:pt x="3614232" y="5007141"/>
                    </a:cubicBezTo>
                    <a:cubicBezTo>
                      <a:pt x="3430237" y="4992273"/>
                      <a:pt x="3129154" y="5014575"/>
                      <a:pt x="3012066" y="4973687"/>
                    </a:cubicBezTo>
                    <a:cubicBezTo>
                      <a:pt x="2894978" y="4932799"/>
                      <a:pt x="2993481" y="4778541"/>
                      <a:pt x="2911705" y="4761814"/>
                    </a:cubicBezTo>
                    <a:cubicBezTo>
                      <a:pt x="2829929" y="4745087"/>
                      <a:pt x="2636641" y="4860316"/>
                      <a:pt x="2521412" y="4873326"/>
                    </a:cubicBezTo>
                    <a:cubicBezTo>
                      <a:pt x="2406183" y="4886336"/>
                      <a:pt x="2361578" y="4808278"/>
                      <a:pt x="2220329" y="4839873"/>
                    </a:cubicBezTo>
                    <a:cubicBezTo>
                      <a:pt x="2079080" y="4871468"/>
                      <a:pt x="1848622" y="5087058"/>
                      <a:pt x="1673920" y="5062897"/>
                    </a:cubicBezTo>
                    <a:cubicBezTo>
                      <a:pt x="1499218" y="5038736"/>
                      <a:pt x="1367261" y="4765531"/>
                      <a:pt x="1172115" y="4694907"/>
                    </a:cubicBezTo>
                    <a:cubicBezTo>
                      <a:pt x="976969" y="4624283"/>
                      <a:pt x="627564" y="4733936"/>
                      <a:pt x="503042" y="4639151"/>
                    </a:cubicBezTo>
                    <a:cubicBezTo>
                      <a:pt x="378520" y="4544366"/>
                      <a:pt x="462154" y="4286029"/>
                      <a:pt x="424983" y="4126195"/>
                    </a:cubicBezTo>
                    <a:cubicBezTo>
                      <a:pt x="387812" y="3966361"/>
                      <a:pt x="274441" y="3793517"/>
                      <a:pt x="280017" y="3680146"/>
                    </a:cubicBezTo>
                    <a:cubicBezTo>
                      <a:pt x="285593" y="3566775"/>
                      <a:pt x="480739" y="3551907"/>
                      <a:pt x="458437" y="3445970"/>
                    </a:cubicBezTo>
                    <a:cubicBezTo>
                      <a:pt x="436135" y="3340033"/>
                      <a:pt x="192666" y="3206219"/>
                      <a:pt x="146203" y="3044526"/>
                    </a:cubicBezTo>
                    <a:cubicBezTo>
                      <a:pt x="99740" y="2882833"/>
                      <a:pt x="161071" y="2609629"/>
                      <a:pt x="179656" y="2475814"/>
                    </a:cubicBezTo>
                    <a:cubicBezTo>
                      <a:pt x="198241" y="2342000"/>
                      <a:pt x="267008" y="2336424"/>
                      <a:pt x="257715" y="2241639"/>
                    </a:cubicBezTo>
                    <a:cubicBezTo>
                      <a:pt x="248422" y="2146854"/>
                      <a:pt x="166646" y="2063219"/>
                      <a:pt x="123900" y="1907102"/>
                    </a:cubicBezTo>
                    <a:cubicBezTo>
                      <a:pt x="81154" y="1750985"/>
                      <a:pt x="-11773" y="1433175"/>
                      <a:pt x="1237" y="1304936"/>
                    </a:cubicBezTo>
                    <a:cubicBezTo>
                      <a:pt x="14247" y="1176697"/>
                      <a:pt x="179657" y="1262190"/>
                      <a:pt x="201959" y="1137668"/>
                    </a:cubicBezTo>
                    <a:cubicBezTo>
                      <a:pt x="224261" y="1013146"/>
                      <a:pt x="105314" y="693478"/>
                      <a:pt x="135051" y="557805"/>
                    </a:cubicBezTo>
                    <a:cubicBezTo>
                      <a:pt x="164787" y="422132"/>
                      <a:pt x="294885" y="399829"/>
                      <a:pt x="380378" y="323629"/>
                    </a:cubicBezTo>
                    <a:cubicBezTo>
                      <a:pt x="465871" y="247429"/>
                      <a:pt x="553223" y="143350"/>
                      <a:pt x="648008" y="89453"/>
                    </a:cubicBez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1" name="TextBox 40"/>
            <p:cNvSpPr txBox="1"/>
            <p:nvPr/>
          </p:nvSpPr>
          <p:spPr>
            <a:xfrm>
              <a:off x="66063" y="5280968"/>
              <a:ext cx="136454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 err="1" smtClean="0"/>
                <a:t>Povoamento</a:t>
              </a:r>
              <a:r>
                <a:rPr lang="en-US" sz="1600" dirty="0" smtClean="0"/>
                <a:t> (ha)</a:t>
              </a:r>
              <a:endParaRPr lang="en-US" sz="1600" dirty="0"/>
            </a:p>
          </p:txBody>
        </p:sp>
      </p:grpSp>
      <p:cxnSp>
        <p:nvCxnSpPr>
          <p:cNvPr id="757" name="Straight Arrow Connector 756"/>
          <p:cNvCxnSpPr>
            <a:stCxn id="22" idx="3"/>
          </p:cNvCxnSpPr>
          <p:nvPr/>
        </p:nvCxnSpPr>
        <p:spPr>
          <a:xfrm>
            <a:off x="10037613" y="5676889"/>
            <a:ext cx="397904" cy="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58" name="Object 75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07507038"/>
              </p:ext>
            </p:extLst>
          </p:nvPr>
        </p:nvGraphicFramePr>
        <p:xfrm>
          <a:off x="7221574" y="553419"/>
          <a:ext cx="1102521" cy="50947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64" r:id="rId10" imgW="0" imgH="0" progId="">
                  <p:embed/>
                </p:oleObj>
              </mc:Choice>
              <mc:Fallback>
                <p:oleObj r:id="rId10" imgW="0" imgH="0" progId="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221574" y="553419"/>
                        <a:ext cx="1102521" cy="509474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20000"/>
                          <a:lumOff val="80000"/>
                        </a:schemeClr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759" name="TextBox 758"/>
          <p:cNvSpPr txBox="1"/>
          <p:nvPr/>
        </p:nvSpPr>
        <p:spPr>
          <a:xfrm>
            <a:off x="7144364" y="43776"/>
            <a:ext cx="30048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 smtClean="0"/>
              <a:t>Equações</a:t>
            </a:r>
            <a:r>
              <a:rPr lang="en-US" sz="1400" dirty="0" smtClean="0"/>
              <a:t> de volume da </a:t>
            </a:r>
            <a:r>
              <a:rPr lang="en-US" sz="1400" dirty="0" err="1" smtClean="0"/>
              <a:t>árvore</a:t>
            </a:r>
            <a:r>
              <a:rPr lang="en-US" sz="1400" dirty="0" smtClean="0"/>
              <a:t>:</a:t>
            </a:r>
            <a:endParaRPr lang="en-US" sz="1400" dirty="0"/>
          </a:p>
        </p:txBody>
      </p:sp>
      <p:cxnSp>
        <p:nvCxnSpPr>
          <p:cNvPr id="761" name="Elbow Connector 760"/>
          <p:cNvCxnSpPr>
            <a:stCxn id="764" idx="0"/>
            <a:endCxn id="758" idx="2"/>
          </p:cNvCxnSpPr>
          <p:nvPr/>
        </p:nvCxnSpPr>
        <p:spPr>
          <a:xfrm rot="5400000" flipH="1" flipV="1">
            <a:off x="4116679" y="-550757"/>
            <a:ext cx="2042504" cy="5269805"/>
          </a:xfrm>
          <a:prstGeom prst="bentConnector3">
            <a:avLst>
              <a:gd name="adj1" fmla="val 12919"/>
            </a:avLst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64" name="Oval 763"/>
          <p:cNvSpPr/>
          <p:nvPr/>
        </p:nvSpPr>
        <p:spPr>
          <a:xfrm>
            <a:off x="2468880" y="3105397"/>
            <a:ext cx="68298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9" name="Oval 768"/>
          <p:cNvSpPr/>
          <p:nvPr/>
        </p:nvSpPr>
        <p:spPr>
          <a:xfrm>
            <a:off x="5658127" y="3435846"/>
            <a:ext cx="68298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70" name="Elbow Connector 769"/>
          <p:cNvCxnSpPr>
            <a:stCxn id="769" idx="0"/>
            <a:endCxn id="758" idx="3"/>
          </p:cNvCxnSpPr>
          <p:nvPr/>
        </p:nvCxnSpPr>
        <p:spPr>
          <a:xfrm rot="5400000" flipH="1" flipV="1">
            <a:off x="5694340" y="806092"/>
            <a:ext cx="2627690" cy="2631819"/>
          </a:xfrm>
          <a:prstGeom prst="bentConnector4">
            <a:avLst>
              <a:gd name="adj1" fmla="val 15627"/>
              <a:gd name="adj2" fmla="val 108686"/>
            </a:avLst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780" name="Picture 77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958754" y="448181"/>
            <a:ext cx="2453640" cy="563880"/>
          </a:xfrm>
          <a:prstGeom prst="rect">
            <a:avLst/>
          </a:prstGeom>
        </p:spPr>
      </p:pic>
      <p:sp>
        <p:nvSpPr>
          <p:cNvPr id="781" name="TextBox 780"/>
          <p:cNvSpPr txBox="1"/>
          <p:nvPr/>
        </p:nvSpPr>
        <p:spPr>
          <a:xfrm>
            <a:off x="7077465" y="3923638"/>
            <a:ext cx="36071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G p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classe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de d = g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arv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média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classe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x np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classe</a:t>
            </a:r>
            <a:endParaRPr lang="en-US" sz="1400" i="1" dirty="0" smtClean="0">
              <a:solidFill>
                <a:schemeClr val="bg2">
                  <a:lumMod val="75000"/>
                </a:schemeClr>
              </a:solidFill>
            </a:endParaRPr>
          </a:p>
          <a:p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V 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p </a:t>
            </a:r>
            <a:r>
              <a:rPr lang="en-US" sz="1400" i="1" dirty="0" err="1">
                <a:solidFill>
                  <a:schemeClr val="bg2">
                    <a:lumMod val="75000"/>
                  </a:schemeClr>
                </a:solidFill>
              </a:rPr>
              <a:t>classe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 de d = 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v </a:t>
            </a:r>
            <a:r>
              <a:rPr lang="en-US" sz="1400" i="1" dirty="0" err="1">
                <a:solidFill>
                  <a:schemeClr val="bg2">
                    <a:lumMod val="75000"/>
                  </a:schemeClr>
                </a:solidFill>
              </a:rPr>
              <a:t>arv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1400" i="1" dirty="0" err="1">
                <a:solidFill>
                  <a:schemeClr val="bg2">
                    <a:lumMod val="75000"/>
                  </a:schemeClr>
                </a:solidFill>
              </a:rPr>
              <a:t>média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  </a:t>
            </a:r>
            <a:r>
              <a:rPr lang="en-US" sz="1400" i="1" dirty="0" err="1">
                <a:solidFill>
                  <a:schemeClr val="bg2">
                    <a:lumMod val="75000"/>
                  </a:schemeClr>
                </a:solidFill>
              </a:rPr>
              <a:t>classe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 x np </a:t>
            </a:r>
            <a:r>
              <a:rPr lang="en-US" sz="1400" i="1" dirty="0" err="1">
                <a:solidFill>
                  <a:schemeClr val="bg2">
                    <a:lumMod val="75000"/>
                  </a:schemeClr>
                </a:solidFill>
              </a:rPr>
              <a:t>classe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  <a:p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782" name="TextBox 781"/>
          <p:cNvSpPr txBox="1"/>
          <p:nvPr/>
        </p:nvSpPr>
        <p:spPr>
          <a:xfrm>
            <a:off x="8202967" y="6230606"/>
            <a:ext cx="31415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G p total 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= G p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Ec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+ 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G p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Pb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</a:t>
            </a:r>
          </a:p>
          <a:p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V 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p total = 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V p </a:t>
            </a:r>
            <a:r>
              <a:rPr lang="en-US" sz="1400" i="1" dirty="0" err="1">
                <a:solidFill>
                  <a:schemeClr val="bg2">
                    <a:lumMod val="75000"/>
                  </a:schemeClr>
                </a:solidFill>
              </a:rPr>
              <a:t>Ec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 + 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V 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p </a:t>
            </a:r>
            <a:r>
              <a:rPr lang="en-US" sz="1400" i="1" dirty="0" err="1">
                <a:solidFill>
                  <a:schemeClr val="bg2">
                    <a:lumMod val="75000"/>
                  </a:schemeClr>
                </a:solidFill>
              </a:rPr>
              <a:t>Pb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 </a:t>
            </a:r>
          </a:p>
        </p:txBody>
      </p:sp>
      <p:sp>
        <p:nvSpPr>
          <p:cNvPr id="783" name="TextBox 782"/>
          <p:cNvSpPr txBox="1"/>
          <p:nvPr/>
        </p:nvSpPr>
        <p:spPr>
          <a:xfrm>
            <a:off x="8900788" y="1961632"/>
            <a:ext cx="314152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Distribuem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-se as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árvores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modelo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pelas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classes e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calcula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-se a media da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classe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. A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altura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resultante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representa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a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altura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da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árvore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media da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classe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3680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33" grpId="0"/>
      <p:bldP spid="759" grpId="0"/>
      <p:bldP spid="781" grpId="0"/>
      <p:bldP spid="782" grpId="0"/>
      <p:bldP spid="78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3376" y="3185956"/>
            <a:ext cx="5212080" cy="1844040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165431" y="5746"/>
            <a:ext cx="16434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>
                <a:solidFill>
                  <a:schemeClr val="accent4">
                    <a:lumMod val="75000"/>
                  </a:schemeClr>
                </a:solidFill>
              </a:rPr>
              <a:t>Situação</a:t>
            </a:r>
            <a:r>
              <a:rPr lang="en-US" b="1" dirty="0" smtClean="0">
                <a:solidFill>
                  <a:schemeClr val="accent4">
                    <a:lumMod val="75000"/>
                  </a:schemeClr>
                </a:solidFill>
              </a:rPr>
              <a:t> E </a:t>
            </a:r>
            <a:endParaRPr lang="en-US" b="1" dirty="0">
              <a:solidFill>
                <a:schemeClr val="accent4">
                  <a:lumMod val="75000"/>
                </a:schemeClr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5779" y="375078"/>
            <a:ext cx="1978571" cy="2393221"/>
            <a:chOff x="1010393" y="861550"/>
            <a:chExt cx="1978571" cy="2393221"/>
          </a:xfrm>
        </p:grpSpPr>
        <p:grpSp>
          <p:nvGrpSpPr>
            <p:cNvPr id="5" name="Group 4"/>
            <p:cNvGrpSpPr/>
            <p:nvPr/>
          </p:nvGrpSpPr>
          <p:grpSpPr>
            <a:xfrm>
              <a:off x="2314953" y="936772"/>
              <a:ext cx="674011" cy="2317999"/>
              <a:chOff x="79421" y="-171397"/>
              <a:chExt cx="1388236" cy="4548698"/>
            </a:xfrm>
          </p:grpSpPr>
          <p:pic>
            <p:nvPicPr>
              <p:cNvPr id="7" name="Picture 6" descr="pb_4.jpg"/>
              <p:cNvPicPr>
                <a:picLocks noChangeAspect="1"/>
              </p:cNvPicPr>
              <p:nvPr/>
            </p:nvPicPr>
            <p:blipFill>
              <a:blip r:embed="rId4" cstate="print">
                <a:clrChange>
                  <a:clrFrom>
                    <a:srgbClr val="FBFBFB"/>
                  </a:clrFrom>
                  <a:clrTo>
                    <a:srgbClr val="FBFBFB">
                      <a:alpha val="0"/>
                    </a:srgbClr>
                  </a:clrTo>
                </a:clrChange>
              </a:blip>
              <a:srcRect b="5651"/>
              <a:stretch>
                <a:fillRect/>
              </a:stretch>
            </p:blipFill>
            <p:spPr>
              <a:xfrm>
                <a:off x="79421" y="-171397"/>
                <a:ext cx="1388236" cy="1739564"/>
              </a:xfrm>
              <a:prstGeom prst="rect">
                <a:avLst/>
              </a:prstGeom>
            </p:spPr>
          </p:pic>
          <p:pic>
            <p:nvPicPr>
              <p:cNvPr id="9" name="Picture 8"/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17916" y="2761669"/>
                <a:ext cx="947163" cy="1615632"/>
              </a:xfrm>
              <a:prstGeom prst="rect">
                <a:avLst/>
              </a:prstGeom>
            </p:spPr>
          </p:pic>
        </p:grpSp>
        <p:sp>
          <p:nvSpPr>
            <p:cNvPr id="6" name="TextBox 5"/>
            <p:cNvSpPr txBox="1"/>
            <p:nvPr/>
          </p:nvSpPr>
          <p:spPr>
            <a:xfrm>
              <a:off x="1010393" y="861550"/>
              <a:ext cx="1364699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err="1" smtClean="0"/>
                <a:t>Árvore</a:t>
              </a:r>
              <a:r>
                <a:rPr lang="en-US" sz="1600" dirty="0" smtClean="0"/>
                <a:t> </a:t>
              </a:r>
              <a:r>
                <a:rPr lang="en-US" sz="1600" dirty="0" err="1" smtClean="0"/>
                <a:t>média</a:t>
              </a:r>
              <a:r>
                <a:rPr lang="en-US" sz="1600" dirty="0" smtClean="0"/>
                <a:t>         </a:t>
              </a:r>
              <a:r>
                <a:rPr lang="en-US" sz="1400" i="1" dirty="0" err="1" smtClean="0"/>
                <a:t>por</a:t>
              </a:r>
              <a:r>
                <a:rPr lang="en-US" sz="1400" i="1" dirty="0" smtClean="0"/>
                <a:t> </a:t>
              </a:r>
              <a:r>
                <a:rPr lang="en-US" sz="1400" i="1" dirty="0" err="1" smtClean="0"/>
                <a:t>espécie</a:t>
              </a:r>
              <a:endParaRPr lang="en-US" sz="1400" i="1" dirty="0"/>
            </a:p>
          </p:txBody>
        </p:sp>
      </p:grpSp>
      <p:pic>
        <p:nvPicPr>
          <p:cNvPr id="11" name="Picture 10" descr="pb_4.jpg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150910" y="3276576"/>
            <a:ext cx="674011" cy="886475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538635" y="1046065"/>
            <a:ext cx="146571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 smtClean="0"/>
              <a:t>n</a:t>
            </a:r>
            <a:r>
              <a:rPr lang="en-US" sz="1400" baseline="-25000" dirty="0" err="1" smtClean="0"/>
              <a:t>arv</a:t>
            </a:r>
            <a:r>
              <a:rPr lang="en-US" sz="1400" dirty="0" smtClean="0"/>
              <a:t> </a:t>
            </a:r>
            <a:r>
              <a:rPr lang="en-US" sz="1400" dirty="0" err="1" smtClean="0"/>
              <a:t>classe</a:t>
            </a:r>
            <a:r>
              <a:rPr lang="en-US" sz="1400" i="1" dirty="0" smtClean="0"/>
              <a:t> </a:t>
            </a:r>
            <a:r>
              <a:rPr lang="en-US" sz="1400" i="1" dirty="0"/>
              <a:t>x</a:t>
            </a:r>
            <a:endParaRPr lang="en-US" sz="1400" dirty="0"/>
          </a:p>
        </p:txBody>
      </p:sp>
      <p:sp>
        <p:nvSpPr>
          <p:cNvPr id="13" name="TextBox 12"/>
          <p:cNvSpPr txBox="1"/>
          <p:nvPr/>
        </p:nvSpPr>
        <p:spPr>
          <a:xfrm>
            <a:off x="403701" y="2453687"/>
            <a:ext cx="146571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 smtClean="0"/>
              <a:t>n</a:t>
            </a:r>
            <a:r>
              <a:rPr lang="en-US" sz="1400" baseline="-25000" dirty="0" err="1" smtClean="0"/>
              <a:t>arv</a:t>
            </a:r>
            <a:r>
              <a:rPr lang="en-US" sz="1400" dirty="0" smtClean="0"/>
              <a:t> </a:t>
            </a:r>
            <a:r>
              <a:rPr lang="en-US" sz="1400" dirty="0" err="1" smtClean="0"/>
              <a:t>classe</a:t>
            </a:r>
            <a:r>
              <a:rPr lang="en-US" sz="1400" i="1" dirty="0" smtClean="0"/>
              <a:t> </a:t>
            </a:r>
            <a:r>
              <a:rPr lang="en-US" sz="1400" i="1" dirty="0"/>
              <a:t>x</a:t>
            </a:r>
            <a:endParaRPr lang="en-US" sz="1400" dirty="0"/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983" y="5108964"/>
            <a:ext cx="459863" cy="823320"/>
          </a:xfrm>
          <a:prstGeom prst="rect">
            <a:avLst/>
          </a:prstGeom>
        </p:spPr>
      </p:pic>
      <p:grpSp>
        <p:nvGrpSpPr>
          <p:cNvPr id="16" name="Group 15"/>
          <p:cNvGrpSpPr/>
          <p:nvPr/>
        </p:nvGrpSpPr>
        <p:grpSpPr>
          <a:xfrm>
            <a:off x="8325168" y="5007576"/>
            <a:ext cx="1712445" cy="1101723"/>
            <a:chOff x="-189078" y="2396479"/>
            <a:chExt cx="1712445" cy="1101723"/>
          </a:xfrm>
        </p:grpSpPr>
        <p:grpSp>
          <p:nvGrpSpPr>
            <p:cNvPr id="17" name="Group 16"/>
            <p:cNvGrpSpPr/>
            <p:nvPr/>
          </p:nvGrpSpPr>
          <p:grpSpPr>
            <a:xfrm>
              <a:off x="315112" y="2396479"/>
              <a:ext cx="1208255" cy="1101723"/>
              <a:chOff x="8048711" y="164123"/>
              <a:chExt cx="1592724" cy="1290536"/>
            </a:xfrm>
          </p:grpSpPr>
          <p:pic>
            <p:nvPicPr>
              <p:cNvPr id="19" name="Picture 18"/>
              <p:cNvPicPr>
                <a:picLocks noChangeAspect="1"/>
              </p:cNvPicPr>
              <p:nvPr/>
            </p:nvPicPr>
            <p:blipFill>
              <a:blip r:embed="rId6" cstate="print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0000" b="90000" l="10000" r="9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412687" y="164123"/>
                <a:ext cx="724665" cy="1236103"/>
              </a:xfrm>
              <a:prstGeom prst="rect">
                <a:avLst/>
              </a:prstGeom>
            </p:spPr>
          </p:pic>
          <p:sp>
            <p:nvSpPr>
              <p:cNvPr id="20" name="Oval 19"/>
              <p:cNvSpPr/>
              <p:nvPr/>
            </p:nvSpPr>
            <p:spPr>
              <a:xfrm>
                <a:off x="8048711" y="1094592"/>
                <a:ext cx="1583683" cy="360067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22" name="Picture 21" descr="pb_4.jpg"/>
              <p:cNvPicPr>
                <a:picLocks noChangeAspect="1"/>
              </p:cNvPicPr>
              <p:nvPr/>
            </p:nvPicPr>
            <p:blipFill>
              <a:blip r:embed="rId4" cstate="print">
                <a:clrChange>
                  <a:clrFrom>
                    <a:srgbClr val="FBFBFB"/>
                  </a:clrFrom>
                  <a:clrTo>
                    <a:srgbClr val="FBFBFB">
                      <a:alpha val="0"/>
                    </a:srgbClr>
                  </a:clrTo>
                </a:clrChange>
              </a:blip>
              <a:srcRect b="5651"/>
              <a:stretch>
                <a:fillRect/>
              </a:stretch>
            </p:blipFill>
            <p:spPr>
              <a:xfrm>
                <a:off x="8711830" y="500281"/>
                <a:ext cx="929605" cy="895724"/>
              </a:xfrm>
              <a:prstGeom prst="rect">
                <a:avLst/>
              </a:prstGeom>
            </p:spPr>
          </p:pic>
        </p:grpSp>
        <p:sp>
          <p:nvSpPr>
            <p:cNvPr id="18" name="TextBox 17"/>
            <p:cNvSpPr txBox="1"/>
            <p:nvPr/>
          </p:nvSpPr>
          <p:spPr>
            <a:xfrm>
              <a:off x="-189078" y="2493958"/>
              <a:ext cx="111178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err="1" smtClean="0"/>
                <a:t>Parcela</a:t>
              </a:r>
              <a:endParaRPr lang="en-US" sz="1600" dirty="0"/>
            </a:p>
          </p:txBody>
        </p:sp>
      </p:grpSp>
      <p:cxnSp>
        <p:nvCxnSpPr>
          <p:cNvPr id="25" name="Elbow Connector 24"/>
          <p:cNvCxnSpPr/>
          <p:nvPr/>
        </p:nvCxnSpPr>
        <p:spPr>
          <a:xfrm>
            <a:off x="6035173" y="4941725"/>
            <a:ext cx="3041364" cy="604330"/>
          </a:xfrm>
          <a:prstGeom prst="bentConnector3">
            <a:avLst>
              <a:gd name="adj1" fmla="val 50000"/>
            </a:avLst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Elbow Connector 26"/>
          <p:cNvCxnSpPr>
            <a:endCxn id="19" idx="1"/>
          </p:cNvCxnSpPr>
          <p:nvPr/>
        </p:nvCxnSpPr>
        <p:spPr>
          <a:xfrm flipV="1">
            <a:off x="6021940" y="5535203"/>
            <a:ext cx="3083534" cy="957666"/>
          </a:xfrm>
          <a:prstGeom prst="bentConnector3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6146945" y="4151796"/>
            <a:ext cx="360718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G p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classe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de d = g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arv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média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classe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x np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classe</a:t>
            </a:r>
            <a:endParaRPr lang="en-US" sz="1400" i="1" dirty="0" smtClean="0">
              <a:solidFill>
                <a:schemeClr val="bg2">
                  <a:lumMod val="75000"/>
                </a:schemeClr>
              </a:solidFill>
            </a:endParaRPr>
          </a:p>
          <a:p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V 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p </a:t>
            </a:r>
            <a:r>
              <a:rPr lang="en-US" sz="1400" i="1" dirty="0" err="1">
                <a:solidFill>
                  <a:schemeClr val="bg2">
                    <a:lumMod val="75000"/>
                  </a:schemeClr>
                </a:solidFill>
              </a:rPr>
              <a:t>classe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 de d = 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v </a:t>
            </a:r>
            <a:r>
              <a:rPr lang="en-US" sz="1400" i="1" dirty="0" err="1">
                <a:solidFill>
                  <a:schemeClr val="bg2">
                    <a:lumMod val="75000"/>
                  </a:schemeClr>
                </a:solidFill>
              </a:rPr>
              <a:t>arv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1400" i="1" dirty="0" err="1">
                <a:solidFill>
                  <a:schemeClr val="bg2">
                    <a:lumMod val="75000"/>
                  </a:schemeClr>
                </a:solidFill>
              </a:rPr>
              <a:t>média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  </a:t>
            </a:r>
            <a:r>
              <a:rPr lang="en-US" sz="1400" i="1" dirty="0" err="1">
                <a:solidFill>
                  <a:schemeClr val="bg2">
                    <a:lumMod val="75000"/>
                  </a:schemeClr>
                </a:solidFill>
              </a:rPr>
              <a:t>classe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 x np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classe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  <p:grpSp>
        <p:nvGrpSpPr>
          <p:cNvPr id="39" name="Group 38"/>
          <p:cNvGrpSpPr/>
          <p:nvPr/>
        </p:nvGrpSpPr>
        <p:grpSpPr>
          <a:xfrm>
            <a:off x="10622578" y="5105055"/>
            <a:ext cx="1364549" cy="1215638"/>
            <a:chOff x="66063" y="5280968"/>
            <a:chExt cx="1364549" cy="1215638"/>
          </a:xfrm>
        </p:grpSpPr>
        <p:grpSp>
          <p:nvGrpSpPr>
            <p:cNvPr id="40" name="Group 39"/>
            <p:cNvGrpSpPr/>
            <p:nvPr/>
          </p:nvGrpSpPr>
          <p:grpSpPr>
            <a:xfrm rot="226099">
              <a:off x="318101" y="5453287"/>
              <a:ext cx="1000066" cy="1043319"/>
              <a:chOff x="3087650" y="891856"/>
              <a:chExt cx="8721500" cy="5135436"/>
            </a:xfrm>
            <a:scene3d>
              <a:camera prst="isometricTopUp"/>
              <a:lightRig rig="threePt" dir="t"/>
            </a:scene3d>
          </p:grpSpPr>
          <p:grpSp>
            <p:nvGrpSpPr>
              <p:cNvPr id="42" name="Group 41"/>
              <p:cNvGrpSpPr/>
              <p:nvPr/>
            </p:nvGrpSpPr>
            <p:grpSpPr>
              <a:xfrm>
                <a:off x="3334214" y="1148575"/>
                <a:ext cx="8274205" cy="4706987"/>
                <a:chOff x="278279" y="3540136"/>
                <a:chExt cx="4418268" cy="3284741"/>
              </a:xfrm>
            </p:grpSpPr>
            <p:grpSp>
              <p:nvGrpSpPr>
                <p:cNvPr id="44" name="Group 43"/>
                <p:cNvGrpSpPr/>
                <p:nvPr/>
              </p:nvGrpSpPr>
              <p:grpSpPr>
                <a:xfrm rot="15662407">
                  <a:off x="-217837" y="4036252"/>
                  <a:ext cx="3263769" cy="2271537"/>
                  <a:chOff x="6568184" y="491604"/>
                  <a:chExt cx="3992506" cy="3043150"/>
                </a:xfrm>
              </p:grpSpPr>
              <p:grpSp>
                <p:nvGrpSpPr>
                  <p:cNvPr id="401" name="Group 400"/>
                  <p:cNvGrpSpPr/>
                  <p:nvPr/>
                </p:nvGrpSpPr>
                <p:grpSpPr>
                  <a:xfrm rot="17196955">
                    <a:off x="6201118" y="880035"/>
                    <a:ext cx="3006445" cy="2272313"/>
                    <a:chOff x="6746770" y="342623"/>
                    <a:chExt cx="3681392" cy="2784747"/>
                  </a:xfrm>
                </p:grpSpPr>
                <p:sp>
                  <p:nvSpPr>
                    <p:cNvPr id="583" name="Oval 582"/>
                    <p:cNvSpPr/>
                    <p:nvPr/>
                  </p:nvSpPr>
                  <p:spPr>
                    <a:xfrm rot="15200309">
                      <a:off x="7692358" y="12102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4" name="Oval 583"/>
                    <p:cNvSpPr/>
                    <p:nvPr/>
                  </p:nvSpPr>
                  <p:spPr>
                    <a:xfrm rot="15200309">
                      <a:off x="7958386" y="11204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5" name="Oval 584"/>
                    <p:cNvSpPr/>
                    <p:nvPr/>
                  </p:nvSpPr>
                  <p:spPr>
                    <a:xfrm rot="15200309">
                      <a:off x="7881602" y="1392805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6" name="Oval 585"/>
                    <p:cNvSpPr/>
                    <p:nvPr/>
                  </p:nvSpPr>
                  <p:spPr>
                    <a:xfrm rot="15200309">
                      <a:off x="8122334" y="86916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7" name="Oval 586"/>
                    <p:cNvSpPr/>
                    <p:nvPr/>
                  </p:nvSpPr>
                  <p:spPr>
                    <a:xfrm rot="15200309">
                      <a:off x="7836746" y="108193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8" name="Oval 587"/>
                    <p:cNvSpPr/>
                    <p:nvPr/>
                  </p:nvSpPr>
                  <p:spPr>
                    <a:xfrm rot="15200309">
                      <a:off x="8265042" y="109375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9" name="Oval 588"/>
                    <p:cNvSpPr/>
                    <p:nvPr/>
                  </p:nvSpPr>
                  <p:spPr>
                    <a:xfrm rot="15200309">
                      <a:off x="8228669" y="1272099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0" name="Oval 589"/>
                    <p:cNvSpPr/>
                    <p:nvPr/>
                  </p:nvSpPr>
                  <p:spPr>
                    <a:xfrm rot="15200309">
                      <a:off x="8340908" y="84485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1" name="Oval 590"/>
                    <p:cNvSpPr/>
                    <p:nvPr/>
                  </p:nvSpPr>
                  <p:spPr>
                    <a:xfrm rot="15200309">
                      <a:off x="8130154" y="14016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92" name="Group 591"/>
                    <p:cNvGrpSpPr/>
                    <p:nvPr/>
                  </p:nvGrpSpPr>
                  <p:grpSpPr>
                    <a:xfrm flipH="1">
                      <a:off x="8356282" y="534304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751" name="Oval 750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52" name="Oval 751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53" name="Oval 752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54" name="Oval 753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55" name="Oval 754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593" name="Oval 592"/>
                    <p:cNvSpPr/>
                    <p:nvPr/>
                  </p:nvSpPr>
                  <p:spPr>
                    <a:xfrm rot="15200309">
                      <a:off x="8414313" y="116264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4" name="Oval 593"/>
                    <p:cNvSpPr/>
                    <p:nvPr/>
                  </p:nvSpPr>
                  <p:spPr>
                    <a:xfrm rot="15200309">
                      <a:off x="7989323" y="64438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5" name="Oval 594"/>
                    <p:cNvSpPr/>
                    <p:nvPr/>
                  </p:nvSpPr>
                  <p:spPr>
                    <a:xfrm rot="15200309">
                      <a:off x="7717230" y="663740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6" name="Oval 595"/>
                    <p:cNvSpPr/>
                    <p:nvPr/>
                  </p:nvSpPr>
                  <p:spPr>
                    <a:xfrm rot="15200309">
                      <a:off x="7911944" y="87217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597" name="Oval 596"/>
                    <p:cNvSpPr/>
                    <p:nvPr/>
                  </p:nvSpPr>
                  <p:spPr>
                    <a:xfrm rot="15200309">
                      <a:off x="7587125" y="745134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8" name="Oval 597"/>
                    <p:cNvSpPr/>
                    <p:nvPr/>
                  </p:nvSpPr>
                  <p:spPr>
                    <a:xfrm rot="15200309">
                      <a:off x="8265040" y="7503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9" name="Oval 598"/>
                    <p:cNvSpPr/>
                    <p:nvPr/>
                  </p:nvSpPr>
                  <p:spPr>
                    <a:xfrm rot="15200309">
                      <a:off x="7926109" y="54149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0" name="Oval 599"/>
                    <p:cNvSpPr/>
                    <p:nvPr/>
                  </p:nvSpPr>
                  <p:spPr>
                    <a:xfrm rot="15200309">
                      <a:off x="8198949" y="54510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01" name="Group 600"/>
                    <p:cNvGrpSpPr/>
                    <p:nvPr/>
                  </p:nvGrpSpPr>
                  <p:grpSpPr>
                    <a:xfrm>
                      <a:off x="8612794" y="417913"/>
                      <a:ext cx="441821" cy="582109"/>
                      <a:chOff x="8270267" y="21557"/>
                      <a:chExt cx="441821" cy="582109"/>
                    </a:xfrm>
                    <a:solidFill>
                      <a:srgbClr val="005000"/>
                    </a:solidFill>
                  </p:grpSpPr>
                  <p:sp>
                    <p:nvSpPr>
                      <p:cNvPr id="747" name="Oval 746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48" name="Oval 747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49" name="Oval 748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50" name="Oval 749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02" name="Oval 601"/>
                    <p:cNvSpPr/>
                    <p:nvPr/>
                  </p:nvSpPr>
                  <p:spPr>
                    <a:xfrm rot="15200309">
                      <a:off x="7448940" y="85674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3" name="Oval 602"/>
                    <p:cNvSpPr/>
                    <p:nvPr/>
                  </p:nvSpPr>
                  <p:spPr>
                    <a:xfrm rot="15200309">
                      <a:off x="8385715" y="133865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4" name="Oval 603"/>
                    <p:cNvSpPr/>
                    <p:nvPr/>
                  </p:nvSpPr>
                  <p:spPr>
                    <a:xfrm rot="15200309">
                      <a:off x="7520171" y="447745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5" name="Oval 604"/>
                    <p:cNvSpPr/>
                    <p:nvPr/>
                  </p:nvSpPr>
                  <p:spPr>
                    <a:xfrm rot="15200309">
                      <a:off x="7751566" y="465543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6" name="Oval 605"/>
                    <p:cNvSpPr/>
                    <p:nvPr/>
                  </p:nvSpPr>
                  <p:spPr>
                    <a:xfrm rot="15200309">
                      <a:off x="7643278" y="91301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7" name="Oval 606"/>
                    <p:cNvSpPr/>
                    <p:nvPr/>
                  </p:nvSpPr>
                  <p:spPr>
                    <a:xfrm rot="15200309">
                      <a:off x="7545773" y="1099866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08" name="Group 607"/>
                    <p:cNvGrpSpPr/>
                    <p:nvPr/>
                  </p:nvGrpSpPr>
                  <p:grpSpPr>
                    <a:xfrm rot="8358179">
                      <a:off x="6990342" y="489833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738" name="Oval 737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9" name="Oval 738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40" name="Oval 739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41" name="Oval 740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42" name="Oval 741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43" name="Oval 742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44" name="Oval 743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45" name="Oval 744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46" name="Oval 745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609" name="Group 608"/>
                    <p:cNvGrpSpPr/>
                    <p:nvPr/>
                  </p:nvGrpSpPr>
                  <p:grpSpPr>
                    <a:xfrm rot="14149929">
                      <a:off x="7283466" y="1241266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734" name="Oval 733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5" name="Oval 734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6" name="Oval 735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7" name="Oval 736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10" name="Oval 609"/>
                    <p:cNvSpPr/>
                    <p:nvPr/>
                  </p:nvSpPr>
                  <p:spPr>
                    <a:xfrm rot="7878391" flipH="1">
                      <a:off x="7538226" y="145774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11" name="Group 610"/>
                    <p:cNvGrpSpPr/>
                    <p:nvPr/>
                  </p:nvGrpSpPr>
                  <p:grpSpPr>
                    <a:xfrm rot="6599075" flipH="1">
                      <a:off x="6763000" y="1026257"/>
                      <a:ext cx="555931" cy="588392"/>
                      <a:chOff x="7222320" y="-108276"/>
                      <a:chExt cx="468684" cy="529845"/>
                    </a:xfrm>
                  </p:grpSpPr>
                  <p:sp>
                    <p:nvSpPr>
                      <p:cNvPr id="729" name="Oval 728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0" name="Oval 729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1" name="Oval 730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2" name="Oval 731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33" name="Oval 732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12" name="Oval 611"/>
                    <p:cNvSpPr/>
                    <p:nvPr/>
                  </p:nvSpPr>
                  <p:spPr>
                    <a:xfrm rot="15200309">
                      <a:off x="7881305" y="2365494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3" name="Oval 612"/>
                    <p:cNvSpPr/>
                    <p:nvPr/>
                  </p:nvSpPr>
                  <p:spPr>
                    <a:xfrm rot="15200309">
                      <a:off x="8147333" y="227574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4" name="Oval 613"/>
                    <p:cNvSpPr/>
                    <p:nvPr/>
                  </p:nvSpPr>
                  <p:spPr>
                    <a:xfrm rot="15200309">
                      <a:off x="8070549" y="25480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5" name="Oval 614"/>
                    <p:cNvSpPr/>
                    <p:nvPr/>
                  </p:nvSpPr>
                  <p:spPr>
                    <a:xfrm rot="15200309">
                      <a:off x="8311281" y="20244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6" name="Oval 615"/>
                    <p:cNvSpPr/>
                    <p:nvPr/>
                  </p:nvSpPr>
                  <p:spPr>
                    <a:xfrm rot="15200309">
                      <a:off x="8025693" y="22372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7" name="Oval 616"/>
                    <p:cNvSpPr/>
                    <p:nvPr/>
                  </p:nvSpPr>
                  <p:spPr>
                    <a:xfrm rot="15200309">
                      <a:off x="8453989" y="2249031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8" name="Oval 617"/>
                    <p:cNvSpPr/>
                    <p:nvPr/>
                  </p:nvSpPr>
                  <p:spPr>
                    <a:xfrm rot="15200309">
                      <a:off x="8417616" y="2427376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9" name="Oval 618"/>
                    <p:cNvSpPr/>
                    <p:nvPr/>
                  </p:nvSpPr>
                  <p:spPr>
                    <a:xfrm rot="15200309">
                      <a:off x="8529855" y="200012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0" name="Oval 619"/>
                    <p:cNvSpPr/>
                    <p:nvPr/>
                  </p:nvSpPr>
                  <p:spPr>
                    <a:xfrm rot="15200309">
                      <a:off x="8319101" y="255688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21" name="Group 620"/>
                    <p:cNvGrpSpPr/>
                    <p:nvPr/>
                  </p:nvGrpSpPr>
                  <p:grpSpPr>
                    <a:xfrm flipH="1">
                      <a:off x="8545229" y="1689581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724" name="Oval 723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5" name="Oval 724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6" name="Oval 725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7" name="Oval 726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8" name="Oval 727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22" name="Oval 621"/>
                    <p:cNvSpPr/>
                    <p:nvPr/>
                  </p:nvSpPr>
                  <p:spPr>
                    <a:xfrm rot="15200309">
                      <a:off x="8603260" y="23179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3" name="Oval 622"/>
                    <p:cNvSpPr/>
                    <p:nvPr/>
                  </p:nvSpPr>
                  <p:spPr>
                    <a:xfrm rot="15200309">
                      <a:off x="8178270" y="17996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4" name="Oval 623"/>
                    <p:cNvSpPr/>
                    <p:nvPr/>
                  </p:nvSpPr>
                  <p:spPr>
                    <a:xfrm rot="15200309">
                      <a:off x="7906177" y="18190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5" name="Oval 624"/>
                    <p:cNvSpPr/>
                    <p:nvPr/>
                  </p:nvSpPr>
                  <p:spPr>
                    <a:xfrm rot="15200309">
                      <a:off x="8100891" y="202744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26" name="Oval 625"/>
                    <p:cNvSpPr/>
                    <p:nvPr/>
                  </p:nvSpPr>
                  <p:spPr>
                    <a:xfrm rot="15200309">
                      <a:off x="7776072" y="190041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7" name="Oval 626"/>
                    <p:cNvSpPr/>
                    <p:nvPr/>
                  </p:nvSpPr>
                  <p:spPr>
                    <a:xfrm rot="15200309">
                      <a:off x="8453987" y="190561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8" name="Oval 627"/>
                    <p:cNvSpPr/>
                    <p:nvPr/>
                  </p:nvSpPr>
                  <p:spPr>
                    <a:xfrm rot="15200309">
                      <a:off x="8115056" y="169677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9" name="Oval 628"/>
                    <p:cNvSpPr/>
                    <p:nvPr/>
                  </p:nvSpPr>
                  <p:spPr>
                    <a:xfrm rot="15200309">
                      <a:off x="8387896" y="1700382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30" name="Group 629"/>
                    <p:cNvGrpSpPr/>
                    <p:nvPr/>
                  </p:nvGrpSpPr>
                  <p:grpSpPr>
                    <a:xfrm>
                      <a:off x="8801741" y="1573190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720" name="Oval 719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1" name="Oval 720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2" name="Oval 721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3" name="Oval 722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31" name="Oval 630"/>
                    <p:cNvSpPr/>
                    <p:nvPr/>
                  </p:nvSpPr>
                  <p:spPr>
                    <a:xfrm rot="15200309">
                      <a:off x="7637887" y="201201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32" name="Oval 631"/>
                    <p:cNvSpPr/>
                    <p:nvPr/>
                  </p:nvSpPr>
                  <p:spPr>
                    <a:xfrm rot="15200309">
                      <a:off x="8574662" y="2493934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3" name="Oval 632"/>
                    <p:cNvSpPr/>
                    <p:nvPr/>
                  </p:nvSpPr>
                  <p:spPr>
                    <a:xfrm rot="15200309">
                      <a:off x="7709118" y="1603022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4" name="Oval 633"/>
                    <p:cNvSpPr/>
                    <p:nvPr/>
                  </p:nvSpPr>
                  <p:spPr>
                    <a:xfrm rot="15200309">
                      <a:off x="7940513" y="1620820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35" name="Oval 634"/>
                    <p:cNvSpPr/>
                    <p:nvPr/>
                  </p:nvSpPr>
                  <p:spPr>
                    <a:xfrm rot="15200309">
                      <a:off x="7832225" y="206828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36" name="Oval 635"/>
                    <p:cNvSpPr/>
                    <p:nvPr/>
                  </p:nvSpPr>
                  <p:spPr>
                    <a:xfrm rot="15200309">
                      <a:off x="7734720" y="225514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37" name="Group 636"/>
                    <p:cNvGrpSpPr/>
                    <p:nvPr/>
                  </p:nvGrpSpPr>
                  <p:grpSpPr>
                    <a:xfrm rot="8016676">
                      <a:off x="7166860" y="1627927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711" name="Oval 710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12" name="Oval 711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13" name="Oval 712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14" name="Oval 713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15" name="Oval 714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16" name="Oval 715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17" name="Oval 716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18" name="Oval 717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19" name="Oval 718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638" name="Group 637"/>
                    <p:cNvGrpSpPr/>
                    <p:nvPr/>
                  </p:nvGrpSpPr>
                  <p:grpSpPr>
                    <a:xfrm rot="14149929">
                      <a:off x="7472413" y="2396543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707" name="Oval 706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8" name="Oval 707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9" name="Oval 708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10" name="Oval 709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39" name="Oval 638"/>
                    <p:cNvSpPr/>
                    <p:nvPr/>
                  </p:nvSpPr>
                  <p:spPr>
                    <a:xfrm rot="7878391" flipH="1">
                      <a:off x="7727173" y="2613024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40" name="Group 639"/>
                    <p:cNvGrpSpPr/>
                    <p:nvPr/>
                  </p:nvGrpSpPr>
                  <p:grpSpPr>
                    <a:xfrm rot="6599075" flipH="1">
                      <a:off x="6951947" y="2181534"/>
                      <a:ext cx="555931" cy="588392"/>
                      <a:chOff x="7222320" y="-108276"/>
                      <a:chExt cx="468684" cy="529845"/>
                    </a:xfrm>
                    <a:solidFill>
                      <a:srgbClr val="CCCC00"/>
                    </a:solidFill>
                  </p:grpSpPr>
                  <p:sp>
                    <p:nvSpPr>
                      <p:cNvPr id="702" name="Oval 701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3" name="Oval 702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4" name="Oval 703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5" name="Oval 704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6" name="Oval 705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41" name="Oval 640"/>
                    <p:cNvSpPr/>
                    <p:nvPr/>
                  </p:nvSpPr>
                  <p:spPr>
                    <a:xfrm rot="15200309">
                      <a:off x="9007659" y="985517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2" name="Oval 641"/>
                    <p:cNvSpPr/>
                    <p:nvPr/>
                  </p:nvSpPr>
                  <p:spPr>
                    <a:xfrm rot="14477466" flipH="1">
                      <a:off x="8886192" y="1257673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3" name="Oval 642"/>
                    <p:cNvSpPr/>
                    <p:nvPr/>
                  </p:nvSpPr>
                  <p:spPr>
                    <a:xfrm rot="15200309">
                      <a:off x="8690244" y="13673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4" name="Oval 643"/>
                    <p:cNvSpPr/>
                    <p:nvPr/>
                  </p:nvSpPr>
                  <p:spPr>
                    <a:xfrm rot="7878391" flipH="1">
                      <a:off x="9231341" y="1234895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5" name="Oval 644"/>
                    <p:cNvSpPr/>
                    <p:nvPr/>
                  </p:nvSpPr>
                  <p:spPr>
                    <a:xfrm rot="7878391" flipH="1">
                      <a:off x="6999171" y="1598648"/>
                      <a:ext cx="205379" cy="197661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6" name="Oval 645"/>
                    <p:cNvSpPr/>
                    <p:nvPr/>
                  </p:nvSpPr>
                  <p:spPr>
                    <a:xfrm rot="14477466" flipH="1">
                      <a:off x="6806371" y="1782628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7" name="Oval 646"/>
                    <p:cNvSpPr/>
                    <p:nvPr/>
                  </p:nvSpPr>
                  <p:spPr>
                    <a:xfrm rot="15200309">
                      <a:off x="9525508" y="82298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48" name="Group 647"/>
                    <p:cNvGrpSpPr/>
                    <p:nvPr/>
                  </p:nvGrpSpPr>
                  <p:grpSpPr>
                    <a:xfrm flipH="1">
                      <a:off x="9540882" y="512442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697" name="Oval 696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8" name="Oval 697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9" name="Oval 698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0" name="Oval 699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1" name="Oval 700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49" name="Oval 648"/>
                    <p:cNvSpPr/>
                    <p:nvPr/>
                  </p:nvSpPr>
                  <p:spPr>
                    <a:xfrm rot="15200309">
                      <a:off x="9598913" y="11407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50" name="Group 649"/>
                    <p:cNvGrpSpPr/>
                    <p:nvPr/>
                  </p:nvGrpSpPr>
                  <p:grpSpPr>
                    <a:xfrm>
                      <a:off x="9797394" y="396051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693" name="Oval 692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4" name="Oval 693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5" name="Oval 694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6" name="Oval 695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51" name="Oval 650"/>
                    <p:cNvSpPr/>
                    <p:nvPr/>
                  </p:nvSpPr>
                  <p:spPr>
                    <a:xfrm rot="15200309">
                      <a:off x="9570315" y="131679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2" name="Oval 651"/>
                    <p:cNvSpPr/>
                    <p:nvPr/>
                  </p:nvSpPr>
                  <p:spPr>
                    <a:xfrm rot="15200309">
                      <a:off x="9638589" y="2227169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3" name="Oval 652"/>
                    <p:cNvSpPr/>
                    <p:nvPr/>
                  </p:nvSpPr>
                  <p:spPr>
                    <a:xfrm rot="15200309">
                      <a:off x="9602216" y="2405514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4" name="Oval 653"/>
                    <p:cNvSpPr/>
                    <p:nvPr/>
                  </p:nvSpPr>
                  <p:spPr>
                    <a:xfrm rot="15200309">
                      <a:off x="9714455" y="197826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5" name="Oval 654"/>
                    <p:cNvSpPr/>
                    <p:nvPr/>
                  </p:nvSpPr>
                  <p:spPr>
                    <a:xfrm rot="15200309">
                      <a:off x="9503701" y="253502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56" name="Group 655"/>
                    <p:cNvGrpSpPr/>
                    <p:nvPr/>
                  </p:nvGrpSpPr>
                  <p:grpSpPr>
                    <a:xfrm flipH="1">
                      <a:off x="9729829" y="1667719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688" name="Oval 687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9" name="Oval 688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0" name="Oval 689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1" name="Oval 690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2" name="Oval 691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57" name="Oval 656"/>
                    <p:cNvSpPr/>
                    <p:nvPr/>
                  </p:nvSpPr>
                  <p:spPr>
                    <a:xfrm rot="15200309">
                      <a:off x="9787860" y="229605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8" name="Oval 657"/>
                    <p:cNvSpPr/>
                    <p:nvPr/>
                  </p:nvSpPr>
                  <p:spPr>
                    <a:xfrm rot="15200309">
                      <a:off x="9638587" y="188374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9" name="Oval 658"/>
                    <p:cNvSpPr/>
                    <p:nvPr/>
                  </p:nvSpPr>
                  <p:spPr>
                    <a:xfrm rot="15200309">
                      <a:off x="9572496" y="167852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60" name="Group 659"/>
                    <p:cNvGrpSpPr/>
                    <p:nvPr/>
                  </p:nvGrpSpPr>
                  <p:grpSpPr>
                    <a:xfrm>
                      <a:off x="9986341" y="1551328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684" name="Oval 683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5" name="Oval 684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6" name="Oval 685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7" name="Oval 686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61" name="Oval 660"/>
                    <p:cNvSpPr/>
                    <p:nvPr/>
                  </p:nvSpPr>
                  <p:spPr>
                    <a:xfrm rot="15200309">
                      <a:off x="9080872" y="2383848"/>
                      <a:ext cx="235718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2" name="Oval 661"/>
                    <p:cNvSpPr/>
                    <p:nvPr/>
                  </p:nvSpPr>
                  <p:spPr>
                    <a:xfrm rot="15200309">
                      <a:off x="7286869" y="286810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3" name="Oval 662"/>
                    <p:cNvSpPr/>
                    <p:nvPr/>
                  </p:nvSpPr>
                  <p:spPr>
                    <a:xfrm rot="14477466" flipH="1">
                      <a:off x="10070792" y="1235811"/>
                      <a:ext cx="303801" cy="290552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4" name="Oval 663"/>
                    <p:cNvSpPr/>
                    <p:nvPr/>
                  </p:nvSpPr>
                  <p:spPr>
                    <a:xfrm rot="15200309">
                      <a:off x="9874844" y="13455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5" name="Oval 664"/>
                    <p:cNvSpPr/>
                    <p:nvPr/>
                  </p:nvSpPr>
                  <p:spPr>
                    <a:xfrm rot="7878391" flipH="1">
                      <a:off x="10179301" y="976806"/>
                      <a:ext cx="205379" cy="197661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66" name="Group 665"/>
                    <p:cNvGrpSpPr/>
                    <p:nvPr/>
                  </p:nvGrpSpPr>
                  <p:grpSpPr>
                    <a:xfrm rot="18455990">
                      <a:off x="8602126" y="427599"/>
                      <a:ext cx="1170886" cy="1000934"/>
                      <a:chOff x="5801519" y="172620"/>
                      <a:chExt cx="1170886" cy="1000934"/>
                    </a:xfrm>
                  </p:grpSpPr>
                  <p:sp>
                    <p:nvSpPr>
                      <p:cNvPr id="675" name="Oval 674"/>
                      <p:cNvSpPr/>
                      <p:nvPr/>
                    </p:nvSpPr>
                    <p:spPr>
                      <a:xfrm rot="15200309">
                        <a:off x="5796974" y="10659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6" name="Oval 675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7" name="Oval 676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78" name="Oval 677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9" name="Oval 678"/>
                      <p:cNvSpPr/>
                      <p:nvPr/>
                    </p:nvSpPr>
                    <p:spPr>
                      <a:xfrm rot="15200309">
                        <a:off x="6864752" y="46018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0" name="Oval 679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81" name="Oval 680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82" name="Oval 681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83" name="Oval 682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667" name="Group 666"/>
                    <p:cNvGrpSpPr/>
                    <p:nvPr/>
                  </p:nvGrpSpPr>
                  <p:grpSpPr>
                    <a:xfrm rot="12232306" flipH="1">
                      <a:off x="9182287" y="1706508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670" name="Oval 669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1" name="Oval 670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2" name="Oval 671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3" name="Oval 672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4" name="Oval 673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68" name="Oval 667"/>
                    <p:cNvSpPr/>
                    <p:nvPr/>
                  </p:nvSpPr>
                  <p:spPr>
                    <a:xfrm rot="15200309">
                      <a:off x="9525258" y="204990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9" name="Oval 668"/>
                    <p:cNvSpPr/>
                    <p:nvPr/>
                  </p:nvSpPr>
                  <p:spPr>
                    <a:xfrm rot="15200309">
                      <a:off x="9413311" y="1440685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02" name="Group 401"/>
                  <p:cNvGrpSpPr/>
                  <p:nvPr/>
                </p:nvGrpSpPr>
                <p:grpSpPr>
                  <a:xfrm rot="6411858">
                    <a:off x="8005555" y="979619"/>
                    <a:ext cx="3025521" cy="2084749"/>
                    <a:chOff x="6746770" y="342623"/>
                    <a:chExt cx="3704751" cy="2554884"/>
                  </a:xfrm>
                </p:grpSpPr>
                <p:sp>
                  <p:nvSpPr>
                    <p:cNvPr id="410" name="Oval 409"/>
                    <p:cNvSpPr/>
                    <p:nvPr/>
                  </p:nvSpPr>
                  <p:spPr>
                    <a:xfrm rot="15200309">
                      <a:off x="7692358" y="12102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1" name="Oval 410"/>
                    <p:cNvSpPr/>
                    <p:nvPr/>
                  </p:nvSpPr>
                  <p:spPr>
                    <a:xfrm rot="15200309">
                      <a:off x="7958386" y="11204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2" name="Oval 411"/>
                    <p:cNvSpPr/>
                    <p:nvPr/>
                  </p:nvSpPr>
                  <p:spPr>
                    <a:xfrm rot="15200309">
                      <a:off x="7881602" y="1392805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3" name="Oval 412"/>
                    <p:cNvSpPr/>
                    <p:nvPr/>
                  </p:nvSpPr>
                  <p:spPr>
                    <a:xfrm rot="15200309">
                      <a:off x="8122334" y="86916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4" name="Oval 413"/>
                    <p:cNvSpPr/>
                    <p:nvPr/>
                  </p:nvSpPr>
                  <p:spPr>
                    <a:xfrm rot="15200309">
                      <a:off x="7836746" y="108193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5" name="Oval 414"/>
                    <p:cNvSpPr/>
                    <p:nvPr/>
                  </p:nvSpPr>
                  <p:spPr>
                    <a:xfrm rot="15200309">
                      <a:off x="8265042" y="109375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6" name="Oval 415"/>
                    <p:cNvSpPr/>
                    <p:nvPr/>
                  </p:nvSpPr>
                  <p:spPr>
                    <a:xfrm rot="15200309">
                      <a:off x="8228669" y="1272099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7" name="Oval 416"/>
                    <p:cNvSpPr/>
                    <p:nvPr/>
                  </p:nvSpPr>
                  <p:spPr>
                    <a:xfrm rot="15200309">
                      <a:off x="8340908" y="84485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8" name="Oval 417"/>
                    <p:cNvSpPr/>
                    <p:nvPr/>
                  </p:nvSpPr>
                  <p:spPr>
                    <a:xfrm rot="15200309">
                      <a:off x="8130154" y="14016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19" name="Group 418"/>
                    <p:cNvGrpSpPr/>
                    <p:nvPr/>
                  </p:nvGrpSpPr>
                  <p:grpSpPr>
                    <a:xfrm flipH="1">
                      <a:off x="8356282" y="534304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578" name="Oval 577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9" name="Oval 578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80" name="Oval 579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81" name="Oval 580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82" name="Oval 581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20" name="Oval 419"/>
                    <p:cNvSpPr/>
                    <p:nvPr/>
                  </p:nvSpPr>
                  <p:spPr>
                    <a:xfrm rot="15200309">
                      <a:off x="8414313" y="116264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1" name="Oval 420"/>
                    <p:cNvSpPr/>
                    <p:nvPr/>
                  </p:nvSpPr>
                  <p:spPr>
                    <a:xfrm rot="15200309">
                      <a:off x="7989323" y="64438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2" name="Oval 421"/>
                    <p:cNvSpPr/>
                    <p:nvPr/>
                  </p:nvSpPr>
                  <p:spPr>
                    <a:xfrm rot="15200309">
                      <a:off x="7717230" y="663740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3" name="Oval 422"/>
                    <p:cNvSpPr/>
                    <p:nvPr/>
                  </p:nvSpPr>
                  <p:spPr>
                    <a:xfrm rot="15200309">
                      <a:off x="7911944" y="87217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24" name="Oval 423"/>
                    <p:cNvSpPr/>
                    <p:nvPr/>
                  </p:nvSpPr>
                  <p:spPr>
                    <a:xfrm rot="15200309">
                      <a:off x="7587125" y="745134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5" name="Oval 424"/>
                    <p:cNvSpPr/>
                    <p:nvPr/>
                  </p:nvSpPr>
                  <p:spPr>
                    <a:xfrm rot="15200309">
                      <a:off x="8265040" y="7503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6" name="Oval 425"/>
                    <p:cNvSpPr/>
                    <p:nvPr/>
                  </p:nvSpPr>
                  <p:spPr>
                    <a:xfrm rot="15200309">
                      <a:off x="7926109" y="54149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7" name="Oval 426"/>
                    <p:cNvSpPr/>
                    <p:nvPr/>
                  </p:nvSpPr>
                  <p:spPr>
                    <a:xfrm rot="15200309">
                      <a:off x="8198949" y="54510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28" name="Group 427"/>
                    <p:cNvGrpSpPr/>
                    <p:nvPr/>
                  </p:nvGrpSpPr>
                  <p:grpSpPr>
                    <a:xfrm>
                      <a:off x="8612794" y="417913"/>
                      <a:ext cx="441821" cy="582109"/>
                      <a:chOff x="8270267" y="21557"/>
                      <a:chExt cx="441821" cy="582109"/>
                    </a:xfrm>
                    <a:solidFill>
                      <a:srgbClr val="005000"/>
                    </a:solidFill>
                  </p:grpSpPr>
                  <p:sp>
                    <p:nvSpPr>
                      <p:cNvPr id="574" name="Oval 573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5" name="Oval 574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6" name="Oval 575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7" name="Oval 576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29" name="Oval 428"/>
                    <p:cNvSpPr/>
                    <p:nvPr/>
                  </p:nvSpPr>
                  <p:spPr>
                    <a:xfrm rot="15200309">
                      <a:off x="7448940" y="85674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30" name="Oval 429"/>
                    <p:cNvSpPr/>
                    <p:nvPr/>
                  </p:nvSpPr>
                  <p:spPr>
                    <a:xfrm rot="15200309">
                      <a:off x="8385715" y="133865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1" name="Oval 430"/>
                    <p:cNvSpPr/>
                    <p:nvPr/>
                  </p:nvSpPr>
                  <p:spPr>
                    <a:xfrm rot="15200309">
                      <a:off x="7520171" y="447745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2" name="Oval 431"/>
                    <p:cNvSpPr/>
                    <p:nvPr/>
                  </p:nvSpPr>
                  <p:spPr>
                    <a:xfrm rot="15200309">
                      <a:off x="7751566" y="465543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33" name="Oval 432"/>
                    <p:cNvSpPr/>
                    <p:nvPr/>
                  </p:nvSpPr>
                  <p:spPr>
                    <a:xfrm rot="15200309">
                      <a:off x="7643278" y="91301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34" name="Oval 433"/>
                    <p:cNvSpPr/>
                    <p:nvPr/>
                  </p:nvSpPr>
                  <p:spPr>
                    <a:xfrm rot="15200309">
                      <a:off x="7545773" y="1099866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35" name="Group 434"/>
                    <p:cNvGrpSpPr/>
                    <p:nvPr/>
                  </p:nvGrpSpPr>
                  <p:grpSpPr>
                    <a:xfrm rot="8358179">
                      <a:off x="6990342" y="489833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565" name="Oval 564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6" name="Oval 565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7" name="Oval 566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68" name="Oval 567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9" name="Oval 568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0" name="Oval 569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71" name="Oval 570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72" name="Oval 571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73" name="Oval 572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36" name="Group 435"/>
                    <p:cNvGrpSpPr/>
                    <p:nvPr/>
                  </p:nvGrpSpPr>
                  <p:grpSpPr>
                    <a:xfrm rot="14149929">
                      <a:off x="7283466" y="1241266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561" name="Oval 560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2" name="Oval 561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3" name="Oval 562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4" name="Oval 563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37" name="Oval 436"/>
                    <p:cNvSpPr/>
                    <p:nvPr/>
                  </p:nvSpPr>
                  <p:spPr>
                    <a:xfrm rot="7878391" flipH="1">
                      <a:off x="7538226" y="145774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38" name="Group 437"/>
                    <p:cNvGrpSpPr/>
                    <p:nvPr/>
                  </p:nvGrpSpPr>
                  <p:grpSpPr>
                    <a:xfrm rot="6599075" flipH="1">
                      <a:off x="6763000" y="1026257"/>
                      <a:ext cx="555931" cy="588392"/>
                      <a:chOff x="7222320" y="-108276"/>
                      <a:chExt cx="468684" cy="529845"/>
                    </a:xfrm>
                  </p:grpSpPr>
                  <p:sp>
                    <p:nvSpPr>
                      <p:cNvPr id="556" name="Oval 555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7" name="Oval 556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8" name="Oval 557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9" name="Oval 558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60" name="Oval 559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39" name="Oval 438"/>
                    <p:cNvSpPr/>
                    <p:nvPr/>
                  </p:nvSpPr>
                  <p:spPr>
                    <a:xfrm rot="15200309">
                      <a:off x="7881305" y="2365494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0" name="Oval 439"/>
                    <p:cNvSpPr/>
                    <p:nvPr/>
                  </p:nvSpPr>
                  <p:spPr>
                    <a:xfrm rot="15200309">
                      <a:off x="8147333" y="227574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1" name="Oval 440"/>
                    <p:cNvSpPr/>
                    <p:nvPr/>
                  </p:nvSpPr>
                  <p:spPr>
                    <a:xfrm rot="15200309">
                      <a:off x="8070549" y="25480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2" name="Oval 441"/>
                    <p:cNvSpPr/>
                    <p:nvPr/>
                  </p:nvSpPr>
                  <p:spPr>
                    <a:xfrm rot="15200309">
                      <a:off x="8311281" y="20244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3" name="Oval 442"/>
                    <p:cNvSpPr/>
                    <p:nvPr/>
                  </p:nvSpPr>
                  <p:spPr>
                    <a:xfrm rot="15200309">
                      <a:off x="8025693" y="22372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4" name="Oval 443"/>
                    <p:cNvSpPr/>
                    <p:nvPr/>
                  </p:nvSpPr>
                  <p:spPr>
                    <a:xfrm rot="15200309">
                      <a:off x="8453989" y="2249031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5" name="Oval 444"/>
                    <p:cNvSpPr/>
                    <p:nvPr/>
                  </p:nvSpPr>
                  <p:spPr>
                    <a:xfrm rot="15200309">
                      <a:off x="8417616" y="2427376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6" name="Oval 445"/>
                    <p:cNvSpPr/>
                    <p:nvPr/>
                  </p:nvSpPr>
                  <p:spPr>
                    <a:xfrm rot="15200309">
                      <a:off x="8529855" y="200012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7" name="Oval 446"/>
                    <p:cNvSpPr/>
                    <p:nvPr/>
                  </p:nvSpPr>
                  <p:spPr>
                    <a:xfrm rot="15200309">
                      <a:off x="8319101" y="255688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48" name="Group 447"/>
                    <p:cNvGrpSpPr/>
                    <p:nvPr/>
                  </p:nvGrpSpPr>
                  <p:grpSpPr>
                    <a:xfrm flipH="1">
                      <a:off x="8545229" y="1689581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551" name="Oval 550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2" name="Oval 551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3" name="Oval 552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4" name="Oval 553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5" name="Oval 554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49" name="Oval 448"/>
                    <p:cNvSpPr/>
                    <p:nvPr/>
                  </p:nvSpPr>
                  <p:spPr>
                    <a:xfrm rot="15200309">
                      <a:off x="8603260" y="23179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0" name="Oval 449"/>
                    <p:cNvSpPr/>
                    <p:nvPr/>
                  </p:nvSpPr>
                  <p:spPr>
                    <a:xfrm rot="15200309">
                      <a:off x="8178270" y="17996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1" name="Oval 450"/>
                    <p:cNvSpPr/>
                    <p:nvPr/>
                  </p:nvSpPr>
                  <p:spPr>
                    <a:xfrm rot="15200309">
                      <a:off x="7906177" y="18190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2" name="Oval 451"/>
                    <p:cNvSpPr/>
                    <p:nvPr/>
                  </p:nvSpPr>
                  <p:spPr>
                    <a:xfrm rot="15200309">
                      <a:off x="8100891" y="202744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53" name="Oval 452"/>
                    <p:cNvSpPr/>
                    <p:nvPr/>
                  </p:nvSpPr>
                  <p:spPr>
                    <a:xfrm rot="15200309">
                      <a:off x="7776072" y="190041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4" name="Oval 453"/>
                    <p:cNvSpPr/>
                    <p:nvPr/>
                  </p:nvSpPr>
                  <p:spPr>
                    <a:xfrm rot="15200309">
                      <a:off x="8453987" y="190561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5" name="Oval 454"/>
                    <p:cNvSpPr/>
                    <p:nvPr/>
                  </p:nvSpPr>
                  <p:spPr>
                    <a:xfrm rot="15200309">
                      <a:off x="8115056" y="169677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6" name="Oval 455"/>
                    <p:cNvSpPr/>
                    <p:nvPr/>
                  </p:nvSpPr>
                  <p:spPr>
                    <a:xfrm rot="15200309">
                      <a:off x="8387896" y="1700382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57" name="Group 456"/>
                    <p:cNvGrpSpPr/>
                    <p:nvPr/>
                  </p:nvGrpSpPr>
                  <p:grpSpPr>
                    <a:xfrm>
                      <a:off x="8801741" y="1573190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547" name="Oval 546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8" name="Oval 547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9" name="Oval 548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0" name="Oval 549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58" name="Oval 457"/>
                    <p:cNvSpPr/>
                    <p:nvPr/>
                  </p:nvSpPr>
                  <p:spPr>
                    <a:xfrm rot="15200309">
                      <a:off x="7637887" y="201201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59" name="Oval 458"/>
                    <p:cNvSpPr/>
                    <p:nvPr/>
                  </p:nvSpPr>
                  <p:spPr>
                    <a:xfrm rot="15200309">
                      <a:off x="8574662" y="2493934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0" name="Oval 459"/>
                    <p:cNvSpPr/>
                    <p:nvPr/>
                  </p:nvSpPr>
                  <p:spPr>
                    <a:xfrm rot="15200309">
                      <a:off x="7709118" y="1603022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1" name="Oval 460"/>
                    <p:cNvSpPr/>
                    <p:nvPr/>
                  </p:nvSpPr>
                  <p:spPr>
                    <a:xfrm rot="15200309">
                      <a:off x="7940513" y="1620820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62" name="Oval 461"/>
                    <p:cNvSpPr/>
                    <p:nvPr/>
                  </p:nvSpPr>
                  <p:spPr>
                    <a:xfrm rot="15200309">
                      <a:off x="7832225" y="206828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63" name="Oval 462"/>
                    <p:cNvSpPr/>
                    <p:nvPr/>
                  </p:nvSpPr>
                  <p:spPr>
                    <a:xfrm rot="15200309">
                      <a:off x="7734720" y="225514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64" name="Group 463"/>
                    <p:cNvGrpSpPr/>
                    <p:nvPr/>
                  </p:nvGrpSpPr>
                  <p:grpSpPr>
                    <a:xfrm rot="8016676">
                      <a:off x="7166860" y="1627927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538" name="Oval 537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9" name="Oval 538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0" name="Oval 539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41" name="Oval 540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2" name="Oval 541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3" name="Oval 542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44" name="Oval 543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45" name="Oval 544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46" name="Oval 545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65" name="Group 464"/>
                    <p:cNvGrpSpPr/>
                    <p:nvPr/>
                  </p:nvGrpSpPr>
                  <p:grpSpPr>
                    <a:xfrm rot="14149929">
                      <a:off x="7472413" y="2396543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534" name="Oval 533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5" name="Oval 534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6" name="Oval 535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7" name="Oval 536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66" name="Oval 465"/>
                    <p:cNvSpPr/>
                    <p:nvPr/>
                  </p:nvSpPr>
                  <p:spPr>
                    <a:xfrm rot="7878391" flipH="1">
                      <a:off x="7928584" y="269598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67" name="Group 466"/>
                    <p:cNvGrpSpPr/>
                    <p:nvPr/>
                  </p:nvGrpSpPr>
                  <p:grpSpPr>
                    <a:xfrm rot="6599075" flipH="1">
                      <a:off x="6951947" y="2181534"/>
                      <a:ext cx="555931" cy="588392"/>
                      <a:chOff x="7222320" y="-108276"/>
                      <a:chExt cx="468684" cy="529845"/>
                    </a:xfrm>
                    <a:solidFill>
                      <a:srgbClr val="CCCC00"/>
                    </a:solidFill>
                  </p:grpSpPr>
                  <p:sp>
                    <p:nvSpPr>
                      <p:cNvPr id="529" name="Oval 528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0" name="Oval 529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1" name="Oval 530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2" name="Oval 531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3" name="Oval 532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68" name="Oval 467"/>
                    <p:cNvSpPr/>
                    <p:nvPr/>
                  </p:nvSpPr>
                  <p:spPr>
                    <a:xfrm rot="15200309">
                      <a:off x="9007659" y="985517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9" name="Oval 468"/>
                    <p:cNvSpPr/>
                    <p:nvPr/>
                  </p:nvSpPr>
                  <p:spPr>
                    <a:xfrm rot="14477466" flipH="1">
                      <a:off x="8886192" y="1257673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0" name="Oval 469"/>
                    <p:cNvSpPr/>
                    <p:nvPr/>
                  </p:nvSpPr>
                  <p:spPr>
                    <a:xfrm rot="15200309">
                      <a:off x="8690244" y="13673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1" name="Oval 470"/>
                    <p:cNvSpPr/>
                    <p:nvPr/>
                  </p:nvSpPr>
                  <p:spPr>
                    <a:xfrm rot="7878391" flipH="1">
                      <a:off x="9231341" y="1234895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2" name="Oval 471"/>
                    <p:cNvSpPr/>
                    <p:nvPr/>
                  </p:nvSpPr>
                  <p:spPr>
                    <a:xfrm rot="7878391" flipH="1">
                      <a:off x="6999171" y="1598648"/>
                      <a:ext cx="205379" cy="197661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3" name="Oval 472"/>
                    <p:cNvSpPr/>
                    <p:nvPr/>
                  </p:nvSpPr>
                  <p:spPr>
                    <a:xfrm rot="14477466" flipH="1">
                      <a:off x="6806371" y="1782628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4" name="Oval 473"/>
                    <p:cNvSpPr/>
                    <p:nvPr/>
                  </p:nvSpPr>
                  <p:spPr>
                    <a:xfrm rot="15200309">
                      <a:off x="9525508" y="82298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75" name="Group 474"/>
                    <p:cNvGrpSpPr/>
                    <p:nvPr/>
                  </p:nvGrpSpPr>
                  <p:grpSpPr>
                    <a:xfrm flipH="1">
                      <a:off x="9540882" y="512442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524" name="Oval 523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5" name="Oval 524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6" name="Oval 525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7" name="Oval 526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8" name="Oval 527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76" name="Oval 475"/>
                    <p:cNvSpPr/>
                    <p:nvPr/>
                  </p:nvSpPr>
                  <p:spPr>
                    <a:xfrm rot="15200309">
                      <a:off x="9598913" y="11407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77" name="Group 476"/>
                    <p:cNvGrpSpPr/>
                    <p:nvPr/>
                  </p:nvGrpSpPr>
                  <p:grpSpPr>
                    <a:xfrm>
                      <a:off x="9797394" y="396051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520" name="Oval 519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1" name="Oval 520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2" name="Oval 521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3" name="Oval 522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78" name="Oval 477"/>
                    <p:cNvSpPr/>
                    <p:nvPr/>
                  </p:nvSpPr>
                  <p:spPr>
                    <a:xfrm rot="15200309">
                      <a:off x="9570315" y="131679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9" name="Oval 478"/>
                    <p:cNvSpPr/>
                    <p:nvPr/>
                  </p:nvSpPr>
                  <p:spPr>
                    <a:xfrm rot="15200309">
                      <a:off x="9638589" y="2227169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0" name="Oval 479"/>
                    <p:cNvSpPr/>
                    <p:nvPr/>
                  </p:nvSpPr>
                  <p:spPr>
                    <a:xfrm rot="15200309">
                      <a:off x="9602216" y="2405514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1" name="Oval 480"/>
                    <p:cNvSpPr/>
                    <p:nvPr/>
                  </p:nvSpPr>
                  <p:spPr>
                    <a:xfrm rot="15200309">
                      <a:off x="9714455" y="197826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2" name="Oval 481"/>
                    <p:cNvSpPr/>
                    <p:nvPr/>
                  </p:nvSpPr>
                  <p:spPr>
                    <a:xfrm rot="15200309">
                      <a:off x="9503701" y="253502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83" name="Group 482"/>
                    <p:cNvGrpSpPr/>
                    <p:nvPr/>
                  </p:nvGrpSpPr>
                  <p:grpSpPr>
                    <a:xfrm flipH="1">
                      <a:off x="9729829" y="1667719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515" name="Oval 514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6" name="Oval 515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7" name="Oval 516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8" name="Oval 517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9" name="Oval 518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84" name="Oval 483"/>
                    <p:cNvSpPr/>
                    <p:nvPr/>
                  </p:nvSpPr>
                  <p:spPr>
                    <a:xfrm rot="15200309">
                      <a:off x="9787860" y="229605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5" name="Oval 484"/>
                    <p:cNvSpPr/>
                    <p:nvPr/>
                  </p:nvSpPr>
                  <p:spPr>
                    <a:xfrm rot="15200309">
                      <a:off x="9638587" y="188374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6" name="Oval 485"/>
                    <p:cNvSpPr/>
                    <p:nvPr/>
                  </p:nvSpPr>
                  <p:spPr>
                    <a:xfrm rot="15200309">
                      <a:off x="9572496" y="167852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87" name="Group 486"/>
                    <p:cNvGrpSpPr/>
                    <p:nvPr/>
                  </p:nvGrpSpPr>
                  <p:grpSpPr>
                    <a:xfrm>
                      <a:off x="9986341" y="1551328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511" name="Oval 510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2" name="Oval 511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3" name="Oval 512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4" name="Oval 513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88" name="Oval 487"/>
                    <p:cNvSpPr/>
                    <p:nvPr/>
                  </p:nvSpPr>
                  <p:spPr>
                    <a:xfrm rot="15200309">
                      <a:off x="9080872" y="2383848"/>
                      <a:ext cx="235718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9" name="Oval 488"/>
                    <p:cNvSpPr/>
                    <p:nvPr/>
                  </p:nvSpPr>
                  <p:spPr>
                    <a:xfrm rot="15200309">
                      <a:off x="10192259" y="96365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0" name="Oval 489"/>
                    <p:cNvSpPr/>
                    <p:nvPr/>
                  </p:nvSpPr>
                  <p:spPr>
                    <a:xfrm rot="14477466" flipH="1">
                      <a:off x="10070792" y="1235811"/>
                      <a:ext cx="303801" cy="290552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1" name="Oval 490"/>
                    <p:cNvSpPr/>
                    <p:nvPr/>
                  </p:nvSpPr>
                  <p:spPr>
                    <a:xfrm rot="15200309">
                      <a:off x="9874844" y="13455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2" name="Oval 491"/>
                    <p:cNvSpPr/>
                    <p:nvPr/>
                  </p:nvSpPr>
                  <p:spPr>
                    <a:xfrm rot="7878391" flipH="1">
                      <a:off x="9245837" y="2596855"/>
                      <a:ext cx="205379" cy="197661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93" name="Group 492"/>
                    <p:cNvGrpSpPr/>
                    <p:nvPr/>
                  </p:nvGrpSpPr>
                  <p:grpSpPr>
                    <a:xfrm rot="18455990">
                      <a:off x="8602126" y="427599"/>
                      <a:ext cx="1170886" cy="1000934"/>
                      <a:chOff x="5801519" y="172620"/>
                      <a:chExt cx="1170886" cy="1000934"/>
                    </a:xfrm>
                  </p:grpSpPr>
                  <p:sp>
                    <p:nvSpPr>
                      <p:cNvPr id="502" name="Oval 501"/>
                      <p:cNvSpPr/>
                      <p:nvPr/>
                    </p:nvSpPr>
                    <p:spPr>
                      <a:xfrm rot="15200309">
                        <a:off x="5796974" y="10659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3" name="Oval 502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4" name="Oval 503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05" name="Oval 504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6" name="Oval 505"/>
                      <p:cNvSpPr/>
                      <p:nvPr/>
                    </p:nvSpPr>
                    <p:spPr>
                      <a:xfrm rot="15200309">
                        <a:off x="6864752" y="46018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7" name="Oval 506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08" name="Oval 507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09" name="Oval 508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10" name="Oval 509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94" name="Group 493"/>
                    <p:cNvGrpSpPr/>
                    <p:nvPr/>
                  </p:nvGrpSpPr>
                  <p:grpSpPr>
                    <a:xfrm rot="12232306" flipH="1">
                      <a:off x="9182287" y="1706508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497" name="Oval 496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8" name="Oval 497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9" name="Oval 498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0" name="Oval 499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1" name="Oval 500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95" name="Oval 494"/>
                    <p:cNvSpPr/>
                    <p:nvPr/>
                  </p:nvSpPr>
                  <p:spPr>
                    <a:xfrm rot="15200309">
                      <a:off x="9525258" y="204990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6" name="Oval 495"/>
                    <p:cNvSpPr/>
                    <p:nvPr/>
                  </p:nvSpPr>
                  <p:spPr>
                    <a:xfrm rot="15200309">
                      <a:off x="9413311" y="1440685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403" name="Oval 402"/>
                  <p:cNvSpPr/>
                  <p:nvPr/>
                </p:nvSpPr>
                <p:spPr>
                  <a:xfrm rot="14290249" flipH="1">
                    <a:off x="8388575" y="1830340"/>
                    <a:ext cx="167586" cy="161422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4" name="Oval 403"/>
                  <p:cNvSpPr/>
                  <p:nvPr/>
                </p:nvSpPr>
                <p:spPr>
                  <a:xfrm rot="14290249" flipH="1">
                    <a:off x="8550019" y="1546778"/>
                    <a:ext cx="167586" cy="161422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5" name="Oval 404"/>
                  <p:cNvSpPr/>
                  <p:nvPr/>
                </p:nvSpPr>
                <p:spPr>
                  <a:xfrm rot="12167">
                    <a:off x="8768513" y="509243"/>
                    <a:ext cx="91551" cy="84204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6" name="Oval 405"/>
                  <p:cNvSpPr/>
                  <p:nvPr/>
                </p:nvSpPr>
                <p:spPr>
                  <a:xfrm rot="12167">
                    <a:off x="8677453" y="663165"/>
                    <a:ext cx="223231" cy="20004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7" name="Oval 406"/>
                  <p:cNvSpPr/>
                  <p:nvPr/>
                </p:nvSpPr>
                <p:spPr>
                  <a:xfrm rot="20889324" flipH="1">
                    <a:off x="8459988" y="491604"/>
                    <a:ext cx="247897" cy="237282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8" name="Oval 407"/>
                  <p:cNvSpPr/>
                  <p:nvPr/>
                </p:nvSpPr>
                <p:spPr>
                  <a:xfrm rot="10797264">
                    <a:off x="8827693" y="1023650"/>
                    <a:ext cx="91551" cy="84204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9" name="Oval 408"/>
                  <p:cNvSpPr/>
                  <p:nvPr/>
                </p:nvSpPr>
                <p:spPr>
                  <a:xfrm rot="10797264">
                    <a:off x="8646164" y="1102266"/>
                    <a:ext cx="91551" cy="84204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44"/>
                <p:cNvGrpSpPr/>
                <p:nvPr/>
              </p:nvGrpSpPr>
              <p:grpSpPr>
                <a:xfrm rot="15662407">
                  <a:off x="1928894" y="4057224"/>
                  <a:ext cx="3263769" cy="2271537"/>
                  <a:chOff x="6568184" y="491604"/>
                  <a:chExt cx="3992506" cy="3043150"/>
                </a:xfrm>
              </p:grpSpPr>
              <p:grpSp>
                <p:nvGrpSpPr>
                  <p:cNvPr id="46" name="Group 45"/>
                  <p:cNvGrpSpPr/>
                  <p:nvPr/>
                </p:nvGrpSpPr>
                <p:grpSpPr>
                  <a:xfrm rot="17196955">
                    <a:off x="6201118" y="880035"/>
                    <a:ext cx="3006445" cy="2272313"/>
                    <a:chOff x="6746770" y="342623"/>
                    <a:chExt cx="3681392" cy="2784747"/>
                  </a:xfrm>
                </p:grpSpPr>
                <p:sp>
                  <p:nvSpPr>
                    <p:cNvPr id="228" name="Oval 227"/>
                    <p:cNvSpPr/>
                    <p:nvPr/>
                  </p:nvSpPr>
                  <p:spPr>
                    <a:xfrm rot="15200309">
                      <a:off x="7692358" y="12102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9" name="Oval 228"/>
                    <p:cNvSpPr/>
                    <p:nvPr/>
                  </p:nvSpPr>
                  <p:spPr>
                    <a:xfrm rot="15200309">
                      <a:off x="7958386" y="11204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0" name="Oval 229"/>
                    <p:cNvSpPr/>
                    <p:nvPr/>
                  </p:nvSpPr>
                  <p:spPr>
                    <a:xfrm rot="15200309">
                      <a:off x="7881602" y="1392805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1" name="Oval 230"/>
                    <p:cNvSpPr/>
                    <p:nvPr/>
                  </p:nvSpPr>
                  <p:spPr>
                    <a:xfrm rot="15200309">
                      <a:off x="8122334" y="86916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2" name="Oval 231"/>
                    <p:cNvSpPr/>
                    <p:nvPr/>
                  </p:nvSpPr>
                  <p:spPr>
                    <a:xfrm rot="15200309">
                      <a:off x="7836746" y="108193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3" name="Oval 232"/>
                    <p:cNvSpPr/>
                    <p:nvPr/>
                  </p:nvSpPr>
                  <p:spPr>
                    <a:xfrm rot="15200309">
                      <a:off x="8265042" y="109375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4" name="Oval 233"/>
                    <p:cNvSpPr/>
                    <p:nvPr/>
                  </p:nvSpPr>
                  <p:spPr>
                    <a:xfrm rot="15200309">
                      <a:off x="8228669" y="1272099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5" name="Oval 234"/>
                    <p:cNvSpPr/>
                    <p:nvPr/>
                  </p:nvSpPr>
                  <p:spPr>
                    <a:xfrm rot="15200309">
                      <a:off x="8340908" y="84485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6" name="Oval 235"/>
                    <p:cNvSpPr/>
                    <p:nvPr/>
                  </p:nvSpPr>
                  <p:spPr>
                    <a:xfrm rot="15200309">
                      <a:off x="8130154" y="14016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37" name="Group 236"/>
                    <p:cNvGrpSpPr/>
                    <p:nvPr/>
                  </p:nvGrpSpPr>
                  <p:grpSpPr>
                    <a:xfrm flipH="1">
                      <a:off x="8356282" y="534304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396" name="Oval 395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97" name="Oval 396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98" name="Oval 397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99" name="Oval 398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00" name="Oval 399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38" name="Oval 237"/>
                    <p:cNvSpPr/>
                    <p:nvPr/>
                  </p:nvSpPr>
                  <p:spPr>
                    <a:xfrm rot="15200309">
                      <a:off x="8414313" y="116264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9" name="Oval 238"/>
                    <p:cNvSpPr/>
                    <p:nvPr/>
                  </p:nvSpPr>
                  <p:spPr>
                    <a:xfrm rot="15200309">
                      <a:off x="7989323" y="64438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0" name="Oval 239"/>
                    <p:cNvSpPr/>
                    <p:nvPr/>
                  </p:nvSpPr>
                  <p:spPr>
                    <a:xfrm rot="15200309">
                      <a:off x="7717230" y="663740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1" name="Oval 240"/>
                    <p:cNvSpPr/>
                    <p:nvPr/>
                  </p:nvSpPr>
                  <p:spPr>
                    <a:xfrm rot="15200309">
                      <a:off x="7911944" y="87217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42" name="Oval 241"/>
                    <p:cNvSpPr/>
                    <p:nvPr/>
                  </p:nvSpPr>
                  <p:spPr>
                    <a:xfrm rot="15200309">
                      <a:off x="7587125" y="745134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3" name="Oval 242"/>
                    <p:cNvSpPr/>
                    <p:nvPr/>
                  </p:nvSpPr>
                  <p:spPr>
                    <a:xfrm rot="15200309">
                      <a:off x="8265040" y="7503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4" name="Oval 243"/>
                    <p:cNvSpPr/>
                    <p:nvPr/>
                  </p:nvSpPr>
                  <p:spPr>
                    <a:xfrm rot="15200309">
                      <a:off x="7926109" y="54149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5" name="Oval 244"/>
                    <p:cNvSpPr/>
                    <p:nvPr/>
                  </p:nvSpPr>
                  <p:spPr>
                    <a:xfrm rot="15200309">
                      <a:off x="8198949" y="54510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46" name="Group 245"/>
                    <p:cNvGrpSpPr/>
                    <p:nvPr/>
                  </p:nvGrpSpPr>
                  <p:grpSpPr>
                    <a:xfrm>
                      <a:off x="8612794" y="417913"/>
                      <a:ext cx="441821" cy="582109"/>
                      <a:chOff x="8270267" y="21557"/>
                      <a:chExt cx="441821" cy="582109"/>
                    </a:xfrm>
                    <a:solidFill>
                      <a:srgbClr val="005000"/>
                    </a:solidFill>
                  </p:grpSpPr>
                  <p:sp>
                    <p:nvSpPr>
                      <p:cNvPr id="392" name="Oval 391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93" name="Oval 392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94" name="Oval 393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95" name="Oval 394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47" name="Oval 246"/>
                    <p:cNvSpPr/>
                    <p:nvPr/>
                  </p:nvSpPr>
                  <p:spPr>
                    <a:xfrm rot="15200309">
                      <a:off x="7448940" y="85674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48" name="Oval 247"/>
                    <p:cNvSpPr/>
                    <p:nvPr/>
                  </p:nvSpPr>
                  <p:spPr>
                    <a:xfrm rot="15200309">
                      <a:off x="8385715" y="133865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9" name="Oval 248"/>
                    <p:cNvSpPr/>
                    <p:nvPr/>
                  </p:nvSpPr>
                  <p:spPr>
                    <a:xfrm rot="15200309">
                      <a:off x="7520171" y="447745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0" name="Oval 249"/>
                    <p:cNvSpPr/>
                    <p:nvPr/>
                  </p:nvSpPr>
                  <p:spPr>
                    <a:xfrm rot="15200309">
                      <a:off x="7751566" y="465543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51" name="Oval 250"/>
                    <p:cNvSpPr/>
                    <p:nvPr/>
                  </p:nvSpPr>
                  <p:spPr>
                    <a:xfrm rot="15200309">
                      <a:off x="7643278" y="91301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52" name="Oval 251"/>
                    <p:cNvSpPr/>
                    <p:nvPr/>
                  </p:nvSpPr>
                  <p:spPr>
                    <a:xfrm rot="15200309">
                      <a:off x="7545773" y="1099866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53" name="Group 252"/>
                    <p:cNvGrpSpPr/>
                    <p:nvPr/>
                  </p:nvGrpSpPr>
                  <p:grpSpPr>
                    <a:xfrm rot="8358179">
                      <a:off x="6990342" y="489833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383" name="Oval 382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4" name="Oval 383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5" name="Oval 384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86" name="Oval 385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7" name="Oval 386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8" name="Oval 387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89" name="Oval 388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90" name="Oval 389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91" name="Oval 390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54" name="Group 253"/>
                    <p:cNvGrpSpPr/>
                    <p:nvPr/>
                  </p:nvGrpSpPr>
                  <p:grpSpPr>
                    <a:xfrm rot="14149929">
                      <a:off x="7283466" y="1241266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379" name="Oval 378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0" name="Oval 379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1" name="Oval 380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82" name="Oval 381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55" name="Oval 254"/>
                    <p:cNvSpPr/>
                    <p:nvPr/>
                  </p:nvSpPr>
                  <p:spPr>
                    <a:xfrm rot="7878391" flipH="1">
                      <a:off x="7538226" y="145774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56" name="Group 255"/>
                    <p:cNvGrpSpPr/>
                    <p:nvPr/>
                  </p:nvGrpSpPr>
                  <p:grpSpPr>
                    <a:xfrm rot="6599075" flipH="1">
                      <a:off x="6763000" y="1026257"/>
                      <a:ext cx="555931" cy="588392"/>
                      <a:chOff x="7222320" y="-108276"/>
                      <a:chExt cx="468684" cy="529845"/>
                    </a:xfrm>
                  </p:grpSpPr>
                  <p:sp>
                    <p:nvSpPr>
                      <p:cNvPr id="374" name="Oval 373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5" name="Oval 374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6" name="Oval 375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7" name="Oval 376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8" name="Oval 377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57" name="Oval 256"/>
                    <p:cNvSpPr/>
                    <p:nvPr/>
                  </p:nvSpPr>
                  <p:spPr>
                    <a:xfrm rot="15200309">
                      <a:off x="7881305" y="2365494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8" name="Oval 257"/>
                    <p:cNvSpPr/>
                    <p:nvPr/>
                  </p:nvSpPr>
                  <p:spPr>
                    <a:xfrm rot="15200309">
                      <a:off x="8147333" y="227574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9" name="Oval 258"/>
                    <p:cNvSpPr/>
                    <p:nvPr/>
                  </p:nvSpPr>
                  <p:spPr>
                    <a:xfrm rot="15200309">
                      <a:off x="8070549" y="25480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0" name="Oval 259"/>
                    <p:cNvSpPr/>
                    <p:nvPr/>
                  </p:nvSpPr>
                  <p:spPr>
                    <a:xfrm rot="15200309">
                      <a:off x="8311281" y="20244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" name="Oval 260"/>
                    <p:cNvSpPr/>
                    <p:nvPr/>
                  </p:nvSpPr>
                  <p:spPr>
                    <a:xfrm rot="15200309">
                      <a:off x="8025693" y="22372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2" name="Oval 261"/>
                    <p:cNvSpPr/>
                    <p:nvPr/>
                  </p:nvSpPr>
                  <p:spPr>
                    <a:xfrm rot="15200309">
                      <a:off x="8453989" y="2249031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" name="Oval 262"/>
                    <p:cNvSpPr/>
                    <p:nvPr/>
                  </p:nvSpPr>
                  <p:spPr>
                    <a:xfrm rot="15200309">
                      <a:off x="8417616" y="2427376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4" name="Oval 263"/>
                    <p:cNvSpPr/>
                    <p:nvPr/>
                  </p:nvSpPr>
                  <p:spPr>
                    <a:xfrm rot="15200309">
                      <a:off x="8529855" y="200012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" name="Oval 264"/>
                    <p:cNvSpPr/>
                    <p:nvPr/>
                  </p:nvSpPr>
                  <p:spPr>
                    <a:xfrm rot="15200309">
                      <a:off x="8319101" y="255688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66" name="Group 265"/>
                    <p:cNvGrpSpPr/>
                    <p:nvPr/>
                  </p:nvGrpSpPr>
                  <p:grpSpPr>
                    <a:xfrm flipH="1">
                      <a:off x="8545229" y="1689581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369" name="Oval 368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0" name="Oval 369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1" name="Oval 370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2" name="Oval 371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3" name="Oval 372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67" name="Oval 266"/>
                    <p:cNvSpPr/>
                    <p:nvPr/>
                  </p:nvSpPr>
                  <p:spPr>
                    <a:xfrm rot="15200309">
                      <a:off x="8603260" y="23179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8" name="Oval 267"/>
                    <p:cNvSpPr/>
                    <p:nvPr/>
                  </p:nvSpPr>
                  <p:spPr>
                    <a:xfrm rot="15200309">
                      <a:off x="8178270" y="17996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9" name="Oval 268"/>
                    <p:cNvSpPr/>
                    <p:nvPr/>
                  </p:nvSpPr>
                  <p:spPr>
                    <a:xfrm rot="15200309">
                      <a:off x="7906177" y="18190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0" name="Oval 269"/>
                    <p:cNvSpPr/>
                    <p:nvPr/>
                  </p:nvSpPr>
                  <p:spPr>
                    <a:xfrm rot="15200309">
                      <a:off x="8100891" y="202744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71" name="Oval 270"/>
                    <p:cNvSpPr/>
                    <p:nvPr/>
                  </p:nvSpPr>
                  <p:spPr>
                    <a:xfrm rot="15200309">
                      <a:off x="7776072" y="190041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2" name="Oval 271"/>
                    <p:cNvSpPr/>
                    <p:nvPr/>
                  </p:nvSpPr>
                  <p:spPr>
                    <a:xfrm rot="15200309">
                      <a:off x="8453987" y="190561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3" name="Oval 272"/>
                    <p:cNvSpPr/>
                    <p:nvPr/>
                  </p:nvSpPr>
                  <p:spPr>
                    <a:xfrm rot="15200309">
                      <a:off x="8115056" y="169677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4" name="Oval 273"/>
                    <p:cNvSpPr/>
                    <p:nvPr/>
                  </p:nvSpPr>
                  <p:spPr>
                    <a:xfrm rot="15200309">
                      <a:off x="8387896" y="1700382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75" name="Group 274"/>
                    <p:cNvGrpSpPr/>
                    <p:nvPr/>
                  </p:nvGrpSpPr>
                  <p:grpSpPr>
                    <a:xfrm>
                      <a:off x="8801741" y="1573190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365" name="Oval 364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6" name="Oval 365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7" name="Oval 366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8" name="Oval 367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76" name="Oval 275"/>
                    <p:cNvSpPr/>
                    <p:nvPr/>
                  </p:nvSpPr>
                  <p:spPr>
                    <a:xfrm rot="15200309">
                      <a:off x="7637887" y="201201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77" name="Oval 276"/>
                    <p:cNvSpPr/>
                    <p:nvPr/>
                  </p:nvSpPr>
                  <p:spPr>
                    <a:xfrm rot="15200309">
                      <a:off x="8574662" y="2493934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8" name="Oval 277"/>
                    <p:cNvSpPr/>
                    <p:nvPr/>
                  </p:nvSpPr>
                  <p:spPr>
                    <a:xfrm rot="15200309">
                      <a:off x="7709118" y="1603022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9" name="Oval 278"/>
                    <p:cNvSpPr/>
                    <p:nvPr/>
                  </p:nvSpPr>
                  <p:spPr>
                    <a:xfrm rot="15200309">
                      <a:off x="7940513" y="1620820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0" name="Oval 279"/>
                    <p:cNvSpPr/>
                    <p:nvPr/>
                  </p:nvSpPr>
                  <p:spPr>
                    <a:xfrm rot="15200309">
                      <a:off x="7832225" y="206828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1" name="Oval 280"/>
                    <p:cNvSpPr/>
                    <p:nvPr/>
                  </p:nvSpPr>
                  <p:spPr>
                    <a:xfrm rot="15200309">
                      <a:off x="7734720" y="225514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82" name="Group 281"/>
                    <p:cNvGrpSpPr/>
                    <p:nvPr/>
                  </p:nvGrpSpPr>
                  <p:grpSpPr>
                    <a:xfrm rot="8016676">
                      <a:off x="7166860" y="1627927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356" name="Oval 355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7" name="Oval 356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8" name="Oval 357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59" name="Oval 358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0" name="Oval 359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1" name="Oval 360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62" name="Oval 361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63" name="Oval 362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64" name="Oval 363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83" name="Group 282"/>
                    <p:cNvGrpSpPr/>
                    <p:nvPr/>
                  </p:nvGrpSpPr>
                  <p:grpSpPr>
                    <a:xfrm rot="14149929">
                      <a:off x="7472413" y="2396543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352" name="Oval 351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3" name="Oval 352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4" name="Oval 353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5" name="Oval 354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84" name="Oval 283"/>
                    <p:cNvSpPr/>
                    <p:nvPr/>
                  </p:nvSpPr>
                  <p:spPr>
                    <a:xfrm rot="7878391" flipH="1">
                      <a:off x="7727173" y="2613024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85" name="Group 284"/>
                    <p:cNvGrpSpPr/>
                    <p:nvPr/>
                  </p:nvGrpSpPr>
                  <p:grpSpPr>
                    <a:xfrm rot="6599075" flipH="1">
                      <a:off x="6951947" y="2181534"/>
                      <a:ext cx="555931" cy="588392"/>
                      <a:chOff x="7222320" y="-108276"/>
                      <a:chExt cx="468684" cy="529845"/>
                    </a:xfrm>
                    <a:solidFill>
                      <a:srgbClr val="CCCC00"/>
                    </a:solidFill>
                  </p:grpSpPr>
                  <p:sp>
                    <p:nvSpPr>
                      <p:cNvPr id="347" name="Oval 346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8" name="Oval 347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9" name="Oval 348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0" name="Oval 349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1" name="Oval 350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86" name="Oval 285"/>
                    <p:cNvSpPr/>
                    <p:nvPr/>
                  </p:nvSpPr>
                  <p:spPr>
                    <a:xfrm rot="15200309">
                      <a:off x="9007659" y="985517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7" name="Oval 286"/>
                    <p:cNvSpPr/>
                    <p:nvPr/>
                  </p:nvSpPr>
                  <p:spPr>
                    <a:xfrm rot="14477466" flipH="1">
                      <a:off x="8886192" y="1257673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" name="Oval 287"/>
                    <p:cNvSpPr/>
                    <p:nvPr/>
                  </p:nvSpPr>
                  <p:spPr>
                    <a:xfrm rot="15200309">
                      <a:off x="8690244" y="13673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9" name="Oval 288"/>
                    <p:cNvSpPr/>
                    <p:nvPr/>
                  </p:nvSpPr>
                  <p:spPr>
                    <a:xfrm rot="7878391" flipH="1">
                      <a:off x="9231341" y="1234895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0" name="Oval 289"/>
                    <p:cNvSpPr/>
                    <p:nvPr/>
                  </p:nvSpPr>
                  <p:spPr>
                    <a:xfrm rot="7878391" flipH="1">
                      <a:off x="6999171" y="1598648"/>
                      <a:ext cx="205379" cy="197661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" name="Oval 290"/>
                    <p:cNvSpPr/>
                    <p:nvPr/>
                  </p:nvSpPr>
                  <p:spPr>
                    <a:xfrm rot="14477466" flipH="1">
                      <a:off x="6806371" y="1782628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2" name="Oval 291"/>
                    <p:cNvSpPr/>
                    <p:nvPr/>
                  </p:nvSpPr>
                  <p:spPr>
                    <a:xfrm rot="15200309">
                      <a:off x="9525508" y="82298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93" name="Group 292"/>
                    <p:cNvGrpSpPr/>
                    <p:nvPr/>
                  </p:nvGrpSpPr>
                  <p:grpSpPr>
                    <a:xfrm flipH="1">
                      <a:off x="9540882" y="512442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342" name="Oval 341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3" name="Oval 342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4" name="Oval 343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5" name="Oval 344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6" name="Oval 345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94" name="Oval 293"/>
                    <p:cNvSpPr/>
                    <p:nvPr/>
                  </p:nvSpPr>
                  <p:spPr>
                    <a:xfrm rot="15200309">
                      <a:off x="9598913" y="11407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95" name="Group 294"/>
                    <p:cNvGrpSpPr/>
                    <p:nvPr/>
                  </p:nvGrpSpPr>
                  <p:grpSpPr>
                    <a:xfrm>
                      <a:off x="9797394" y="396051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338" name="Oval 337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9" name="Oval 338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0" name="Oval 339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1" name="Oval 340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96" name="Oval 295"/>
                    <p:cNvSpPr/>
                    <p:nvPr/>
                  </p:nvSpPr>
                  <p:spPr>
                    <a:xfrm rot="15200309">
                      <a:off x="9570315" y="131679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7" name="Oval 296"/>
                    <p:cNvSpPr/>
                    <p:nvPr/>
                  </p:nvSpPr>
                  <p:spPr>
                    <a:xfrm rot="15200309">
                      <a:off x="9638589" y="2227169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8" name="Oval 297"/>
                    <p:cNvSpPr/>
                    <p:nvPr/>
                  </p:nvSpPr>
                  <p:spPr>
                    <a:xfrm rot="15200309">
                      <a:off x="9602216" y="2405514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9" name="Oval 298"/>
                    <p:cNvSpPr/>
                    <p:nvPr/>
                  </p:nvSpPr>
                  <p:spPr>
                    <a:xfrm rot="15200309">
                      <a:off x="9714455" y="197826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0" name="Oval 299"/>
                    <p:cNvSpPr/>
                    <p:nvPr/>
                  </p:nvSpPr>
                  <p:spPr>
                    <a:xfrm rot="15200309">
                      <a:off x="9503701" y="253502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301" name="Group 300"/>
                    <p:cNvGrpSpPr/>
                    <p:nvPr/>
                  </p:nvGrpSpPr>
                  <p:grpSpPr>
                    <a:xfrm flipH="1">
                      <a:off x="9729829" y="1667719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333" name="Oval 332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4" name="Oval 333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5" name="Oval 334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6" name="Oval 335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7" name="Oval 336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302" name="Oval 301"/>
                    <p:cNvSpPr/>
                    <p:nvPr/>
                  </p:nvSpPr>
                  <p:spPr>
                    <a:xfrm rot="15200309">
                      <a:off x="9787860" y="229605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3" name="Oval 302"/>
                    <p:cNvSpPr/>
                    <p:nvPr/>
                  </p:nvSpPr>
                  <p:spPr>
                    <a:xfrm rot="15200309">
                      <a:off x="9638587" y="188374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4" name="Oval 303"/>
                    <p:cNvSpPr/>
                    <p:nvPr/>
                  </p:nvSpPr>
                  <p:spPr>
                    <a:xfrm rot="15200309">
                      <a:off x="9572496" y="167852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305" name="Group 304"/>
                    <p:cNvGrpSpPr/>
                    <p:nvPr/>
                  </p:nvGrpSpPr>
                  <p:grpSpPr>
                    <a:xfrm>
                      <a:off x="9986341" y="1551328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329" name="Oval 328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0" name="Oval 329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1" name="Oval 330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2" name="Oval 331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306" name="Oval 305"/>
                    <p:cNvSpPr/>
                    <p:nvPr/>
                  </p:nvSpPr>
                  <p:spPr>
                    <a:xfrm rot="15200309">
                      <a:off x="9080872" y="2383848"/>
                      <a:ext cx="235718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7" name="Oval 306"/>
                    <p:cNvSpPr/>
                    <p:nvPr/>
                  </p:nvSpPr>
                  <p:spPr>
                    <a:xfrm rot="15200309">
                      <a:off x="7286869" y="286810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8" name="Oval 307"/>
                    <p:cNvSpPr/>
                    <p:nvPr/>
                  </p:nvSpPr>
                  <p:spPr>
                    <a:xfrm rot="14477466" flipH="1">
                      <a:off x="10070792" y="1235811"/>
                      <a:ext cx="303801" cy="290552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9" name="Oval 308"/>
                    <p:cNvSpPr/>
                    <p:nvPr/>
                  </p:nvSpPr>
                  <p:spPr>
                    <a:xfrm rot="15200309">
                      <a:off x="9874844" y="13455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0" name="Oval 309"/>
                    <p:cNvSpPr/>
                    <p:nvPr/>
                  </p:nvSpPr>
                  <p:spPr>
                    <a:xfrm rot="7878391" flipH="1">
                      <a:off x="10179301" y="976806"/>
                      <a:ext cx="205379" cy="197661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311" name="Group 310"/>
                    <p:cNvGrpSpPr/>
                    <p:nvPr/>
                  </p:nvGrpSpPr>
                  <p:grpSpPr>
                    <a:xfrm rot="18455990">
                      <a:off x="8602126" y="427599"/>
                      <a:ext cx="1170886" cy="1000934"/>
                      <a:chOff x="5801519" y="172620"/>
                      <a:chExt cx="1170886" cy="1000934"/>
                    </a:xfrm>
                  </p:grpSpPr>
                  <p:sp>
                    <p:nvSpPr>
                      <p:cNvPr id="320" name="Oval 319"/>
                      <p:cNvSpPr/>
                      <p:nvPr/>
                    </p:nvSpPr>
                    <p:spPr>
                      <a:xfrm rot="15200309">
                        <a:off x="5796974" y="10659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1" name="Oval 320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2" name="Oval 321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23" name="Oval 322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4" name="Oval 323"/>
                      <p:cNvSpPr/>
                      <p:nvPr/>
                    </p:nvSpPr>
                    <p:spPr>
                      <a:xfrm rot="15200309">
                        <a:off x="6864752" y="46018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5" name="Oval 324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26" name="Oval 325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27" name="Oval 326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28" name="Oval 327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12" name="Group 311"/>
                    <p:cNvGrpSpPr/>
                    <p:nvPr/>
                  </p:nvGrpSpPr>
                  <p:grpSpPr>
                    <a:xfrm rot="12232306" flipH="1">
                      <a:off x="9182287" y="1706508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315" name="Oval 314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6" name="Oval 315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7" name="Oval 316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8" name="Oval 317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9" name="Oval 318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313" name="Oval 312"/>
                    <p:cNvSpPr/>
                    <p:nvPr/>
                  </p:nvSpPr>
                  <p:spPr>
                    <a:xfrm rot="15200309">
                      <a:off x="9525258" y="204990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4" name="Oval 313"/>
                    <p:cNvSpPr/>
                    <p:nvPr/>
                  </p:nvSpPr>
                  <p:spPr>
                    <a:xfrm rot="15200309">
                      <a:off x="9413311" y="1440685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7" name="Group 46"/>
                  <p:cNvGrpSpPr/>
                  <p:nvPr/>
                </p:nvGrpSpPr>
                <p:grpSpPr>
                  <a:xfrm rot="6411858">
                    <a:off x="8005555" y="979619"/>
                    <a:ext cx="3025521" cy="2084749"/>
                    <a:chOff x="6746770" y="342623"/>
                    <a:chExt cx="3704751" cy="2554884"/>
                  </a:xfrm>
                </p:grpSpPr>
                <p:sp>
                  <p:nvSpPr>
                    <p:cNvPr id="55" name="Oval 54"/>
                    <p:cNvSpPr/>
                    <p:nvPr/>
                  </p:nvSpPr>
                  <p:spPr>
                    <a:xfrm rot="15200309">
                      <a:off x="7692358" y="12102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" name="Oval 55"/>
                    <p:cNvSpPr/>
                    <p:nvPr/>
                  </p:nvSpPr>
                  <p:spPr>
                    <a:xfrm rot="15200309">
                      <a:off x="7958386" y="11204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" name="Oval 56"/>
                    <p:cNvSpPr/>
                    <p:nvPr/>
                  </p:nvSpPr>
                  <p:spPr>
                    <a:xfrm rot="15200309">
                      <a:off x="7881602" y="1392805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" name="Oval 57"/>
                    <p:cNvSpPr/>
                    <p:nvPr/>
                  </p:nvSpPr>
                  <p:spPr>
                    <a:xfrm rot="15200309">
                      <a:off x="8122334" y="86916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" name="Oval 58"/>
                    <p:cNvSpPr/>
                    <p:nvPr/>
                  </p:nvSpPr>
                  <p:spPr>
                    <a:xfrm rot="15200309">
                      <a:off x="7836746" y="108193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" name="Oval 59"/>
                    <p:cNvSpPr/>
                    <p:nvPr/>
                  </p:nvSpPr>
                  <p:spPr>
                    <a:xfrm rot="15200309">
                      <a:off x="8265042" y="109375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" name="Oval 60"/>
                    <p:cNvSpPr/>
                    <p:nvPr/>
                  </p:nvSpPr>
                  <p:spPr>
                    <a:xfrm rot="15200309">
                      <a:off x="8228669" y="1272099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" name="Oval 61"/>
                    <p:cNvSpPr/>
                    <p:nvPr/>
                  </p:nvSpPr>
                  <p:spPr>
                    <a:xfrm rot="15200309">
                      <a:off x="8340908" y="84485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" name="Oval 62"/>
                    <p:cNvSpPr/>
                    <p:nvPr/>
                  </p:nvSpPr>
                  <p:spPr>
                    <a:xfrm rot="15200309">
                      <a:off x="8130154" y="14016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4" name="Group 63"/>
                    <p:cNvGrpSpPr/>
                    <p:nvPr/>
                  </p:nvGrpSpPr>
                  <p:grpSpPr>
                    <a:xfrm flipH="1">
                      <a:off x="8356282" y="534304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223" name="Oval 222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4" name="Oval 223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5" name="Oval 224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6" name="Oval 225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7" name="Oval 226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5" name="Oval 64"/>
                    <p:cNvSpPr/>
                    <p:nvPr/>
                  </p:nvSpPr>
                  <p:spPr>
                    <a:xfrm rot="15200309">
                      <a:off x="8414313" y="116264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" name="Oval 65"/>
                    <p:cNvSpPr/>
                    <p:nvPr/>
                  </p:nvSpPr>
                  <p:spPr>
                    <a:xfrm rot="15200309">
                      <a:off x="7989323" y="64438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" name="Oval 66"/>
                    <p:cNvSpPr/>
                    <p:nvPr/>
                  </p:nvSpPr>
                  <p:spPr>
                    <a:xfrm rot="15200309">
                      <a:off x="7717230" y="663740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" name="Oval 67"/>
                    <p:cNvSpPr/>
                    <p:nvPr/>
                  </p:nvSpPr>
                  <p:spPr>
                    <a:xfrm rot="15200309">
                      <a:off x="7911944" y="87217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9" name="Oval 68"/>
                    <p:cNvSpPr/>
                    <p:nvPr/>
                  </p:nvSpPr>
                  <p:spPr>
                    <a:xfrm rot="15200309">
                      <a:off x="7587125" y="745134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" name="Oval 69"/>
                    <p:cNvSpPr/>
                    <p:nvPr/>
                  </p:nvSpPr>
                  <p:spPr>
                    <a:xfrm rot="15200309">
                      <a:off x="8265040" y="7503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" name="Oval 70"/>
                    <p:cNvSpPr/>
                    <p:nvPr/>
                  </p:nvSpPr>
                  <p:spPr>
                    <a:xfrm rot="15200309">
                      <a:off x="7926109" y="54149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" name="Oval 71"/>
                    <p:cNvSpPr/>
                    <p:nvPr/>
                  </p:nvSpPr>
                  <p:spPr>
                    <a:xfrm rot="15200309">
                      <a:off x="8198949" y="54510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73" name="Group 72"/>
                    <p:cNvGrpSpPr/>
                    <p:nvPr/>
                  </p:nvGrpSpPr>
                  <p:grpSpPr>
                    <a:xfrm>
                      <a:off x="8612794" y="417913"/>
                      <a:ext cx="441821" cy="582109"/>
                      <a:chOff x="8270267" y="21557"/>
                      <a:chExt cx="441821" cy="582109"/>
                    </a:xfrm>
                    <a:solidFill>
                      <a:srgbClr val="005000"/>
                    </a:solidFill>
                  </p:grpSpPr>
                  <p:sp>
                    <p:nvSpPr>
                      <p:cNvPr id="219" name="Oval 218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0" name="Oval 219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1" name="Oval 220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2" name="Oval 221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74" name="Oval 73"/>
                    <p:cNvSpPr/>
                    <p:nvPr/>
                  </p:nvSpPr>
                  <p:spPr>
                    <a:xfrm rot="15200309">
                      <a:off x="7448940" y="85674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5" name="Oval 74"/>
                    <p:cNvSpPr/>
                    <p:nvPr/>
                  </p:nvSpPr>
                  <p:spPr>
                    <a:xfrm rot="15200309">
                      <a:off x="8385715" y="133865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" name="Oval 75"/>
                    <p:cNvSpPr/>
                    <p:nvPr/>
                  </p:nvSpPr>
                  <p:spPr>
                    <a:xfrm rot="15200309">
                      <a:off x="7520171" y="447745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" name="Oval 76"/>
                    <p:cNvSpPr/>
                    <p:nvPr/>
                  </p:nvSpPr>
                  <p:spPr>
                    <a:xfrm rot="15200309">
                      <a:off x="7751566" y="465543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8" name="Oval 77"/>
                    <p:cNvSpPr/>
                    <p:nvPr/>
                  </p:nvSpPr>
                  <p:spPr>
                    <a:xfrm rot="15200309">
                      <a:off x="7643278" y="91301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9" name="Oval 78"/>
                    <p:cNvSpPr/>
                    <p:nvPr/>
                  </p:nvSpPr>
                  <p:spPr>
                    <a:xfrm rot="15200309">
                      <a:off x="7545773" y="1099866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80" name="Group 79"/>
                    <p:cNvGrpSpPr/>
                    <p:nvPr/>
                  </p:nvGrpSpPr>
                  <p:grpSpPr>
                    <a:xfrm rot="8358179">
                      <a:off x="6990342" y="489833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210" name="Oval 209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11" name="Oval 210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12" name="Oval 211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13" name="Oval 212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14" name="Oval 213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15" name="Oval 214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16" name="Oval 215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17" name="Oval 216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18" name="Oval 217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81" name="Group 80"/>
                    <p:cNvGrpSpPr/>
                    <p:nvPr/>
                  </p:nvGrpSpPr>
                  <p:grpSpPr>
                    <a:xfrm rot="14149929">
                      <a:off x="7283466" y="1241266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206" name="Oval 205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7" name="Oval 206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8" name="Oval 207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9" name="Oval 208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82" name="Oval 81"/>
                    <p:cNvSpPr/>
                    <p:nvPr/>
                  </p:nvSpPr>
                  <p:spPr>
                    <a:xfrm rot="7878391" flipH="1">
                      <a:off x="7538226" y="145774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83" name="Group 82"/>
                    <p:cNvGrpSpPr/>
                    <p:nvPr/>
                  </p:nvGrpSpPr>
                  <p:grpSpPr>
                    <a:xfrm rot="6599075" flipH="1">
                      <a:off x="6763000" y="1026257"/>
                      <a:ext cx="555931" cy="588392"/>
                      <a:chOff x="7222320" y="-108276"/>
                      <a:chExt cx="468684" cy="529845"/>
                    </a:xfrm>
                  </p:grpSpPr>
                  <p:sp>
                    <p:nvSpPr>
                      <p:cNvPr id="201" name="Oval 200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2" name="Oval 201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3" name="Oval 202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4" name="Oval 203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5" name="Oval 204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84" name="Oval 83"/>
                    <p:cNvSpPr/>
                    <p:nvPr/>
                  </p:nvSpPr>
                  <p:spPr>
                    <a:xfrm rot="15200309">
                      <a:off x="7881305" y="2365494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" name="Oval 84"/>
                    <p:cNvSpPr/>
                    <p:nvPr/>
                  </p:nvSpPr>
                  <p:spPr>
                    <a:xfrm rot="15200309">
                      <a:off x="8147333" y="227574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" name="Oval 85"/>
                    <p:cNvSpPr/>
                    <p:nvPr/>
                  </p:nvSpPr>
                  <p:spPr>
                    <a:xfrm rot="15200309">
                      <a:off x="8070549" y="25480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" name="Oval 86"/>
                    <p:cNvSpPr/>
                    <p:nvPr/>
                  </p:nvSpPr>
                  <p:spPr>
                    <a:xfrm rot="15200309">
                      <a:off x="8311281" y="20244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" name="Oval 87"/>
                    <p:cNvSpPr/>
                    <p:nvPr/>
                  </p:nvSpPr>
                  <p:spPr>
                    <a:xfrm rot="15200309">
                      <a:off x="8025693" y="22372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" name="Oval 88"/>
                    <p:cNvSpPr/>
                    <p:nvPr/>
                  </p:nvSpPr>
                  <p:spPr>
                    <a:xfrm rot="15200309">
                      <a:off x="8453989" y="2249031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" name="Oval 89"/>
                    <p:cNvSpPr/>
                    <p:nvPr/>
                  </p:nvSpPr>
                  <p:spPr>
                    <a:xfrm rot="15200309">
                      <a:off x="8417616" y="2427376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" name="Oval 90"/>
                    <p:cNvSpPr/>
                    <p:nvPr/>
                  </p:nvSpPr>
                  <p:spPr>
                    <a:xfrm rot="15200309">
                      <a:off x="8529855" y="200012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" name="Oval 91"/>
                    <p:cNvSpPr/>
                    <p:nvPr/>
                  </p:nvSpPr>
                  <p:spPr>
                    <a:xfrm rot="15200309">
                      <a:off x="8319101" y="255688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93" name="Group 92"/>
                    <p:cNvGrpSpPr/>
                    <p:nvPr/>
                  </p:nvGrpSpPr>
                  <p:grpSpPr>
                    <a:xfrm flipH="1">
                      <a:off x="8545229" y="1689581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196" name="Oval 195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7" name="Oval 196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8" name="Oval 197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9" name="Oval 198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0" name="Oval 199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94" name="Oval 93"/>
                    <p:cNvSpPr/>
                    <p:nvPr/>
                  </p:nvSpPr>
                  <p:spPr>
                    <a:xfrm rot="15200309">
                      <a:off x="8603260" y="23179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" name="Oval 94"/>
                    <p:cNvSpPr/>
                    <p:nvPr/>
                  </p:nvSpPr>
                  <p:spPr>
                    <a:xfrm rot="15200309">
                      <a:off x="8178270" y="17996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" name="Oval 95"/>
                    <p:cNvSpPr/>
                    <p:nvPr/>
                  </p:nvSpPr>
                  <p:spPr>
                    <a:xfrm rot="15200309">
                      <a:off x="7906177" y="18190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" name="Oval 96"/>
                    <p:cNvSpPr/>
                    <p:nvPr/>
                  </p:nvSpPr>
                  <p:spPr>
                    <a:xfrm rot="15200309">
                      <a:off x="8100891" y="202744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98" name="Oval 97"/>
                    <p:cNvSpPr/>
                    <p:nvPr/>
                  </p:nvSpPr>
                  <p:spPr>
                    <a:xfrm rot="15200309">
                      <a:off x="7776072" y="190041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9" name="Oval 98"/>
                    <p:cNvSpPr/>
                    <p:nvPr/>
                  </p:nvSpPr>
                  <p:spPr>
                    <a:xfrm rot="15200309">
                      <a:off x="8453987" y="190561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0" name="Oval 99"/>
                    <p:cNvSpPr/>
                    <p:nvPr/>
                  </p:nvSpPr>
                  <p:spPr>
                    <a:xfrm rot="15200309">
                      <a:off x="8115056" y="169677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1" name="Oval 100"/>
                    <p:cNvSpPr/>
                    <p:nvPr/>
                  </p:nvSpPr>
                  <p:spPr>
                    <a:xfrm rot="15200309">
                      <a:off x="8387896" y="1700382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02" name="Group 101"/>
                    <p:cNvGrpSpPr/>
                    <p:nvPr/>
                  </p:nvGrpSpPr>
                  <p:grpSpPr>
                    <a:xfrm>
                      <a:off x="8801741" y="1573190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192" name="Oval 191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3" name="Oval 192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4" name="Oval 193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5" name="Oval 194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03" name="Oval 102"/>
                    <p:cNvSpPr/>
                    <p:nvPr/>
                  </p:nvSpPr>
                  <p:spPr>
                    <a:xfrm rot="15200309">
                      <a:off x="7637887" y="201201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04" name="Oval 103"/>
                    <p:cNvSpPr/>
                    <p:nvPr/>
                  </p:nvSpPr>
                  <p:spPr>
                    <a:xfrm rot="15200309">
                      <a:off x="8574662" y="2493934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5" name="Oval 104"/>
                    <p:cNvSpPr/>
                    <p:nvPr/>
                  </p:nvSpPr>
                  <p:spPr>
                    <a:xfrm rot="15200309">
                      <a:off x="7709118" y="1603022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6" name="Oval 105"/>
                    <p:cNvSpPr/>
                    <p:nvPr/>
                  </p:nvSpPr>
                  <p:spPr>
                    <a:xfrm rot="15200309">
                      <a:off x="7940513" y="1620820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07" name="Oval 106"/>
                    <p:cNvSpPr/>
                    <p:nvPr/>
                  </p:nvSpPr>
                  <p:spPr>
                    <a:xfrm rot="15200309">
                      <a:off x="7832225" y="206828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08" name="Oval 107"/>
                    <p:cNvSpPr/>
                    <p:nvPr/>
                  </p:nvSpPr>
                  <p:spPr>
                    <a:xfrm rot="15200309">
                      <a:off x="7734720" y="225514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09" name="Group 108"/>
                    <p:cNvGrpSpPr/>
                    <p:nvPr/>
                  </p:nvGrpSpPr>
                  <p:grpSpPr>
                    <a:xfrm rot="8016676">
                      <a:off x="7166860" y="1627927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183" name="Oval 182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4" name="Oval 183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5" name="Oval 184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86" name="Oval 185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7" name="Oval 186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8" name="Oval 187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89" name="Oval 188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90" name="Oval 189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91" name="Oval 190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10" name="Group 109"/>
                    <p:cNvGrpSpPr/>
                    <p:nvPr/>
                  </p:nvGrpSpPr>
                  <p:grpSpPr>
                    <a:xfrm rot="14149929">
                      <a:off x="7472413" y="2396543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179" name="Oval 178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0" name="Oval 179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1" name="Oval 180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2" name="Oval 181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11" name="Oval 110"/>
                    <p:cNvSpPr/>
                    <p:nvPr/>
                  </p:nvSpPr>
                  <p:spPr>
                    <a:xfrm rot="7878391" flipH="1">
                      <a:off x="7928584" y="269598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12" name="Group 111"/>
                    <p:cNvGrpSpPr/>
                    <p:nvPr/>
                  </p:nvGrpSpPr>
                  <p:grpSpPr>
                    <a:xfrm rot="6599075" flipH="1">
                      <a:off x="6951947" y="2181534"/>
                      <a:ext cx="555931" cy="588392"/>
                      <a:chOff x="7222320" y="-108276"/>
                      <a:chExt cx="468684" cy="529845"/>
                    </a:xfrm>
                    <a:solidFill>
                      <a:srgbClr val="CCCC00"/>
                    </a:solidFill>
                  </p:grpSpPr>
                  <p:sp>
                    <p:nvSpPr>
                      <p:cNvPr id="174" name="Oval 173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5" name="Oval 174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6" name="Oval 175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7" name="Oval 176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8" name="Oval 177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13" name="Oval 112"/>
                    <p:cNvSpPr/>
                    <p:nvPr/>
                  </p:nvSpPr>
                  <p:spPr>
                    <a:xfrm rot="15200309">
                      <a:off x="9007659" y="985517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4" name="Oval 113"/>
                    <p:cNvSpPr/>
                    <p:nvPr/>
                  </p:nvSpPr>
                  <p:spPr>
                    <a:xfrm rot="14477466" flipH="1">
                      <a:off x="8886192" y="1257673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5" name="Oval 114"/>
                    <p:cNvSpPr/>
                    <p:nvPr/>
                  </p:nvSpPr>
                  <p:spPr>
                    <a:xfrm rot="15200309">
                      <a:off x="8690244" y="13673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6" name="Oval 115"/>
                    <p:cNvSpPr/>
                    <p:nvPr/>
                  </p:nvSpPr>
                  <p:spPr>
                    <a:xfrm rot="7878391" flipH="1">
                      <a:off x="9231341" y="1234895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7" name="Oval 116"/>
                    <p:cNvSpPr/>
                    <p:nvPr/>
                  </p:nvSpPr>
                  <p:spPr>
                    <a:xfrm rot="7878391" flipH="1">
                      <a:off x="6999171" y="1598648"/>
                      <a:ext cx="205379" cy="197661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8" name="Oval 117"/>
                    <p:cNvSpPr/>
                    <p:nvPr/>
                  </p:nvSpPr>
                  <p:spPr>
                    <a:xfrm rot="14477466" flipH="1">
                      <a:off x="6806371" y="1782628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9" name="Oval 118"/>
                    <p:cNvSpPr/>
                    <p:nvPr/>
                  </p:nvSpPr>
                  <p:spPr>
                    <a:xfrm rot="15200309">
                      <a:off x="9525508" y="82298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20" name="Group 119"/>
                    <p:cNvGrpSpPr/>
                    <p:nvPr/>
                  </p:nvGrpSpPr>
                  <p:grpSpPr>
                    <a:xfrm flipH="1">
                      <a:off x="9540882" y="512442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169" name="Oval 168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0" name="Oval 169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1" name="Oval 170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2" name="Oval 171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3" name="Oval 172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21" name="Oval 120"/>
                    <p:cNvSpPr/>
                    <p:nvPr/>
                  </p:nvSpPr>
                  <p:spPr>
                    <a:xfrm rot="15200309">
                      <a:off x="9598913" y="11407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22" name="Group 121"/>
                    <p:cNvGrpSpPr/>
                    <p:nvPr/>
                  </p:nvGrpSpPr>
                  <p:grpSpPr>
                    <a:xfrm>
                      <a:off x="9797394" y="396051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165" name="Oval 164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6" name="Oval 165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7" name="Oval 166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8" name="Oval 167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23" name="Oval 122"/>
                    <p:cNvSpPr/>
                    <p:nvPr/>
                  </p:nvSpPr>
                  <p:spPr>
                    <a:xfrm rot="15200309">
                      <a:off x="9570315" y="131679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4" name="Oval 123"/>
                    <p:cNvSpPr/>
                    <p:nvPr/>
                  </p:nvSpPr>
                  <p:spPr>
                    <a:xfrm rot="15200309">
                      <a:off x="9638589" y="2227169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5" name="Oval 124"/>
                    <p:cNvSpPr/>
                    <p:nvPr/>
                  </p:nvSpPr>
                  <p:spPr>
                    <a:xfrm rot="15200309">
                      <a:off x="9602216" y="2405514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6" name="Oval 125"/>
                    <p:cNvSpPr/>
                    <p:nvPr/>
                  </p:nvSpPr>
                  <p:spPr>
                    <a:xfrm rot="15200309">
                      <a:off x="9714455" y="197826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7" name="Oval 126"/>
                    <p:cNvSpPr/>
                    <p:nvPr/>
                  </p:nvSpPr>
                  <p:spPr>
                    <a:xfrm rot="15200309">
                      <a:off x="9503701" y="253502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28" name="Group 127"/>
                    <p:cNvGrpSpPr/>
                    <p:nvPr/>
                  </p:nvGrpSpPr>
                  <p:grpSpPr>
                    <a:xfrm flipH="1">
                      <a:off x="9729829" y="1667719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160" name="Oval 159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1" name="Oval 160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2" name="Oval 161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3" name="Oval 162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4" name="Oval 163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29" name="Oval 128"/>
                    <p:cNvSpPr/>
                    <p:nvPr/>
                  </p:nvSpPr>
                  <p:spPr>
                    <a:xfrm rot="15200309">
                      <a:off x="9787860" y="229605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0" name="Oval 129"/>
                    <p:cNvSpPr/>
                    <p:nvPr/>
                  </p:nvSpPr>
                  <p:spPr>
                    <a:xfrm rot="15200309">
                      <a:off x="9638587" y="188374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1" name="Oval 130"/>
                    <p:cNvSpPr/>
                    <p:nvPr/>
                  </p:nvSpPr>
                  <p:spPr>
                    <a:xfrm rot="15200309">
                      <a:off x="9572496" y="167852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32" name="Group 131"/>
                    <p:cNvGrpSpPr/>
                    <p:nvPr/>
                  </p:nvGrpSpPr>
                  <p:grpSpPr>
                    <a:xfrm>
                      <a:off x="9986341" y="1551328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156" name="Oval 155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7" name="Oval 156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8" name="Oval 157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9" name="Oval 158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33" name="Oval 132"/>
                    <p:cNvSpPr/>
                    <p:nvPr/>
                  </p:nvSpPr>
                  <p:spPr>
                    <a:xfrm rot="15200309">
                      <a:off x="9080872" y="2383848"/>
                      <a:ext cx="235718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4" name="Oval 133"/>
                    <p:cNvSpPr/>
                    <p:nvPr/>
                  </p:nvSpPr>
                  <p:spPr>
                    <a:xfrm rot="15200309">
                      <a:off x="10192259" y="96365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" name="Oval 134"/>
                    <p:cNvSpPr/>
                    <p:nvPr/>
                  </p:nvSpPr>
                  <p:spPr>
                    <a:xfrm rot="14477466" flipH="1">
                      <a:off x="10070792" y="1235811"/>
                      <a:ext cx="303801" cy="290552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6" name="Oval 135"/>
                    <p:cNvSpPr/>
                    <p:nvPr/>
                  </p:nvSpPr>
                  <p:spPr>
                    <a:xfrm rot="15200309">
                      <a:off x="9874844" y="13455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7" name="Oval 136"/>
                    <p:cNvSpPr/>
                    <p:nvPr/>
                  </p:nvSpPr>
                  <p:spPr>
                    <a:xfrm rot="7878391" flipH="1">
                      <a:off x="9245837" y="2596855"/>
                      <a:ext cx="205379" cy="197661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38" name="Group 137"/>
                    <p:cNvGrpSpPr/>
                    <p:nvPr/>
                  </p:nvGrpSpPr>
                  <p:grpSpPr>
                    <a:xfrm rot="18455990">
                      <a:off x="8602126" y="427599"/>
                      <a:ext cx="1170886" cy="1000934"/>
                      <a:chOff x="5801519" y="172620"/>
                      <a:chExt cx="1170886" cy="1000934"/>
                    </a:xfrm>
                  </p:grpSpPr>
                  <p:sp>
                    <p:nvSpPr>
                      <p:cNvPr id="147" name="Oval 146"/>
                      <p:cNvSpPr/>
                      <p:nvPr/>
                    </p:nvSpPr>
                    <p:spPr>
                      <a:xfrm rot="15200309">
                        <a:off x="5796974" y="10659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8" name="Oval 147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9" name="Oval 148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50" name="Oval 149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1" name="Oval 150"/>
                      <p:cNvSpPr/>
                      <p:nvPr/>
                    </p:nvSpPr>
                    <p:spPr>
                      <a:xfrm rot="15200309">
                        <a:off x="6864752" y="46018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2" name="Oval 151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53" name="Oval 152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54" name="Oval 153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55" name="Oval 154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39" name="Group 138"/>
                    <p:cNvGrpSpPr/>
                    <p:nvPr/>
                  </p:nvGrpSpPr>
                  <p:grpSpPr>
                    <a:xfrm rot="12232306" flipH="1">
                      <a:off x="9182287" y="1706508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142" name="Oval 141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3" name="Oval 142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4" name="Oval 143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5" name="Oval 144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6" name="Oval 145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40" name="Oval 139"/>
                    <p:cNvSpPr/>
                    <p:nvPr/>
                  </p:nvSpPr>
                  <p:spPr>
                    <a:xfrm rot="15200309">
                      <a:off x="9525258" y="204990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1" name="Oval 140"/>
                    <p:cNvSpPr/>
                    <p:nvPr/>
                  </p:nvSpPr>
                  <p:spPr>
                    <a:xfrm rot="15200309">
                      <a:off x="9413311" y="1440685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48" name="Oval 47"/>
                  <p:cNvSpPr/>
                  <p:nvPr/>
                </p:nvSpPr>
                <p:spPr>
                  <a:xfrm rot="14290249" flipH="1">
                    <a:off x="8388575" y="1830340"/>
                    <a:ext cx="167586" cy="161422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" name="Oval 48"/>
                  <p:cNvSpPr/>
                  <p:nvPr/>
                </p:nvSpPr>
                <p:spPr>
                  <a:xfrm rot="14290249" flipH="1">
                    <a:off x="8550019" y="1546778"/>
                    <a:ext cx="167586" cy="161422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Oval 49"/>
                  <p:cNvSpPr/>
                  <p:nvPr/>
                </p:nvSpPr>
                <p:spPr>
                  <a:xfrm rot="12167">
                    <a:off x="8768513" y="509243"/>
                    <a:ext cx="91551" cy="84204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" name="Oval 50"/>
                  <p:cNvSpPr/>
                  <p:nvPr/>
                </p:nvSpPr>
                <p:spPr>
                  <a:xfrm rot="12167">
                    <a:off x="8677453" y="663165"/>
                    <a:ext cx="223231" cy="20004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Oval 51"/>
                  <p:cNvSpPr/>
                  <p:nvPr/>
                </p:nvSpPr>
                <p:spPr>
                  <a:xfrm rot="20889324" flipH="1">
                    <a:off x="8459988" y="491604"/>
                    <a:ext cx="247897" cy="237282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Oval 52"/>
                  <p:cNvSpPr/>
                  <p:nvPr/>
                </p:nvSpPr>
                <p:spPr>
                  <a:xfrm rot="10797264">
                    <a:off x="8827693" y="1023650"/>
                    <a:ext cx="91551" cy="84204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Oval 53"/>
                  <p:cNvSpPr/>
                  <p:nvPr/>
                </p:nvSpPr>
                <p:spPr>
                  <a:xfrm rot="10797264">
                    <a:off x="8646164" y="1102266"/>
                    <a:ext cx="91551" cy="84204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3" name="Freeform 42"/>
              <p:cNvSpPr/>
              <p:nvPr/>
            </p:nvSpPr>
            <p:spPr>
              <a:xfrm>
                <a:off x="3087650" y="891856"/>
                <a:ext cx="8721500" cy="5135436"/>
              </a:xfrm>
              <a:custGeom>
                <a:avLst/>
                <a:gdLst>
                  <a:gd name="connsiteX0" fmla="*/ 648008 w 8721502"/>
                  <a:gd name="connsiteY0" fmla="*/ 89453 h 5135436"/>
                  <a:gd name="connsiteX1" fmla="*/ 949090 w 8721502"/>
                  <a:gd name="connsiteY1" fmla="*/ 244 h 5135436"/>
                  <a:gd name="connsiteX2" fmla="*/ 1183266 w 8721502"/>
                  <a:gd name="connsiteY2" fmla="*/ 111756 h 5135436"/>
                  <a:gd name="connsiteX3" fmla="*/ 1830037 w 8721502"/>
                  <a:gd name="connsiteY3" fmla="*/ 301326 h 5135436"/>
                  <a:gd name="connsiteX4" fmla="*/ 2264934 w 8721502"/>
                  <a:gd name="connsiteY4" fmla="*/ 312478 h 5135436"/>
                  <a:gd name="connsiteX5" fmla="*/ 2978612 w 8721502"/>
                  <a:gd name="connsiteY5" fmla="*/ 100605 h 5135436"/>
                  <a:gd name="connsiteX6" fmla="*/ 3480417 w 8721502"/>
                  <a:gd name="connsiteY6" fmla="*/ 435141 h 5135436"/>
                  <a:gd name="connsiteX7" fmla="*/ 3926466 w 8721502"/>
                  <a:gd name="connsiteY7" fmla="*/ 423990 h 5135436"/>
                  <a:gd name="connsiteX8" fmla="*/ 4249851 w 8721502"/>
                  <a:gd name="connsiteY8" fmla="*/ 613561 h 5135436"/>
                  <a:gd name="connsiteX9" fmla="*/ 4517481 w 8721502"/>
                  <a:gd name="connsiteY9" fmla="*/ 279024 h 5135436"/>
                  <a:gd name="connsiteX10" fmla="*/ 5097344 w 8721502"/>
                  <a:gd name="connsiteY10" fmla="*/ 78302 h 5135436"/>
                  <a:gd name="connsiteX11" fmla="*/ 5811022 w 8721502"/>
                  <a:gd name="connsiteY11" fmla="*/ 256722 h 5135436"/>
                  <a:gd name="connsiteX12" fmla="*/ 6123256 w 8721502"/>
                  <a:gd name="connsiteY12" fmla="*/ 301326 h 5135436"/>
                  <a:gd name="connsiteX13" fmla="*/ 6770027 w 8721502"/>
                  <a:gd name="connsiteY13" fmla="*/ 212117 h 5135436"/>
                  <a:gd name="connsiteX14" fmla="*/ 7126866 w 8721502"/>
                  <a:gd name="connsiteY14" fmla="*/ 323629 h 5135436"/>
                  <a:gd name="connsiteX15" fmla="*/ 7494856 w 8721502"/>
                  <a:gd name="connsiteY15" fmla="*/ 490897 h 5135436"/>
                  <a:gd name="connsiteX16" fmla="*/ 8197383 w 8721502"/>
                  <a:gd name="connsiteY16" fmla="*/ 502048 h 5135436"/>
                  <a:gd name="connsiteX17" fmla="*/ 8320047 w 8721502"/>
                  <a:gd name="connsiteY17" fmla="*/ 981551 h 5135436"/>
                  <a:gd name="connsiteX18" fmla="*/ 8531920 w 8721502"/>
                  <a:gd name="connsiteY18" fmla="*/ 1505658 h 5135436"/>
                  <a:gd name="connsiteX19" fmla="*/ 8186232 w 8721502"/>
                  <a:gd name="connsiteY19" fmla="*/ 1806741 h 5135436"/>
                  <a:gd name="connsiteX20" fmla="*/ 8398105 w 8721502"/>
                  <a:gd name="connsiteY20" fmla="*/ 2197034 h 5135436"/>
                  <a:gd name="connsiteX21" fmla="*/ 8141627 w 8721502"/>
                  <a:gd name="connsiteY21" fmla="*/ 2431209 h 5135436"/>
                  <a:gd name="connsiteX22" fmla="*/ 8543071 w 8721502"/>
                  <a:gd name="connsiteY22" fmla="*/ 2866107 h 5135436"/>
                  <a:gd name="connsiteX23" fmla="*/ 8498466 w 8721502"/>
                  <a:gd name="connsiteY23" fmla="*/ 3379063 h 5135436"/>
                  <a:gd name="connsiteX24" fmla="*/ 8721490 w 8721502"/>
                  <a:gd name="connsiteY24" fmla="*/ 3758205 h 5135436"/>
                  <a:gd name="connsiteX25" fmla="*/ 8509617 w 8721502"/>
                  <a:gd name="connsiteY25" fmla="*/ 3947775 h 5135436"/>
                  <a:gd name="connsiteX26" fmla="*/ 8676886 w 8721502"/>
                  <a:gd name="connsiteY26" fmla="*/ 4326917 h 5135436"/>
                  <a:gd name="connsiteX27" fmla="*/ 8342349 w 8721502"/>
                  <a:gd name="connsiteY27" fmla="*/ 4817570 h 5135436"/>
                  <a:gd name="connsiteX28" fmla="*/ 8085871 w 8721502"/>
                  <a:gd name="connsiteY28" fmla="*/ 4995990 h 5135436"/>
                  <a:gd name="connsiteX29" fmla="*/ 7595217 w 8721502"/>
                  <a:gd name="connsiteY29" fmla="*/ 5040595 h 5135436"/>
                  <a:gd name="connsiteX30" fmla="*/ 7316437 w 8721502"/>
                  <a:gd name="connsiteY30" fmla="*/ 5129805 h 5135436"/>
                  <a:gd name="connsiteX31" fmla="*/ 6948447 w 8721502"/>
                  <a:gd name="connsiteY31" fmla="*/ 4862175 h 5135436"/>
                  <a:gd name="connsiteX32" fmla="*/ 6680817 w 8721502"/>
                  <a:gd name="connsiteY32" fmla="*/ 4929083 h 5135436"/>
                  <a:gd name="connsiteX33" fmla="*/ 6357432 w 8721502"/>
                  <a:gd name="connsiteY33" fmla="*/ 4951385 h 5135436"/>
                  <a:gd name="connsiteX34" fmla="*/ 5889081 w 8721502"/>
                  <a:gd name="connsiteY34" fmla="*/ 5118653 h 5135436"/>
                  <a:gd name="connsiteX35" fmla="*/ 5331520 w 8721502"/>
                  <a:gd name="connsiteY35" fmla="*/ 4761814 h 5135436"/>
                  <a:gd name="connsiteX36" fmla="*/ 5041588 w 8721502"/>
                  <a:gd name="connsiteY36" fmla="*/ 4817570 h 5135436"/>
                  <a:gd name="connsiteX37" fmla="*/ 4628993 w 8721502"/>
                  <a:gd name="connsiteY37" fmla="*/ 4628000 h 5135436"/>
                  <a:gd name="connsiteX38" fmla="*/ 4450573 w 8721502"/>
                  <a:gd name="connsiteY38" fmla="*/ 4683756 h 5135436"/>
                  <a:gd name="connsiteX39" fmla="*/ 4116037 w 8721502"/>
                  <a:gd name="connsiteY39" fmla="*/ 5062897 h 5135436"/>
                  <a:gd name="connsiteX40" fmla="*/ 3614232 w 8721502"/>
                  <a:gd name="connsiteY40" fmla="*/ 5007141 h 5135436"/>
                  <a:gd name="connsiteX41" fmla="*/ 3012066 w 8721502"/>
                  <a:gd name="connsiteY41" fmla="*/ 4973687 h 5135436"/>
                  <a:gd name="connsiteX42" fmla="*/ 2911705 w 8721502"/>
                  <a:gd name="connsiteY42" fmla="*/ 4761814 h 5135436"/>
                  <a:gd name="connsiteX43" fmla="*/ 2521412 w 8721502"/>
                  <a:gd name="connsiteY43" fmla="*/ 4873326 h 5135436"/>
                  <a:gd name="connsiteX44" fmla="*/ 2220329 w 8721502"/>
                  <a:gd name="connsiteY44" fmla="*/ 4839873 h 5135436"/>
                  <a:gd name="connsiteX45" fmla="*/ 1673920 w 8721502"/>
                  <a:gd name="connsiteY45" fmla="*/ 5062897 h 5135436"/>
                  <a:gd name="connsiteX46" fmla="*/ 1172115 w 8721502"/>
                  <a:gd name="connsiteY46" fmla="*/ 4694907 h 5135436"/>
                  <a:gd name="connsiteX47" fmla="*/ 503042 w 8721502"/>
                  <a:gd name="connsiteY47" fmla="*/ 4639151 h 5135436"/>
                  <a:gd name="connsiteX48" fmla="*/ 424983 w 8721502"/>
                  <a:gd name="connsiteY48" fmla="*/ 4126195 h 5135436"/>
                  <a:gd name="connsiteX49" fmla="*/ 280017 w 8721502"/>
                  <a:gd name="connsiteY49" fmla="*/ 3680146 h 5135436"/>
                  <a:gd name="connsiteX50" fmla="*/ 458437 w 8721502"/>
                  <a:gd name="connsiteY50" fmla="*/ 3445970 h 5135436"/>
                  <a:gd name="connsiteX51" fmla="*/ 146203 w 8721502"/>
                  <a:gd name="connsiteY51" fmla="*/ 3044526 h 5135436"/>
                  <a:gd name="connsiteX52" fmla="*/ 179656 w 8721502"/>
                  <a:gd name="connsiteY52" fmla="*/ 2475814 h 5135436"/>
                  <a:gd name="connsiteX53" fmla="*/ 257715 w 8721502"/>
                  <a:gd name="connsiteY53" fmla="*/ 2241639 h 5135436"/>
                  <a:gd name="connsiteX54" fmla="*/ 123900 w 8721502"/>
                  <a:gd name="connsiteY54" fmla="*/ 1907102 h 5135436"/>
                  <a:gd name="connsiteX55" fmla="*/ 1237 w 8721502"/>
                  <a:gd name="connsiteY55" fmla="*/ 1304936 h 5135436"/>
                  <a:gd name="connsiteX56" fmla="*/ 201959 w 8721502"/>
                  <a:gd name="connsiteY56" fmla="*/ 1137668 h 5135436"/>
                  <a:gd name="connsiteX57" fmla="*/ 135051 w 8721502"/>
                  <a:gd name="connsiteY57" fmla="*/ 557805 h 5135436"/>
                  <a:gd name="connsiteX58" fmla="*/ 380378 w 8721502"/>
                  <a:gd name="connsiteY58" fmla="*/ 323629 h 5135436"/>
                  <a:gd name="connsiteX59" fmla="*/ 648008 w 8721502"/>
                  <a:gd name="connsiteY59" fmla="*/ 89453 h 5135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8721502" h="5135436">
                    <a:moveTo>
                      <a:pt x="648008" y="89453"/>
                    </a:moveTo>
                    <a:cubicBezTo>
                      <a:pt x="742793" y="35556"/>
                      <a:pt x="859880" y="-3473"/>
                      <a:pt x="949090" y="244"/>
                    </a:cubicBezTo>
                    <a:cubicBezTo>
                      <a:pt x="1038300" y="3961"/>
                      <a:pt x="1036442" y="61576"/>
                      <a:pt x="1183266" y="111756"/>
                    </a:cubicBezTo>
                    <a:cubicBezTo>
                      <a:pt x="1330090" y="161936"/>
                      <a:pt x="1649759" y="267872"/>
                      <a:pt x="1830037" y="301326"/>
                    </a:cubicBezTo>
                    <a:cubicBezTo>
                      <a:pt x="2010315" y="334780"/>
                      <a:pt x="2073505" y="345932"/>
                      <a:pt x="2264934" y="312478"/>
                    </a:cubicBezTo>
                    <a:cubicBezTo>
                      <a:pt x="2456363" y="279024"/>
                      <a:pt x="2776032" y="80161"/>
                      <a:pt x="2978612" y="100605"/>
                    </a:cubicBezTo>
                    <a:cubicBezTo>
                      <a:pt x="3181192" y="121049"/>
                      <a:pt x="3322441" y="381244"/>
                      <a:pt x="3480417" y="435141"/>
                    </a:cubicBezTo>
                    <a:cubicBezTo>
                      <a:pt x="3638393" y="489038"/>
                      <a:pt x="3798227" y="394253"/>
                      <a:pt x="3926466" y="423990"/>
                    </a:cubicBezTo>
                    <a:cubicBezTo>
                      <a:pt x="4054705" y="453727"/>
                      <a:pt x="4151349" y="637722"/>
                      <a:pt x="4249851" y="613561"/>
                    </a:cubicBezTo>
                    <a:cubicBezTo>
                      <a:pt x="4348353" y="589400"/>
                      <a:pt x="4376232" y="368234"/>
                      <a:pt x="4517481" y="279024"/>
                    </a:cubicBezTo>
                    <a:cubicBezTo>
                      <a:pt x="4658730" y="189814"/>
                      <a:pt x="4881754" y="82019"/>
                      <a:pt x="5097344" y="78302"/>
                    </a:cubicBezTo>
                    <a:cubicBezTo>
                      <a:pt x="5312934" y="74585"/>
                      <a:pt x="5640037" y="219551"/>
                      <a:pt x="5811022" y="256722"/>
                    </a:cubicBezTo>
                    <a:cubicBezTo>
                      <a:pt x="5982007" y="293893"/>
                      <a:pt x="5963422" y="308760"/>
                      <a:pt x="6123256" y="301326"/>
                    </a:cubicBezTo>
                    <a:cubicBezTo>
                      <a:pt x="6283090" y="293892"/>
                      <a:pt x="6602759" y="208400"/>
                      <a:pt x="6770027" y="212117"/>
                    </a:cubicBezTo>
                    <a:cubicBezTo>
                      <a:pt x="6937295" y="215834"/>
                      <a:pt x="7006061" y="277166"/>
                      <a:pt x="7126866" y="323629"/>
                    </a:cubicBezTo>
                    <a:cubicBezTo>
                      <a:pt x="7247671" y="370092"/>
                      <a:pt x="7316437" y="461161"/>
                      <a:pt x="7494856" y="490897"/>
                    </a:cubicBezTo>
                    <a:cubicBezTo>
                      <a:pt x="7673276" y="520634"/>
                      <a:pt x="8059851" y="420272"/>
                      <a:pt x="8197383" y="502048"/>
                    </a:cubicBezTo>
                    <a:cubicBezTo>
                      <a:pt x="8334915" y="583824"/>
                      <a:pt x="8264291" y="814283"/>
                      <a:pt x="8320047" y="981551"/>
                    </a:cubicBezTo>
                    <a:cubicBezTo>
                      <a:pt x="8375803" y="1148819"/>
                      <a:pt x="8554222" y="1368126"/>
                      <a:pt x="8531920" y="1505658"/>
                    </a:cubicBezTo>
                    <a:cubicBezTo>
                      <a:pt x="8509618" y="1643190"/>
                      <a:pt x="8208535" y="1691512"/>
                      <a:pt x="8186232" y="1806741"/>
                    </a:cubicBezTo>
                    <a:cubicBezTo>
                      <a:pt x="8163929" y="1921970"/>
                      <a:pt x="8405539" y="2092956"/>
                      <a:pt x="8398105" y="2197034"/>
                    </a:cubicBezTo>
                    <a:cubicBezTo>
                      <a:pt x="8390671" y="2301112"/>
                      <a:pt x="8117466" y="2319697"/>
                      <a:pt x="8141627" y="2431209"/>
                    </a:cubicBezTo>
                    <a:cubicBezTo>
                      <a:pt x="8165788" y="2542721"/>
                      <a:pt x="8483598" y="2708131"/>
                      <a:pt x="8543071" y="2866107"/>
                    </a:cubicBezTo>
                    <a:cubicBezTo>
                      <a:pt x="8602544" y="3024083"/>
                      <a:pt x="8468729" y="3230380"/>
                      <a:pt x="8498466" y="3379063"/>
                    </a:cubicBezTo>
                    <a:cubicBezTo>
                      <a:pt x="8528203" y="3527746"/>
                      <a:pt x="8719632" y="3663420"/>
                      <a:pt x="8721490" y="3758205"/>
                    </a:cubicBezTo>
                    <a:cubicBezTo>
                      <a:pt x="8723348" y="3852990"/>
                      <a:pt x="8517051" y="3852990"/>
                      <a:pt x="8509617" y="3947775"/>
                    </a:cubicBezTo>
                    <a:cubicBezTo>
                      <a:pt x="8502183" y="4042560"/>
                      <a:pt x="8704764" y="4181951"/>
                      <a:pt x="8676886" y="4326917"/>
                    </a:cubicBezTo>
                    <a:cubicBezTo>
                      <a:pt x="8649008" y="4471883"/>
                      <a:pt x="8440852" y="4706058"/>
                      <a:pt x="8342349" y="4817570"/>
                    </a:cubicBezTo>
                    <a:cubicBezTo>
                      <a:pt x="8243846" y="4929082"/>
                      <a:pt x="8210393" y="4958819"/>
                      <a:pt x="8085871" y="4995990"/>
                    </a:cubicBezTo>
                    <a:cubicBezTo>
                      <a:pt x="7961349" y="5033161"/>
                      <a:pt x="7723456" y="5018293"/>
                      <a:pt x="7595217" y="5040595"/>
                    </a:cubicBezTo>
                    <a:cubicBezTo>
                      <a:pt x="7466978" y="5062898"/>
                      <a:pt x="7424232" y="5159542"/>
                      <a:pt x="7316437" y="5129805"/>
                    </a:cubicBezTo>
                    <a:cubicBezTo>
                      <a:pt x="7208642" y="5100068"/>
                      <a:pt x="7054384" y="4895629"/>
                      <a:pt x="6948447" y="4862175"/>
                    </a:cubicBezTo>
                    <a:cubicBezTo>
                      <a:pt x="6842510" y="4828721"/>
                      <a:pt x="6779319" y="4914215"/>
                      <a:pt x="6680817" y="4929083"/>
                    </a:cubicBezTo>
                    <a:cubicBezTo>
                      <a:pt x="6582315" y="4943951"/>
                      <a:pt x="6489388" y="4919790"/>
                      <a:pt x="6357432" y="4951385"/>
                    </a:cubicBezTo>
                    <a:cubicBezTo>
                      <a:pt x="6225476" y="4982980"/>
                      <a:pt x="6060066" y="5150248"/>
                      <a:pt x="5889081" y="5118653"/>
                    </a:cubicBezTo>
                    <a:cubicBezTo>
                      <a:pt x="5718096" y="5087058"/>
                      <a:pt x="5472769" y="4811995"/>
                      <a:pt x="5331520" y="4761814"/>
                    </a:cubicBezTo>
                    <a:cubicBezTo>
                      <a:pt x="5190271" y="4711634"/>
                      <a:pt x="5158676" y="4839872"/>
                      <a:pt x="5041588" y="4817570"/>
                    </a:cubicBezTo>
                    <a:cubicBezTo>
                      <a:pt x="4924500" y="4795268"/>
                      <a:pt x="4727496" y="4650302"/>
                      <a:pt x="4628993" y="4628000"/>
                    </a:cubicBezTo>
                    <a:cubicBezTo>
                      <a:pt x="4530491" y="4605698"/>
                      <a:pt x="4536066" y="4611273"/>
                      <a:pt x="4450573" y="4683756"/>
                    </a:cubicBezTo>
                    <a:cubicBezTo>
                      <a:pt x="4365080" y="4756239"/>
                      <a:pt x="4255427" y="5009000"/>
                      <a:pt x="4116037" y="5062897"/>
                    </a:cubicBezTo>
                    <a:cubicBezTo>
                      <a:pt x="3976647" y="5116795"/>
                      <a:pt x="3798227" y="5022009"/>
                      <a:pt x="3614232" y="5007141"/>
                    </a:cubicBezTo>
                    <a:cubicBezTo>
                      <a:pt x="3430237" y="4992273"/>
                      <a:pt x="3129154" y="5014575"/>
                      <a:pt x="3012066" y="4973687"/>
                    </a:cubicBezTo>
                    <a:cubicBezTo>
                      <a:pt x="2894978" y="4932799"/>
                      <a:pt x="2993481" y="4778541"/>
                      <a:pt x="2911705" y="4761814"/>
                    </a:cubicBezTo>
                    <a:cubicBezTo>
                      <a:pt x="2829929" y="4745087"/>
                      <a:pt x="2636641" y="4860316"/>
                      <a:pt x="2521412" y="4873326"/>
                    </a:cubicBezTo>
                    <a:cubicBezTo>
                      <a:pt x="2406183" y="4886336"/>
                      <a:pt x="2361578" y="4808278"/>
                      <a:pt x="2220329" y="4839873"/>
                    </a:cubicBezTo>
                    <a:cubicBezTo>
                      <a:pt x="2079080" y="4871468"/>
                      <a:pt x="1848622" y="5087058"/>
                      <a:pt x="1673920" y="5062897"/>
                    </a:cubicBezTo>
                    <a:cubicBezTo>
                      <a:pt x="1499218" y="5038736"/>
                      <a:pt x="1367261" y="4765531"/>
                      <a:pt x="1172115" y="4694907"/>
                    </a:cubicBezTo>
                    <a:cubicBezTo>
                      <a:pt x="976969" y="4624283"/>
                      <a:pt x="627564" y="4733936"/>
                      <a:pt x="503042" y="4639151"/>
                    </a:cubicBezTo>
                    <a:cubicBezTo>
                      <a:pt x="378520" y="4544366"/>
                      <a:pt x="462154" y="4286029"/>
                      <a:pt x="424983" y="4126195"/>
                    </a:cubicBezTo>
                    <a:cubicBezTo>
                      <a:pt x="387812" y="3966361"/>
                      <a:pt x="274441" y="3793517"/>
                      <a:pt x="280017" y="3680146"/>
                    </a:cubicBezTo>
                    <a:cubicBezTo>
                      <a:pt x="285593" y="3566775"/>
                      <a:pt x="480739" y="3551907"/>
                      <a:pt x="458437" y="3445970"/>
                    </a:cubicBezTo>
                    <a:cubicBezTo>
                      <a:pt x="436135" y="3340033"/>
                      <a:pt x="192666" y="3206219"/>
                      <a:pt x="146203" y="3044526"/>
                    </a:cubicBezTo>
                    <a:cubicBezTo>
                      <a:pt x="99740" y="2882833"/>
                      <a:pt x="161071" y="2609629"/>
                      <a:pt x="179656" y="2475814"/>
                    </a:cubicBezTo>
                    <a:cubicBezTo>
                      <a:pt x="198241" y="2342000"/>
                      <a:pt x="267008" y="2336424"/>
                      <a:pt x="257715" y="2241639"/>
                    </a:cubicBezTo>
                    <a:cubicBezTo>
                      <a:pt x="248422" y="2146854"/>
                      <a:pt x="166646" y="2063219"/>
                      <a:pt x="123900" y="1907102"/>
                    </a:cubicBezTo>
                    <a:cubicBezTo>
                      <a:pt x="81154" y="1750985"/>
                      <a:pt x="-11773" y="1433175"/>
                      <a:pt x="1237" y="1304936"/>
                    </a:cubicBezTo>
                    <a:cubicBezTo>
                      <a:pt x="14247" y="1176697"/>
                      <a:pt x="179657" y="1262190"/>
                      <a:pt x="201959" y="1137668"/>
                    </a:cubicBezTo>
                    <a:cubicBezTo>
                      <a:pt x="224261" y="1013146"/>
                      <a:pt x="105314" y="693478"/>
                      <a:pt x="135051" y="557805"/>
                    </a:cubicBezTo>
                    <a:cubicBezTo>
                      <a:pt x="164787" y="422132"/>
                      <a:pt x="294885" y="399829"/>
                      <a:pt x="380378" y="323629"/>
                    </a:cubicBezTo>
                    <a:cubicBezTo>
                      <a:pt x="465871" y="247429"/>
                      <a:pt x="553223" y="143350"/>
                      <a:pt x="648008" y="89453"/>
                    </a:cubicBez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1" name="TextBox 40"/>
            <p:cNvSpPr txBox="1"/>
            <p:nvPr/>
          </p:nvSpPr>
          <p:spPr>
            <a:xfrm>
              <a:off x="66063" y="5280968"/>
              <a:ext cx="136454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 err="1" smtClean="0"/>
                <a:t>Povoamento</a:t>
              </a:r>
              <a:r>
                <a:rPr lang="en-US" sz="1600" dirty="0" smtClean="0"/>
                <a:t> (ha)</a:t>
              </a:r>
              <a:endParaRPr lang="en-US" sz="1600" dirty="0"/>
            </a:p>
          </p:txBody>
        </p:sp>
      </p:grpSp>
      <p:cxnSp>
        <p:nvCxnSpPr>
          <p:cNvPr id="757" name="Straight Arrow Connector 756"/>
          <p:cNvCxnSpPr>
            <a:stCxn id="22" idx="3"/>
          </p:cNvCxnSpPr>
          <p:nvPr/>
        </p:nvCxnSpPr>
        <p:spPr>
          <a:xfrm>
            <a:off x="10037613" y="5676889"/>
            <a:ext cx="397904" cy="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58" name="Object 75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06572247"/>
              </p:ext>
            </p:extLst>
          </p:nvPr>
        </p:nvGraphicFramePr>
        <p:xfrm>
          <a:off x="6749318" y="553419"/>
          <a:ext cx="1102521" cy="50947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06" r:id="rId8" imgW="0" imgH="0" progId="">
                  <p:embed/>
                </p:oleObj>
              </mc:Choice>
              <mc:Fallback>
                <p:oleObj r:id="rId8" imgW="0" imgH="0" progId="">
                  <p:embed/>
                  <p:pic>
                    <p:nvPicPr>
                      <p:cNvPr id="758" name="Object 75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49318" y="553419"/>
                        <a:ext cx="1102521" cy="509474"/>
                      </a:xfrm>
                      <a:prstGeom prst="rect">
                        <a:avLst/>
                      </a:prstGeom>
                      <a:solidFill>
                        <a:schemeClr val="accent2">
                          <a:lumMod val="20000"/>
                          <a:lumOff val="80000"/>
                        </a:schemeClr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759" name="TextBox 758"/>
          <p:cNvSpPr txBox="1"/>
          <p:nvPr/>
        </p:nvSpPr>
        <p:spPr>
          <a:xfrm>
            <a:off x="6639286" y="33317"/>
            <a:ext cx="30048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 smtClean="0"/>
              <a:t>Equação</a:t>
            </a:r>
            <a:r>
              <a:rPr lang="en-US" sz="1400" dirty="0" smtClean="0"/>
              <a:t> de volume da </a:t>
            </a:r>
            <a:r>
              <a:rPr lang="en-US" sz="1400" dirty="0" err="1" smtClean="0"/>
              <a:t>árvore</a:t>
            </a:r>
            <a:r>
              <a:rPr lang="en-US" sz="1400" dirty="0" smtClean="0"/>
              <a:t>:</a:t>
            </a:r>
            <a:endParaRPr lang="en-US" sz="1400" dirty="0"/>
          </a:p>
        </p:txBody>
      </p:sp>
      <p:cxnSp>
        <p:nvCxnSpPr>
          <p:cNvPr id="761" name="Elbow Connector 760"/>
          <p:cNvCxnSpPr>
            <a:stCxn id="764" idx="1"/>
            <a:endCxn id="758" idx="1"/>
          </p:cNvCxnSpPr>
          <p:nvPr/>
        </p:nvCxnSpPr>
        <p:spPr>
          <a:xfrm rot="5400000" flipH="1" flipV="1">
            <a:off x="3462132" y="-175094"/>
            <a:ext cx="2303936" cy="4270436"/>
          </a:xfrm>
          <a:prstGeom prst="bentConnector2">
            <a:avLst/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64" name="Oval 763"/>
          <p:cNvSpPr/>
          <p:nvPr/>
        </p:nvSpPr>
        <p:spPr>
          <a:xfrm>
            <a:off x="2468880" y="3105397"/>
            <a:ext cx="68298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9" name="Oval 768"/>
          <p:cNvSpPr/>
          <p:nvPr/>
        </p:nvSpPr>
        <p:spPr>
          <a:xfrm>
            <a:off x="4775924" y="3390128"/>
            <a:ext cx="68298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70" name="Elbow Connector 769"/>
          <p:cNvCxnSpPr>
            <a:stCxn id="769" idx="7"/>
            <a:endCxn id="30" idx="2"/>
          </p:cNvCxnSpPr>
          <p:nvPr/>
        </p:nvCxnSpPr>
        <p:spPr>
          <a:xfrm rot="5400000" flipH="1" flipV="1">
            <a:off x="6210408" y="875171"/>
            <a:ext cx="1145464" cy="3897840"/>
          </a:xfrm>
          <a:prstGeom prst="bentConnector3">
            <a:avLst>
              <a:gd name="adj1" fmla="val 28069"/>
            </a:avLst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780" name="Picture 77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950539" y="512755"/>
            <a:ext cx="2453640" cy="56388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808892" y="109704"/>
            <a:ext cx="4411980" cy="2651760"/>
          </a:xfrm>
          <a:prstGeom prst="rect">
            <a:avLst/>
          </a:prstGeom>
        </p:spPr>
      </p:pic>
      <p:sp>
        <p:nvSpPr>
          <p:cNvPr id="756" name="TextBox 755"/>
          <p:cNvSpPr txBox="1"/>
          <p:nvPr/>
        </p:nvSpPr>
        <p:spPr>
          <a:xfrm>
            <a:off x="9788365" y="4890538"/>
            <a:ext cx="15453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x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fexp_area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: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  <p:graphicFrame>
        <p:nvGraphicFramePr>
          <p:cNvPr id="30" name="Object 2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70589095"/>
              </p:ext>
            </p:extLst>
          </p:nvPr>
        </p:nvGraphicFramePr>
        <p:xfrm>
          <a:off x="6769910" y="1665571"/>
          <a:ext cx="3924300" cy="5857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07" r:id="rId12" imgW="3960415" imgH="706728" progId="">
                  <p:embed/>
                </p:oleObj>
              </mc:Choice>
              <mc:Fallback>
                <p:oleObj r:id="rId12" imgW="3960415" imgH="706728" progId="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69910" y="1665571"/>
                        <a:ext cx="3924300" cy="585788"/>
                      </a:xfrm>
                      <a:prstGeom prst="rect">
                        <a:avLst/>
                      </a:prstGeom>
                      <a:solidFill>
                        <a:schemeClr val="accent1">
                          <a:lumMod val="20000"/>
                          <a:lumOff val="80000"/>
                        </a:schemeClr>
                      </a:solidFill>
                    </p:spPr>
                  </p:pic>
                </p:oleObj>
              </mc:Fallback>
            </mc:AlternateContent>
          </a:graphicData>
        </a:graphic>
      </p:graphicFrame>
      <p:sp>
        <p:nvSpPr>
          <p:cNvPr id="762" name="TextBox 761"/>
          <p:cNvSpPr txBox="1"/>
          <p:nvPr/>
        </p:nvSpPr>
        <p:spPr>
          <a:xfrm>
            <a:off x="6720931" y="1239486"/>
            <a:ext cx="30048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 smtClean="0"/>
              <a:t>Equação</a:t>
            </a:r>
            <a:r>
              <a:rPr lang="en-US" sz="1400" dirty="0" smtClean="0"/>
              <a:t> </a:t>
            </a:r>
            <a:r>
              <a:rPr lang="en-US" sz="1400" dirty="0" err="1" smtClean="0"/>
              <a:t>hipsométrica</a:t>
            </a:r>
            <a:r>
              <a:rPr lang="en-US" sz="1400" dirty="0" smtClean="0"/>
              <a:t>:</a:t>
            </a:r>
            <a:endParaRPr lang="en-US" sz="1400" dirty="0"/>
          </a:p>
        </p:txBody>
      </p:sp>
      <p:pic>
        <p:nvPicPr>
          <p:cNvPr id="765" name="Picture 764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881059" y="2330511"/>
            <a:ext cx="3063240" cy="563880"/>
          </a:xfrm>
          <a:prstGeom prst="rect">
            <a:avLst/>
          </a:prstGeom>
        </p:spPr>
      </p:pic>
      <p:cxnSp>
        <p:nvCxnSpPr>
          <p:cNvPr id="771" name="Elbow Connector 770"/>
          <p:cNvCxnSpPr>
            <a:stCxn id="30" idx="0"/>
            <a:endCxn id="758" idx="2"/>
          </p:cNvCxnSpPr>
          <p:nvPr/>
        </p:nvCxnSpPr>
        <p:spPr>
          <a:xfrm rot="16200000" flipV="1">
            <a:off x="7714980" y="648491"/>
            <a:ext cx="602678" cy="1431482"/>
          </a:xfrm>
          <a:prstGeom prst="bentConnector3">
            <a:avLst>
              <a:gd name="adj1" fmla="val 73342"/>
            </a:avLst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73" name="Elbow Connector 772"/>
          <p:cNvCxnSpPr>
            <a:stCxn id="764" idx="0"/>
            <a:endCxn id="30" idx="2"/>
          </p:cNvCxnSpPr>
          <p:nvPr/>
        </p:nvCxnSpPr>
        <p:spPr>
          <a:xfrm rot="5400000" flipH="1" flipV="1">
            <a:off x="5190525" y="-436137"/>
            <a:ext cx="854038" cy="6229031"/>
          </a:xfrm>
          <a:prstGeom prst="bentConnector3">
            <a:avLst>
              <a:gd name="adj1" fmla="val 2937"/>
            </a:avLst>
          </a:prstGeom>
          <a:ln w="28575"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778" name="TextBox 777"/>
          <p:cNvSpPr txBox="1"/>
          <p:nvPr/>
        </p:nvSpPr>
        <p:spPr>
          <a:xfrm>
            <a:off x="6181178" y="3189107"/>
            <a:ext cx="360718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Aplot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= 1000 m</a:t>
            </a:r>
            <a:r>
              <a:rPr lang="en-US" sz="1400" i="1" baseline="30000" dirty="0" smtClean="0">
                <a:solidFill>
                  <a:schemeClr val="bg2">
                    <a:lumMod val="75000"/>
                  </a:schemeClr>
                </a:solidFill>
              </a:rPr>
              <a:t>2</a:t>
            </a:r>
          </a:p>
          <a:p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N = [ </a:t>
            </a:r>
            <a:r>
              <a:rPr lang="el-GR" sz="1400" i="1" dirty="0" smtClean="0">
                <a:solidFill>
                  <a:schemeClr val="bg2">
                    <a:lumMod val="75000"/>
                  </a:schemeClr>
                </a:solidFill>
              </a:rPr>
              <a:t>Σ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np_Pb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 + </a:t>
            </a:r>
            <a:r>
              <a:rPr lang="el-GR" sz="1400" i="1" dirty="0">
                <a:solidFill>
                  <a:schemeClr val="bg2">
                    <a:lumMod val="75000"/>
                  </a:schemeClr>
                </a:solidFill>
              </a:rPr>
              <a:t>Σ 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np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Ec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] *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fexp_area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= 24* 10</a:t>
            </a:r>
          </a:p>
          <a:p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hdom_Pb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= (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média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das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alturas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das 10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Pbs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  <a:p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hdom_Ec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= (</a:t>
            </a:r>
            <a:r>
              <a:rPr lang="en-US" sz="1400" i="1" dirty="0" err="1">
                <a:solidFill>
                  <a:schemeClr val="bg2">
                    <a:lumMod val="75000"/>
                  </a:schemeClr>
                </a:solidFill>
              </a:rPr>
              <a:t>média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 das </a:t>
            </a:r>
            <a:r>
              <a:rPr lang="en-US" sz="1400" i="1" dirty="0" err="1">
                <a:solidFill>
                  <a:schemeClr val="bg2">
                    <a:lumMod val="75000"/>
                  </a:schemeClr>
                </a:solidFill>
              </a:rPr>
              <a:t>alturas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 das 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3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Ecs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  <p:pic>
        <p:nvPicPr>
          <p:cNvPr id="776" name="Picture 775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804536" y="5247198"/>
            <a:ext cx="5178497" cy="1343441"/>
          </a:xfrm>
          <a:prstGeom prst="rect">
            <a:avLst/>
          </a:prstGeom>
        </p:spPr>
      </p:pic>
      <p:sp>
        <p:nvSpPr>
          <p:cNvPr id="782" name="TextBox 781"/>
          <p:cNvSpPr txBox="1"/>
          <p:nvPr/>
        </p:nvSpPr>
        <p:spPr>
          <a:xfrm>
            <a:off x="7737305" y="6230606"/>
            <a:ext cx="360718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G p total 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= G p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Ec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+ 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G p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Pb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</a:t>
            </a:r>
          </a:p>
          <a:p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V 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p total = 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V p </a:t>
            </a:r>
            <a:r>
              <a:rPr lang="en-US" sz="1400" i="1" dirty="0" err="1">
                <a:solidFill>
                  <a:schemeClr val="bg2">
                    <a:lumMod val="75000"/>
                  </a:schemeClr>
                </a:solidFill>
              </a:rPr>
              <a:t>Ec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 + 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V 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p </a:t>
            </a:r>
            <a:r>
              <a:rPr lang="en-US" sz="1400" i="1" dirty="0" err="1">
                <a:solidFill>
                  <a:schemeClr val="bg2">
                    <a:lumMod val="75000"/>
                  </a:schemeClr>
                </a:solidFill>
              </a:rPr>
              <a:t>Pb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175809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33" grpId="0"/>
      <p:bldP spid="759" grpId="0"/>
      <p:bldP spid="756" grpId="0"/>
      <p:bldP spid="762" grpId="0"/>
      <p:bldP spid="778" grpId="0"/>
      <p:bldP spid="78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23636" y="1965325"/>
            <a:ext cx="10169237" cy="1325563"/>
          </a:xfrm>
        </p:spPr>
        <p:txBody>
          <a:bodyPr/>
          <a:lstStyle/>
          <a:p>
            <a:pPr algn="ctr"/>
            <a:r>
              <a:rPr lang="en-US" dirty="0" err="1" smtClean="0"/>
              <a:t>Árvores</a:t>
            </a:r>
            <a:r>
              <a:rPr lang="en-US" dirty="0" smtClean="0"/>
              <a:t> </a:t>
            </a:r>
            <a:r>
              <a:rPr lang="en-US" dirty="0" err="1" smtClean="0"/>
              <a:t>modelo</a:t>
            </a:r>
            <a:endParaRPr lang="en-US" dirty="0"/>
          </a:p>
        </p:txBody>
      </p:sp>
      <p:cxnSp>
        <p:nvCxnSpPr>
          <p:cNvPr id="4" name="Straight Connector 3"/>
          <p:cNvCxnSpPr/>
          <p:nvPr/>
        </p:nvCxnSpPr>
        <p:spPr>
          <a:xfrm>
            <a:off x="923636" y="3429000"/>
            <a:ext cx="10169237" cy="0"/>
          </a:xfrm>
          <a:prstGeom prst="line">
            <a:avLst/>
          </a:prstGeom>
          <a:ln w="57150"/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27156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>
              <a:buNone/>
            </a:pPr>
            <a:r>
              <a:rPr lang="pt-PT" altLang="en-US" sz="3200" dirty="0"/>
              <a:t>Volume por </a:t>
            </a:r>
            <a:r>
              <a:rPr lang="pt-PT" altLang="en-US" sz="3200" dirty="0" err="1" smtClean="0"/>
              <a:t>ha</a:t>
            </a:r>
            <a:r>
              <a:rPr lang="pt-PT" altLang="en-US" sz="3200" dirty="0" smtClean="0"/>
              <a:t> </a:t>
            </a:r>
            <a:r>
              <a:rPr lang="pt-PT" altLang="en-US" sz="3200" dirty="0"/>
              <a:t>– </a:t>
            </a:r>
            <a:r>
              <a:rPr lang="pt-PT" altLang="en-US" sz="3200" dirty="0" smtClean="0"/>
              <a:t>árvores modelo de volume</a:t>
            </a:r>
            <a:endParaRPr lang="en-US" altLang="en-US" sz="3200" dirty="0"/>
          </a:p>
        </p:txBody>
      </p:sp>
      <p:sp>
        <p:nvSpPr>
          <p:cNvPr id="199683" name="Rectangle 3"/>
          <p:cNvSpPr>
            <a:spLocks noGrp="1" noChangeArrowheads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>
              <a:lnSpc>
                <a:spcPct val="90000"/>
              </a:lnSpc>
            </a:pPr>
            <a:r>
              <a:rPr lang="pt-PT" altLang="en-US" dirty="0" smtClean="0"/>
              <a:t>Método de </a:t>
            </a:r>
            <a:r>
              <a:rPr lang="pt-PT" altLang="en-US" dirty="0" err="1" smtClean="0"/>
              <a:t>Draudt</a:t>
            </a:r>
            <a:endParaRPr lang="pt-PT" altLang="en-US" dirty="0" smtClean="0"/>
          </a:p>
          <a:p>
            <a:pPr lvl="1">
              <a:lnSpc>
                <a:spcPct val="90000"/>
              </a:lnSpc>
            </a:pPr>
            <a:r>
              <a:rPr lang="pt-PT" altLang="en-US" dirty="0" smtClean="0"/>
              <a:t>Consideram-se as árvores do povoamento repartidas por </a:t>
            </a:r>
            <a:r>
              <a:rPr lang="pt-PT" altLang="en-US" b="1" dirty="0" smtClean="0">
                <a:solidFill>
                  <a:srgbClr val="008000"/>
                </a:solidFill>
              </a:rPr>
              <a:t>k classes de diâmetro</a:t>
            </a:r>
          </a:p>
          <a:p>
            <a:pPr>
              <a:lnSpc>
                <a:spcPct val="90000"/>
              </a:lnSpc>
            </a:pPr>
            <a:r>
              <a:rPr lang="pt-PT" altLang="en-US" dirty="0" smtClean="0"/>
              <a:t>A aplicação, na prática, do método de </a:t>
            </a:r>
            <a:r>
              <a:rPr lang="pt-PT" altLang="en-US" dirty="0" err="1" smtClean="0"/>
              <a:t>Draudt</a:t>
            </a:r>
            <a:r>
              <a:rPr lang="pt-PT" altLang="en-US" dirty="0" smtClean="0"/>
              <a:t> torna-se bastante complicada, pois incluiria:</a:t>
            </a:r>
          </a:p>
          <a:p>
            <a:pPr lvl="1">
              <a:lnSpc>
                <a:spcPct val="90000"/>
              </a:lnSpc>
            </a:pPr>
            <a:r>
              <a:rPr lang="pt-PT" altLang="en-US" dirty="0" smtClean="0"/>
              <a:t>Medição do diâmetro em todas as árvores da parcela</a:t>
            </a:r>
          </a:p>
          <a:p>
            <a:pPr lvl="1">
              <a:lnSpc>
                <a:spcPct val="90000"/>
              </a:lnSpc>
            </a:pPr>
            <a:r>
              <a:rPr lang="pt-PT" altLang="en-US" dirty="0" smtClean="0"/>
              <a:t>Agrupamento das árvores medidas em classes de diâmetro</a:t>
            </a:r>
          </a:p>
          <a:p>
            <a:pPr lvl="1">
              <a:lnSpc>
                <a:spcPct val="90000"/>
              </a:lnSpc>
            </a:pPr>
            <a:r>
              <a:rPr lang="pt-PT" altLang="en-US" dirty="0" smtClean="0">
                <a:solidFill>
                  <a:schemeClr val="accent4">
                    <a:lumMod val="75000"/>
                  </a:schemeClr>
                </a:solidFill>
              </a:rPr>
              <a:t>Cálculo do diâmetro quadrático médio das árvores em cada classe de diâmetro</a:t>
            </a:r>
          </a:p>
          <a:p>
            <a:pPr lvl="1">
              <a:lnSpc>
                <a:spcPct val="90000"/>
              </a:lnSpc>
            </a:pPr>
            <a:r>
              <a:rPr lang="pt-PT" altLang="en-US" dirty="0" smtClean="0">
                <a:solidFill>
                  <a:schemeClr val="accent4">
                    <a:lumMod val="75000"/>
                  </a:schemeClr>
                </a:solidFill>
              </a:rPr>
              <a:t>Localização, no campo, das árvores modelo em cada classe de diâmetro, próximas do respetivo diâmetro quadrático médio</a:t>
            </a:r>
          </a:p>
          <a:p>
            <a:pPr lvl="1">
              <a:lnSpc>
                <a:spcPct val="90000"/>
              </a:lnSpc>
            </a:pPr>
            <a:r>
              <a:rPr lang="pt-PT" altLang="en-US" dirty="0" smtClean="0"/>
              <a:t>Medição das árvores modelo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2" name="Rectangle 1"/>
              <p:cNvSpPr/>
              <p:nvPr/>
            </p:nvSpPr>
            <p:spPr>
              <a:xfrm>
                <a:off x="7520897" y="144732"/>
                <a:ext cx="3750001" cy="196002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00050" lvl="1" indent="0">
                  <a:spcAft>
                    <a:spcPts val="1800"/>
                  </a:spcAft>
                  <a:buNone/>
                </a:pPr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pt-PT" altLang="en-US" sz="3600" i="1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𝑑𝑔</m:t>
                      </m:r>
                      <m:r>
                        <a:rPr lang="pt-PT" altLang="en-US" sz="3600" i="1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pt-PT" altLang="en-US" sz="3600" i="1">
                              <a:solidFill>
                                <a:schemeClr val="accent4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radPr>
                        <m:deg/>
                        <m:e>
                          <m:f>
                            <m:fPr>
                              <m:ctrlPr>
                                <a:rPr lang="pt-PT" altLang="en-US" sz="3600" i="1">
                                  <a:solidFill>
                                    <a:schemeClr val="accent4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pt-PT" altLang="en-US" sz="3600" i="1">
                                  <a:solidFill>
                                    <a:schemeClr val="accent4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4 </m:t>
                              </m:r>
                              <m:r>
                                <a:rPr lang="pt-PT" altLang="en-US" sz="3600" i="1">
                                  <a:solidFill>
                                    <a:schemeClr val="accent4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𝐺</m:t>
                              </m:r>
                            </m:num>
                            <m:den>
                              <m:r>
                                <a:rPr lang="pt-PT" altLang="en-US" sz="3600" i="1">
                                  <a:solidFill>
                                    <a:schemeClr val="accent4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  <a:sym typeface="Symbol" panose="05050102010706020507" pitchFamily="18" charset="2"/>
                                </a:rPr>
                                <m:t></m:t>
                              </m:r>
                              <m:r>
                                <a:rPr lang="pt-PT" altLang="en-US" sz="3600" i="1">
                                  <a:solidFill>
                                    <a:schemeClr val="accent4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  <a:sym typeface="Symbol" panose="05050102010706020507" pitchFamily="18" charset="2"/>
                                </a:rPr>
                                <m:t> </m:t>
                              </m:r>
                              <m:r>
                                <a:rPr lang="pt-PT" altLang="en-US" sz="3600" i="1">
                                  <a:solidFill>
                                    <a:schemeClr val="accent4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  <a:sym typeface="Symbol" panose="05050102010706020507" pitchFamily="18" charset="2"/>
                                </a:rPr>
                                <m:t>𝑁</m:t>
                              </m:r>
                            </m:den>
                          </m:f>
                        </m:e>
                      </m:rad>
                      <m:r>
                        <a:rPr lang="pt-PT" altLang="en-US" sz="3600" i="1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10</m:t>
                      </m:r>
                      <m:r>
                        <a:rPr lang="pt-PT" altLang="en-US" sz="360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0</m:t>
                      </m:r>
                    </m:oMath>
                  </m:oMathPara>
                </a14:m>
                <a:endParaRPr lang="pt-PT" altLang="en-US" sz="3600" dirty="0">
                  <a:solidFill>
                    <a:schemeClr val="accent4">
                      <a:lumMod val="75000"/>
                    </a:schemeClr>
                  </a:solidFill>
                </a:endParaRPr>
              </a:p>
            </p:txBody>
          </p:sp>
        </mc:Choice>
        <mc:Fallback>
          <p:sp>
            <p:nvSpPr>
              <p:cNvPr id="2" name="Rectangle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20897" y="144732"/>
                <a:ext cx="3750001" cy="1960024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1513613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5"/>
          <p:cNvSpPr>
            <a:spLocks noChangeArrowheads="1"/>
          </p:cNvSpPr>
          <p:nvPr/>
        </p:nvSpPr>
        <p:spPr bwMode="auto">
          <a:xfrm>
            <a:off x="0" y="0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28048" y="411513"/>
            <a:ext cx="6644640" cy="592836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28048" y="411513"/>
            <a:ext cx="6644640" cy="5928360"/>
          </a:xfrm>
          <a:prstGeom prst="rect">
            <a:avLst/>
          </a:prstGeom>
        </p:spPr>
      </p:pic>
      <p:sp>
        <p:nvSpPr>
          <p:cNvPr id="9" name="Rectangle 2"/>
          <p:cNvSpPr>
            <a:spLocks noGrp="1" noChangeArrowheads="1"/>
          </p:cNvSpPr>
          <p:nvPr>
            <p:ph type="title"/>
          </p:nvPr>
        </p:nvSpPr>
        <p:spPr>
          <a:xfrm>
            <a:off x="431371" y="404664"/>
            <a:ext cx="5804837" cy="720080"/>
          </a:xfrm>
        </p:spPr>
        <p:txBody>
          <a:bodyPr>
            <a:normAutofit fontScale="90000"/>
          </a:bodyPr>
          <a:lstStyle/>
          <a:p>
            <a:pPr>
              <a:buNone/>
            </a:pPr>
            <a:r>
              <a:rPr lang="pt-PT" altLang="en-US" sz="3200" dirty="0"/>
              <a:t>Volume por </a:t>
            </a:r>
            <a:r>
              <a:rPr lang="pt-PT" altLang="en-US" sz="3200" dirty="0" err="1" smtClean="0"/>
              <a:t>ha</a:t>
            </a:r>
            <a:r>
              <a:rPr lang="pt-PT" altLang="en-US" sz="3200" dirty="0" smtClean="0"/>
              <a:t> </a:t>
            </a:r>
            <a:r>
              <a:rPr lang="pt-PT" altLang="en-US" sz="3200" dirty="0"/>
              <a:t>– </a:t>
            </a:r>
            <a:r>
              <a:rPr lang="pt-PT" altLang="en-US" sz="3200" dirty="0" smtClean="0"/>
              <a:t>métodos de árvores </a:t>
            </a:r>
            <a:r>
              <a:rPr lang="pt-PT" altLang="en-US" sz="3200" dirty="0"/>
              <a:t>modelo</a:t>
            </a:r>
            <a:endParaRPr lang="en-US" altLang="en-US" sz="3200" dirty="0"/>
          </a:p>
        </p:txBody>
      </p:sp>
      <p:sp>
        <p:nvSpPr>
          <p:cNvPr id="10" name="Rectangle 3"/>
          <p:cNvSpPr>
            <a:spLocks noGrp="1" noChangeArrowheads="1"/>
          </p:cNvSpPr>
          <p:nvPr>
            <p:ph idx="1"/>
          </p:nvPr>
        </p:nvSpPr>
        <p:spPr>
          <a:xfrm>
            <a:off x="431371" y="1338454"/>
            <a:ext cx="5804837" cy="5001419"/>
          </a:xfrm>
        </p:spPr>
        <p:txBody>
          <a:bodyPr>
            <a:normAutofit fontScale="92500"/>
          </a:bodyPr>
          <a:lstStyle/>
          <a:p>
            <a:r>
              <a:rPr lang="pt-PT" altLang="en-US" dirty="0" smtClean="0"/>
              <a:t>Método de </a:t>
            </a:r>
            <a:r>
              <a:rPr lang="pt-PT" altLang="en-US" dirty="0" err="1" smtClean="0"/>
              <a:t>Draudt</a:t>
            </a:r>
            <a:r>
              <a:rPr lang="pt-PT" altLang="en-US" dirty="0" smtClean="0"/>
              <a:t> modificado</a:t>
            </a:r>
          </a:p>
          <a:p>
            <a:pPr lvl="1"/>
            <a:r>
              <a:rPr lang="pt-PT" altLang="en-US" dirty="0" smtClean="0"/>
              <a:t>Baseia na hipótese de que, desde que a </a:t>
            </a:r>
            <a:r>
              <a:rPr lang="pt-PT" altLang="en-US" b="1" dirty="0" smtClean="0">
                <a:solidFill>
                  <a:srgbClr val="008000"/>
                </a:solidFill>
              </a:rPr>
              <a:t>amplitude das classes</a:t>
            </a:r>
            <a:r>
              <a:rPr lang="pt-PT" altLang="en-US" dirty="0" smtClean="0"/>
              <a:t> seja suficientemente </a:t>
            </a:r>
            <a:r>
              <a:rPr lang="pt-PT" altLang="en-US" b="1" dirty="0" smtClean="0">
                <a:solidFill>
                  <a:srgbClr val="008000"/>
                </a:solidFill>
              </a:rPr>
              <a:t>pequena</a:t>
            </a:r>
            <a:r>
              <a:rPr lang="pt-PT" altLang="en-US" dirty="0" smtClean="0"/>
              <a:t>, </a:t>
            </a:r>
            <a:r>
              <a:rPr lang="pt-PT" altLang="en-US" b="1" dirty="0" smtClean="0">
                <a:solidFill>
                  <a:srgbClr val="008000"/>
                </a:solidFill>
              </a:rPr>
              <a:t>qualquer árvore da classe </a:t>
            </a:r>
            <a:r>
              <a:rPr lang="pt-PT" altLang="en-US" dirty="0" smtClean="0"/>
              <a:t>pode ser selecionada como </a:t>
            </a:r>
            <a:r>
              <a:rPr lang="pt-PT" altLang="en-US" b="1" dirty="0" smtClean="0">
                <a:solidFill>
                  <a:srgbClr val="008000"/>
                </a:solidFill>
              </a:rPr>
              <a:t>árvore modelo</a:t>
            </a:r>
          </a:p>
          <a:p>
            <a:pPr lvl="1"/>
            <a:r>
              <a:rPr lang="pt-PT" altLang="en-US" dirty="0" smtClean="0"/>
              <a:t>De acordo com esta regra é possível realizar a seleção das árvores modelo em simultâneo com a medição, selecionando-se para </a:t>
            </a:r>
            <a:r>
              <a:rPr lang="pt-PT" altLang="en-US" b="1" dirty="0" smtClean="0">
                <a:solidFill>
                  <a:srgbClr val="008000"/>
                </a:solidFill>
              </a:rPr>
              <a:t>modelo</a:t>
            </a:r>
            <a:r>
              <a:rPr lang="pt-PT" altLang="en-US" dirty="0" smtClean="0"/>
              <a:t>, em cada classe de diâmetro, </a:t>
            </a:r>
            <a:r>
              <a:rPr lang="pt-PT" altLang="en-US" b="1" dirty="0" smtClean="0">
                <a:solidFill>
                  <a:srgbClr val="008000"/>
                </a:solidFill>
              </a:rPr>
              <a:t>a 1ª, a 6ª, a 11ª</a:t>
            </a:r>
            <a:r>
              <a:rPr lang="pt-PT" altLang="en-US" dirty="0" smtClean="0"/>
              <a:t>, </a:t>
            </a:r>
            <a:r>
              <a:rPr lang="pt-PT" altLang="en-US" dirty="0" err="1" smtClean="0"/>
              <a:t>etc</a:t>
            </a:r>
            <a:r>
              <a:rPr lang="pt-PT" altLang="en-US" dirty="0" smtClean="0"/>
              <a:t>, árvores medidas</a:t>
            </a:r>
          </a:p>
          <a:p>
            <a:r>
              <a:rPr lang="pt-PT" altLang="en-US" dirty="0" smtClean="0"/>
              <a:t>É este o </a:t>
            </a:r>
            <a:r>
              <a:rPr lang="pt-PT" altLang="en-US" b="1" dirty="0" smtClean="0">
                <a:solidFill>
                  <a:srgbClr val="008000"/>
                </a:solidFill>
              </a:rPr>
              <a:t>método mais utilizado </a:t>
            </a:r>
            <a:r>
              <a:rPr lang="pt-PT" altLang="en-US" dirty="0" smtClean="0"/>
              <a:t>na medição de parcelas de inventário</a:t>
            </a:r>
            <a:r>
              <a:rPr lang="en-US" altLang="en-US" dirty="0" smtClean="0"/>
              <a:t> </a:t>
            </a:r>
            <a:endParaRPr lang="pt-PT" altLang="en-US" dirty="0" smtClean="0"/>
          </a:p>
          <a:p>
            <a:endParaRPr lang="pt-PT" altLang="en-US" dirty="0" smtClean="0"/>
          </a:p>
          <a:p>
            <a:endParaRPr lang="pt-PT" altLang="en-US" dirty="0" smtClean="0"/>
          </a:p>
        </p:txBody>
      </p:sp>
    </p:spTree>
    <p:extLst>
      <p:ext uri="{BB962C8B-B14F-4D97-AF65-F5344CB8AC3E}">
        <p14:creationId xmlns:p14="http://schemas.microsoft.com/office/powerpoint/2010/main" val="3843593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23636" y="1965325"/>
            <a:ext cx="10169237" cy="1325563"/>
          </a:xfrm>
        </p:spPr>
        <p:txBody>
          <a:bodyPr/>
          <a:lstStyle/>
          <a:p>
            <a:pPr algn="ctr"/>
            <a:r>
              <a:rPr lang="en-US" dirty="0" err="1" smtClean="0"/>
              <a:t>Lotação</a:t>
            </a:r>
            <a:r>
              <a:rPr lang="en-US" dirty="0" smtClean="0"/>
              <a:t> e </a:t>
            </a:r>
            <a:r>
              <a:rPr lang="en-US" dirty="0" err="1" smtClean="0"/>
              <a:t>densidade</a:t>
            </a:r>
            <a:endParaRPr lang="en-US" dirty="0"/>
          </a:p>
        </p:txBody>
      </p:sp>
      <p:cxnSp>
        <p:nvCxnSpPr>
          <p:cNvPr id="4" name="Straight Connector 3"/>
          <p:cNvCxnSpPr/>
          <p:nvPr/>
        </p:nvCxnSpPr>
        <p:spPr>
          <a:xfrm>
            <a:off x="923636" y="3429000"/>
            <a:ext cx="10169237" cy="0"/>
          </a:xfrm>
          <a:prstGeom prst="line">
            <a:avLst/>
          </a:prstGeom>
          <a:ln w="57150"/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357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1371" y="368088"/>
            <a:ext cx="11329259" cy="720080"/>
          </a:xfrm>
        </p:spPr>
        <p:txBody>
          <a:bodyPr/>
          <a:lstStyle/>
          <a:p>
            <a:pPr>
              <a:buNone/>
            </a:pPr>
            <a:r>
              <a:rPr lang="en-US" dirty="0" err="1" smtClean="0"/>
              <a:t>Lotação</a:t>
            </a:r>
            <a:r>
              <a:rPr lang="en-US" dirty="0" smtClean="0"/>
              <a:t> e </a:t>
            </a:r>
            <a:r>
              <a:rPr lang="en-US" dirty="0" err="1" smtClean="0"/>
              <a:t>densidade</a:t>
            </a:r>
            <a:endParaRPr lang="en-US" dirty="0"/>
          </a:p>
        </p:txBody>
      </p:sp>
      <p:grpSp>
        <p:nvGrpSpPr>
          <p:cNvPr id="24" name="Group 23"/>
          <p:cNvGrpSpPr/>
          <p:nvPr/>
        </p:nvGrpSpPr>
        <p:grpSpPr>
          <a:xfrm>
            <a:off x="911424" y="1412776"/>
            <a:ext cx="2891192" cy="3328902"/>
            <a:chOff x="911424" y="1412776"/>
            <a:chExt cx="2891192" cy="3328902"/>
          </a:xfrm>
        </p:grpSpPr>
        <p:sp>
          <p:nvSpPr>
            <p:cNvPr id="4" name="Rectangle 3"/>
            <p:cNvSpPr/>
            <p:nvPr/>
          </p:nvSpPr>
          <p:spPr>
            <a:xfrm>
              <a:off x="911424" y="1412776"/>
              <a:ext cx="2482474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PT" altLang="en-US" b="1" dirty="0">
                  <a:solidFill>
                    <a:schemeClr val="accent4">
                      <a:lumMod val="75000"/>
                    </a:schemeClr>
                  </a:solidFill>
                </a:rPr>
                <a:t>Índice de espaçamento/</a:t>
              </a:r>
            </a:p>
            <a:p>
              <a:r>
                <a:rPr lang="pt-PT" altLang="en-US" b="1" dirty="0">
                  <a:solidFill>
                    <a:schemeClr val="accent4">
                      <a:lumMod val="75000"/>
                    </a:schemeClr>
                  </a:solidFill>
                </a:rPr>
                <a:t>Fator de Wilson</a:t>
              </a:r>
              <a:endParaRPr lang="en-US" b="1" dirty="0">
                <a:solidFill>
                  <a:schemeClr val="accent4">
                    <a:lumMod val="75000"/>
                  </a:schemeClr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Rectangle 4"/>
                <p:cNvSpPr/>
                <p:nvPr/>
              </p:nvSpPr>
              <p:spPr>
                <a:xfrm>
                  <a:off x="924392" y="2276872"/>
                  <a:ext cx="1764842" cy="66460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pt-PT" altLang="en-US" i="0">
                            <a:latin typeface="Cambria Math" panose="02040503050406030204" pitchFamily="18" charset="0"/>
                          </a:rPr>
                          <m:t>Fw</m:t>
                        </m:r>
                        <m:r>
                          <a:rPr lang="pt-PT" altLang="en-US" i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pt-PT" altLang="en-US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pt-PT" altLang="en-US" i="0">
                                <a:latin typeface="Cambria Math" panose="02040503050406030204" pitchFamily="18" charset="0"/>
                              </a:rPr>
                              <m:t>100</m:t>
                            </m:r>
                          </m:num>
                          <m:den>
                            <m:r>
                              <m:rPr>
                                <m:sty m:val="p"/>
                              </m:rPr>
                              <a:rPr lang="pt-PT" altLang="en-US" i="0">
                                <a:latin typeface="Cambria Math" panose="02040503050406030204" pitchFamily="18" charset="0"/>
                              </a:rPr>
                              <m:t>hdom</m:t>
                            </m:r>
                            <m:rad>
                              <m:radPr>
                                <m:degHide m:val="on"/>
                                <m:ctrlPr>
                                  <a:rPr lang="pt-PT" altLang="en-US" i="1">
                                    <a:latin typeface="Cambria Math" panose="02040503050406030204" pitchFamily="18" charset="0"/>
                                  </a:rPr>
                                </m:ctrlPr>
                              </m:radPr>
                              <m:deg/>
                              <m:e>
                                <m:r>
                                  <m:rPr>
                                    <m:sty m:val="p"/>
                                  </m:rPr>
                                  <a:rPr lang="pt-PT" altLang="en-US" i="0">
                                    <a:latin typeface="Cambria Math" panose="02040503050406030204" pitchFamily="18" charset="0"/>
                                  </a:rPr>
                                  <m:t>N</m:t>
                                </m:r>
                              </m:e>
                            </m:rad>
                          </m:den>
                        </m:f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5" name="Rectangle 4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24392" y="2276872"/>
                  <a:ext cx="1764842" cy="664606"/>
                </a:xfrm>
                <a:prstGeom prst="rect">
                  <a:avLst/>
                </a:prstGeom>
                <a:blipFill>
                  <a:blip r:embed="rId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Rectangle 5"/>
                <p:cNvSpPr/>
                <p:nvPr/>
              </p:nvSpPr>
              <p:spPr>
                <a:xfrm>
                  <a:off x="942718" y="4077072"/>
                  <a:ext cx="1761764" cy="66460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pt-PT" altLang="en-US" i="0">
                            <a:latin typeface="Cambria Math" panose="02040503050406030204" pitchFamily="18" charset="0"/>
                          </a:rPr>
                          <m:t>Cspac</m:t>
                        </m:r>
                        <m:r>
                          <a:rPr lang="pt-PT" altLang="en-US" i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pt-PT" altLang="en-US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pt-PT" altLang="en-US" i="0">
                                <a:latin typeface="Cambria Math" panose="02040503050406030204" pitchFamily="18" charset="0"/>
                              </a:rPr>
                              <m:t>100</m:t>
                            </m:r>
                          </m:num>
                          <m:den>
                            <m:acc>
                              <m:accPr>
                                <m:chr m:val="̅"/>
                                <m:ctrlPr>
                                  <a:rPr lang="pt-PT" altLang="en-US" i="1"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m:rPr>
                                    <m:sty m:val="p"/>
                                  </m:rPr>
                                  <a:rPr lang="pt-PT" altLang="en-US" i="0">
                                    <a:latin typeface="Cambria Math" panose="02040503050406030204" pitchFamily="18" charset="0"/>
                                  </a:rPr>
                                  <m:t>cw</m:t>
                                </m:r>
                              </m:e>
                            </m:acc>
                            <m:rad>
                              <m:radPr>
                                <m:degHide m:val="on"/>
                                <m:ctrlPr>
                                  <a:rPr lang="pt-PT" altLang="en-US" i="1">
                                    <a:latin typeface="Cambria Math" panose="02040503050406030204" pitchFamily="18" charset="0"/>
                                  </a:rPr>
                                </m:ctrlPr>
                              </m:radPr>
                              <m:deg/>
                              <m:e>
                                <m:r>
                                  <m:rPr>
                                    <m:sty m:val="p"/>
                                  </m:rPr>
                                  <a:rPr lang="pt-PT" altLang="en-US" i="0">
                                    <a:latin typeface="Cambria Math" panose="02040503050406030204" pitchFamily="18" charset="0"/>
                                  </a:rPr>
                                  <m:t>N</m:t>
                                </m:r>
                              </m:e>
                            </m:rad>
                          </m:den>
                        </m:f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" name="Rectangle 5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42718" y="4077072"/>
                  <a:ext cx="1761764" cy="664606"/>
                </a:xfrm>
                <a:prstGeom prst="rect">
                  <a:avLst/>
                </a:prstGeom>
                <a:blipFill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7" name="Rectangle 6"/>
            <p:cNvSpPr/>
            <p:nvPr/>
          </p:nvSpPr>
          <p:spPr>
            <a:xfrm>
              <a:off x="924392" y="3429744"/>
              <a:ext cx="2878224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PT" altLang="en-US" b="1" dirty="0" smtClean="0">
                  <a:solidFill>
                    <a:schemeClr val="accent4">
                      <a:lumMod val="75000"/>
                    </a:schemeClr>
                  </a:solidFill>
                </a:rPr>
                <a:t>Coeficiente de espaçamento</a:t>
              </a:r>
              <a:endParaRPr lang="en-US" b="1" dirty="0">
                <a:solidFill>
                  <a:schemeClr val="accent4">
                    <a:lumMod val="75000"/>
                  </a:schemeClr>
                </a:solidFill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5374612" y="1412776"/>
            <a:ext cx="5309828" cy="4536504"/>
            <a:chOff x="5374612" y="1412776"/>
            <a:chExt cx="5309828" cy="4536504"/>
          </a:xfrm>
        </p:grpSpPr>
        <p:sp>
          <p:nvSpPr>
            <p:cNvPr id="8" name="Rectangle 7"/>
            <p:cNvSpPr/>
            <p:nvPr/>
          </p:nvSpPr>
          <p:spPr>
            <a:xfrm>
              <a:off x="5667552" y="1412776"/>
              <a:ext cx="3024336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pt-PT" altLang="en-US" b="1" dirty="0" smtClean="0">
                  <a:solidFill>
                    <a:schemeClr val="accent4">
                      <a:lumMod val="75000"/>
                    </a:schemeClr>
                  </a:solidFill>
                </a:rPr>
                <a:t>Percentagem de coberto (</a:t>
              </a:r>
              <a:r>
                <a:rPr lang="pt-PT" altLang="en-US" b="1" i="1" dirty="0" err="1" smtClean="0">
                  <a:solidFill>
                    <a:schemeClr val="accent4">
                      <a:lumMod val="75000"/>
                    </a:schemeClr>
                  </a:solidFill>
                </a:rPr>
                <a:t>Sb</a:t>
              </a:r>
              <a:r>
                <a:rPr lang="pt-PT" altLang="en-US" b="1" dirty="0" smtClean="0">
                  <a:solidFill>
                    <a:schemeClr val="accent4">
                      <a:lumMod val="75000"/>
                    </a:schemeClr>
                  </a:solidFill>
                </a:rPr>
                <a:t>)</a:t>
              </a:r>
              <a:endParaRPr lang="en-US" b="1" dirty="0">
                <a:solidFill>
                  <a:schemeClr val="accent4">
                    <a:lumMod val="75000"/>
                  </a:schemeClr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Rectangle 8"/>
                <p:cNvSpPr/>
                <p:nvPr/>
              </p:nvSpPr>
              <p:spPr>
                <a:xfrm>
                  <a:off x="5379520" y="2158092"/>
                  <a:ext cx="2463751" cy="633700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400050" lvl="1" indent="0">
                    <a:buNone/>
                  </a:pPr>
                  <a14:m>
                    <m:oMathPara xmlns:m="http://schemas.openxmlformats.org/officeDocument/2006/math">
                      <m:oMathParaPr>
                        <m:jc m:val="left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pt-PT" altLang="en-US" i="0">
                            <a:latin typeface="Cambria Math" panose="02040503050406030204" pitchFamily="18" charset="0"/>
                          </a:rPr>
                          <m:t>Cc</m:t>
                        </m:r>
                        <m:r>
                          <a:rPr lang="pt-PT" altLang="en-US" i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pt-PT" altLang="en-US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nary>
                              <m:naryPr>
                                <m:chr m:val="∑"/>
                                <m:ctrlPr>
                                  <a:rPr lang="pt-PT" altLang="en-US" i="1">
                                    <a:latin typeface="Cambria Math" panose="02040503050406030204" pitchFamily="18" charset="0"/>
                                  </a:rPr>
                                </m:ctrlPr>
                              </m:naryPr>
                              <m:sub>
                                <m:r>
                                  <m:rPr>
                                    <m:sty m:val="p"/>
                                    <m:brk m:alnAt="23"/>
                                  </m:rPr>
                                  <a:rPr lang="pt-PT" altLang="en-US" i="0">
                                    <a:latin typeface="Cambria Math" panose="02040503050406030204" pitchFamily="18" charset="0"/>
                                  </a:rPr>
                                  <m:t>i</m:t>
                                </m:r>
                                <m:r>
                                  <a:rPr lang="pt-PT" altLang="en-US" i="0">
                                    <a:latin typeface="Cambria Math" panose="02040503050406030204" pitchFamily="18" charset="0"/>
                                  </a:rPr>
                                  <m:t>=1</m:t>
                                </m:r>
                              </m:sub>
                              <m:sup>
                                <m:r>
                                  <m:rPr>
                                    <m:sty m:val="p"/>
                                  </m:rPr>
                                  <a:rPr lang="pt-PT" altLang="en-US" i="0">
                                    <a:latin typeface="Cambria Math" panose="02040503050406030204" pitchFamily="18" charset="0"/>
                                  </a:rPr>
                                  <m:t>n</m:t>
                                </m:r>
                              </m:sup>
                              <m:e>
                                <m:sSub>
                                  <m:sSubPr>
                                    <m:ctrlPr>
                                      <a:rPr lang="pt-PT" alt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pt-PT" altLang="en-US" i="0">
                                        <a:latin typeface="Cambria Math" panose="02040503050406030204" pitchFamily="18" charset="0"/>
                                      </a:rPr>
                                      <m:t>ca</m:t>
                                    </m:r>
                                  </m:e>
                                  <m:sub>
                                    <m:r>
                                      <m:rPr>
                                        <m:sty m:val="p"/>
                                      </m:rPr>
                                      <a:rPr lang="pt-PT" altLang="en-US" i="0">
                                        <a:latin typeface="Cambria Math" panose="02040503050406030204" pitchFamily="18" charset="0"/>
                                      </a:rPr>
                                      <m:t>i</m:t>
                                    </m:r>
                                  </m:sub>
                                </m:sSub>
                              </m:e>
                            </m:nary>
                          </m:num>
                          <m:den>
                            <m:r>
                              <m:rPr>
                                <m:sty m:val="p"/>
                              </m:rPr>
                              <a:rPr lang="pt-PT" altLang="en-US" i="0">
                                <a:latin typeface="Cambria Math" panose="02040503050406030204" pitchFamily="18" charset="0"/>
                              </a:rPr>
                              <m:t>A</m:t>
                            </m:r>
                          </m:den>
                        </m:f>
                        <m:r>
                          <a:rPr lang="pt-PT" altLang="en-US" i="0">
                            <a:latin typeface="Cambria Math" panose="02040503050406030204" pitchFamily="18" charset="0"/>
                          </a:rPr>
                          <m:t> 100</m:t>
                        </m:r>
                      </m:oMath>
                    </m:oMathPara>
                  </a14:m>
                  <a:endParaRPr lang="pt-PT" altLang="en-US" dirty="0"/>
                </a:p>
              </p:txBody>
            </p:sp>
          </mc:Choice>
          <mc:Fallback xmlns="">
            <p:sp>
              <p:nvSpPr>
                <p:cNvPr id="9" name="Rectangle 8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379520" y="2158092"/>
                  <a:ext cx="2463751" cy="633700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Rectangle 10"/>
                <p:cNvSpPr/>
                <p:nvPr/>
              </p:nvSpPr>
              <p:spPr>
                <a:xfrm>
                  <a:off x="5374612" y="4392250"/>
                  <a:ext cx="2639697" cy="633700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marL="400050" lvl="1" indent="0">
                    <a:buNone/>
                  </a:pPr>
                  <a14:m>
                    <m:oMathPara xmlns:m="http://schemas.openxmlformats.org/officeDocument/2006/math">
                      <m:oMathParaPr>
                        <m:jc m:val="left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en-US" altLang="en-US" b="0" i="0" smtClean="0">
                            <a:latin typeface="Cambria Math" panose="02040503050406030204" pitchFamily="18" charset="0"/>
                          </a:rPr>
                          <m:t>FCC</m:t>
                        </m:r>
                        <m:r>
                          <a:rPr lang="pt-PT" altLang="en-US" i="0">
                            <a:latin typeface="Cambria Math" panose="02040503050406030204" pitchFamily="18" charset="0"/>
                          </a:rPr>
                          <m:t>=</m:t>
                        </m:r>
                        <m:f>
                          <m:fPr>
                            <m:ctrlPr>
                              <a:rPr lang="pt-PT" altLang="en-US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nary>
                              <m:naryPr>
                                <m:chr m:val="∑"/>
                                <m:ctrlPr>
                                  <a:rPr lang="pt-PT" altLang="en-US" i="1">
                                    <a:latin typeface="Cambria Math" panose="02040503050406030204" pitchFamily="18" charset="0"/>
                                  </a:rPr>
                                </m:ctrlPr>
                              </m:naryPr>
                              <m:sub>
                                <m:r>
                                  <m:rPr>
                                    <m:sty m:val="p"/>
                                    <m:brk m:alnAt="23"/>
                                  </m:rPr>
                                  <a:rPr lang="pt-PT" altLang="en-US" i="0">
                                    <a:latin typeface="Cambria Math" panose="02040503050406030204" pitchFamily="18" charset="0"/>
                                  </a:rPr>
                                  <m:t>i</m:t>
                                </m:r>
                                <m:r>
                                  <a:rPr lang="pt-PT" altLang="en-US" i="0">
                                    <a:latin typeface="Cambria Math" panose="02040503050406030204" pitchFamily="18" charset="0"/>
                                  </a:rPr>
                                  <m:t>=1</m:t>
                                </m:r>
                              </m:sub>
                              <m:sup>
                                <m:r>
                                  <m:rPr>
                                    <m:sty m:val="p"/>
                                  </m:rPr>
                                  <a:rPr lang="pt-PT" altLang="en-US" i="0">
                                    <a:latin typeface="Cambria Math" panose="02040503050406030204" pitchFamily="18" charset="0"/>
                                  </a:rPr>
                                  <m:t>n</m:t>
                                </m:r>
                              </m:sup>
                              <m:e>
                                <m:sSub>
                                  <m:sSubPr>
                                    <m:ctrlPr>
                                      <a:rPr lang="pt-PT" altLang="en-US" i="1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pt-PT" altLang="en-US" i="0">
                                        <a:latin typeface="Cambria Math" panose="02040503050406030204" pitchFamily="18" charset="0"/>
                                      </a:rPr>
                                      <m:t>ca</m:t>
                                    </m:r>
                                  </m:e>
                                  <m:sub>
                                    <m:r>
                                      <m:rPr>
                                        <m:sty m:val="p"/>
                                      </m:rPr>
                                      <a:rPr lang="pt-PT" altLang="en-US" i="0">
                                        <a:latin typeface="Cambria Math" panose="02040503050406030204" pitchFamily="18" charset="0"/>
                                      </a:rPr>
                                      <m:t>i</m:t>
                                    </m:r>
                                  </m:sub>
                                </m:sSub>
                              </m:e>
                            </m:nary>
                          </m:num>
                          <m:den>
                            <m:r>
                              <m:rPr>
                                <m:sty m:val="p"/>
                              </m:rPr>
                              <a:rPr lang="pt-PT" altLang="en-US" i="0">
                                <a:latin typeface="Cambria Math" panose="02040503050406030204" pitchFamily="18" charset="0"/>
                              </a:rPr>
                              <m:t>A</m:t>
                            </m:r>
                          </m:den>
                        </m:f>
                        <m:r>
                          <a:rPr lang="pt-PT" altLang="en-US" i="0">
                            <a:latin typeface="Cambria Math" panose="02040503050406030204" pitchFamily="18" charset="0"/>
                          </a:rPr>
                          <m:t> 100</m:t>
                        </m:r>
                      </m:oMath>
                    </m:oMathPara>
                  </a14:m>
                  <a:endParaRPr lang="pt-PT" altLang="en-US" dirty="0"/>
                </a:p>
              </p:txBody>
            </p:sp>
          </mc:Choice>
          <mc:Fallback xmlns="">
            <p:sp>
              <p:nvSpPr>
                <p:cNvPr id="11" name="Rectangle 10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374612" y="4392250"/>
                  <a:ext cx="2639697" cy="633700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2" name="Rectangle 11"/>
            <p:cNvSpPr/>
            <p:nvPr/>
          </p:nvSpPr>
          <p:spPr>
            <a:xfrm>
              <a:off x="5667552" y="3850086"/>
              <a:ext cx="3470950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PT" altLang="en-US" b="1" dirty="0" smtClean="0">
                  <a:solidFill>
                    <a:schemeClr val="accent4">
                      <a:lumMod val="75000"/>
                    </a:schemeClr>
                  </a:solidFill>
                </a:rPr>
                <a:t>Fator de competição de copas (</a:t>
              </a:r>
              <a:r>
                <a:rPr lang="pt-PT" altLang="en-US" b="1" i="1" dirty="0" smtClean="0">
                  <a:solidFill>
                    <a:schemeClr val="accent4">
                      <a:lumMod val="75000"/>
                    </a:schemeClr>
                  </a:solidFill>
                </a:rPr>
                <a:t>Pb</a:t>
              </a:r>
              <a:r>
                <a:rPr lang="pt-PT" altLang="en-US" b="1" dirty="0" smtClean="0">
                  <a:solidFill>
                    <a:schemeClr val="accent4">
                      <a:lumMod val="75000"/>
                    </a:schemeClr>
                  </a:solidFill>
                </a:rPr>
                <a:t>)</a:t>
              </a:r>
              <a:endParaRPr lang="en-US" b="1" dirty="0">
                <a:solidFill>
                  <a:schemeClr val="accent4">
                    <a:lumMod val="75000"/>
                  </a:schemeClr>
                </a:solidFill>
              </a:endParaRPr>
            </a:p>
          </p:txBody>
        </p:sp>
        <p:grpSp>
          <p:nvGrpSpPr>
            <p:cNvPr id="16" name="Group 15"/>
            <p:cNvGrpSpPr/>
            <p:nvPr/>
          </p:nvGrpSpPr>
          <p:grpSpPr>
            <a:xfrm>
              <a:off x="6961896" y="4392250"/>
              <a:ext cx="3722544" cy="1557030"/>
              <a:chOff x="5780536" y="4859146"/>
              <a:chExt cx="3722544" cy="1557030"/>
            </a:xfrm>
          </p:grpSpPr>
          <p:sp>
            <p:nvSpPr>
              <p:cNvPr id="10" name="Rectangle 9"/>
              <p:cNvSpPr/>
              <p:nvPr/>
            </p:nvSpPr>
            <p:spPr>
              <a:xfrm>
                <a:off x="6777032" y="5492846"/>
                <a:ext cx="2726048" cy="92333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b="1" dirty="0" err="1"/>
                  <a:t>Área</a:t>
                </a:r>
                <a:r>
                  <a:rPr lang="en-US" b="1" dirty="0"/>
                  <a:t> </a:t>
                </a:r>
                <a:r>
                  <a:rPr lang="en-US" b="1" dirty="0" err="1"/>
                  <a:t>calculada</a:t>
                </a:r>
                <a:r>
                  <a:rPr lang="en-US" b="1" dirty="0"/>
                  <a:t> com </a:t>
                </a:r>
                <a:r>
                  <a:rPr lang="en-US" dirty="0" err="1" smtClean="0"/>
                  <a:t>os</a:t>
                </a:r>
                <a:r>
                  <a:rPr lang="en-US" b="1" dirty="0" smtClean="0"/>
                  <a:t> </a:t>
                </a:r>
                <a:r>
                  <a:rPr lang="en-US" u="sng" dirty="0" err="1" smtClean="0"/>
                  <a:t>raios</a:t>
                </a:r>
                <a:r>
                  <a:rPr lang="en-US" u="sng" dirty="0" smtClean="0"/>
                  <a:t> da </a:t>
                </a:r>
                <a:r>
                  <a:rPr lang="en-US" u="sng" dirty="0" err="1" smtClean="0"/>
                  <a:t>copa</a:t>
                </a:r>
                <a:r>
                  <a:rPr lang="en-US" u="sng" dirty="0" smtClean="0"/>
                  <a:t> </a:t>
                </a:r>
                <a:r>
                  <a:rPr lang="en-US" u="sng" dirty="0" err="1" smtClean="0">
                    <a:solidFill>
                      <a:schemeClr val="accent3">
                        <a:lumMod val="75000"/>
                      </a:schemeClr>
                    </a:solidFill>
                  </a:rPr>
                  <a:t>estimados</a:t>
                </a:r>
                <a:endParaRPr lang="en-US" u="sng" dirty="0" smtClean="0">
                  <a:solidFill>
                    <a:schemeClr val="accent3">
                      <a:lumMod val="75000"/>
                    </a:schemeClr>
                  </a:solidFill>
                </a:endParaRPr>
              </a:p>
              <a:p>
                <a:r>
                  <a:rPr lang="en-US" dirty="0" smtClean="0"/>
                  <a:t>(0.335229 </a:t>
                </a:r>
                <a:r>
                  <a:rPr lang="en-US" dirty="0"/>
                  <a:t>+ 0.171785 </a:t>
                </a:r>
                <a:r>
                  <a:rPr lang="en-US" b="1" dirty="0" smtClean="0">
                    <a:solidFill>
                      <a:schemeClr val="accent5"/>
                    </a:solidFill>
                  </a:rPr>
                  <a:t>d</a:t>
                </a:r>
                <a:r>
                  <a:rPr lang="en-US" dirty="0" smtClean="0"/>
                  <a:t>)</a:t>
                </a:r>
                <a:endParaRPr lang="en-US" dirty="0"/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5780536" y="4859146"/>
                <a:ext cx="360040" cy="369784"/>
              </a:xfrm>
              <a:prstGeom prst="ellipse">
                <a:avLst/>
              </a:prstGeom>
              <a:noFill/>
              <a:ln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5" name="Elbow Connector 14"/>
              <p:cNvCxnSpPr>
                <a:endCxn id="10" idx="0"/>
              </p:cNvCxnSpPr>
              <p:nvPr/>
            </p:nvCxnSpPr>
            <p:spPr>
              <a:xfrm>
                <a:off x="6168008" y="5012906"/>
                <a:ext cx="1972048" cy="479940"/>
              </a:xfrm>
              <a:prstGeom prst="bentConnector2">
                <a:avLst/>
              </a:prstGeom>
              <a:ln w="28575">
                <a:tailEnd type="triangle"/>
              </a:ln>
            </p:spPr>
            <p:style>
              <a:lnRef idx="1">
                <a:schemeClr val="accent3"/>
              </a:lnRef>
              <a:fillRef idx="0">
                <a:schemeClr val="accent3"/>
              </a:fillRef>
              <a:effectRef idx="0">
                <a:schemeClr val="accent3"/>
              </a:effectRef>
              <a:fontRef idx="minor">
                <a:schemeClr val="tx1"/>
              </a:fontRef>
            </p:style>
          </p:cxnSp>
        </p:grpSp>
        <p:grpSp>
          <p:nvGrpSpPr>
            <p:cNvPr id="17" name="Group 16"/>
            <p:cNvGrpSpPr/>
            <p:nvPr/>
          </p:nvGrpSpPr>
          <p:grpSpPr>
            <a:xfrm>
              <a:off x="6817880" y="2132856"/>
              <a:ext cx="3382576" cy="1280031"/>
              <a:chOff x="5780536" y="4571384"/>
              <a:chExt cx="3382576" cy="1280031"/>
            </a:xfrm>
          </p:grpSpPr>
          <p:sp>
            <p:nvSpPr>
              <p:cNvPr id="18" name="Rectangle 17"/>
              <p:cNvSpPr/>
              <p:nvPr/>
            </p:nvSpPr>
            <p:spPr>
              <a:xfrm>
                <a:off x="6777031" y="5205084"/>
                <a:ext cx="2386081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b="1" dirty="0" err="1" smtClean="0"/>
                  <a:t>Área</a:t>
                </a:r>
                <a:r>
                  <a:rPr lang="en-US" b="1" dirty="0" smtClean="0"/>
                  <a:t> </a:t>
                </a:r>
                <a:r>
                  <a:rPr lang="en-US" b="1" dirty="0" err="1" smtClean="0"/>
                  <a:t>calculada</a:t>
                </a:r>
                <a:r>
                  <a:rPr lang="en-US" b="1" dirty="0" smtClean="0"/>
                  <a:t> com </a:t>
                </a:r>
                <a:r>
                  <a:rPr lang="en-US" dirty="0" err="1" smtClean="0"/>
                  <a:t>os</a:t>
                </a:r>
                <a:r>
                  <a:rPr lang="en-US" dirty="0" smtClean="0"/>
                  <a:t> </a:t>
                </a:r>
                <a:r>
                  <a:rPr lang="en-US" u="sng" dirty="0" err="1" smtClean="0"/>
                  <a:t>raios</a:t>
                </a:r>
                <a:r>
                  <a:rPr lang="en-US" u="sng" dirty="0" smtClean="0"/>
                  <a:t> da </a:t>
                </a:r>
                <a:r>
                  <a:rPr lang="en-US" u="sng" dirty="0" err="1" smtClean="0"/>
                  <a:t>copa</a:t>
                </a:r>
                <a:r>
                  <a:rPr lang="en-US" u="sng" dirty="0" smtClean="0"/>
                  <a:t> </a:t>
                </a:r>
                <a:r>
                  <a:rPr lang="en-US" u="sng" dirty="0" err="1" smtClean="0">
                    <a:solidFill>
                      <a:schemeClr val="accent3">
                        <a:lumMod val="75000"/>
                      </a:schemeClr>
                    </a:solidFill>
                  </a:rPr>
                  <a:t>medidos</a:t>
                </a:r>
                <a:endParaRPr lang="en-US" b="1" u="sng" dirty="0">
                  <a:solidFill>
                    <a:schemeClr val="accent3">
                      <a:lumMod val="75000"/>
                    </a:schemeClr>
                  </a:solidFill>
                </a:endParaRPr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5780536" y="4571384"/>
                <a:ext cx="360040" cy="369784"/>
              </a:xfrm>
              <a:prstGeom prst="ellipse">
                <a:avLst/>
              </a:prstGeom>
              <a:noFill/>
              <a:ln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20" name="Elbow Connector 19"/>
              <p:cNvCxnSpPr>
                <a:endCxn id="18" idx="0"/>
              </p:cNvCxnSpPr>
              <p:nvPr/>
            </p:nvCxnSpPr>
            <p:spPr>
              <a:xfrm>
                <a:off x="6168008" y="4725144"/>
                <a:ext cx="1731125" cy="479940"/>
              </a:xfrm>
              <a:prstGeom prst="bentConnector2">
                <a:avLst/>
              </a:prstGeom>
              <a:ln w="28575">
                <a:tailEnd type="triangle"/>
              </a:ln>
            </p:spPr>
            <p:style>
              <a:lnRef idx="1">
                <a:schemeClr val="accent3"/>
              </a:lnRef>
              <a:fillRef idx="0">
                <a:schemeClr val="accent3"/>
              </a:fillRef>
              <a:effectRef idx="0">
                <a:schemeClr val="accent3"/>
              </a:effectRef>
              <a:fontRef idx="minor">
                <a:schemeClr val="tx1"/>
              </a:fontRef>
            </p:style>
          </p:cxnSp>
        </p:grpSp>
      </p:grpSp>
      <p:sp>
        <p:nvSpPr>
          <p:cNvPr id="21" name="Rectangle 20"/>
          <p:cNvSpPr/>
          <p:nvPr/>
        </p:nvSpPr>
        <p:spPr>
          <a:xfrm>
            <a:off x="911424" y="5165178"/>
            <a:ext cx="365920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PT" altLang="en-US" b="1" dirty="0" smtClean="0">
                <a:solidFill>
                  <a:schemeClr val="accent4">
                    <a:lumMod val="75000"/>
                  </a:schemeClr>
                </a:solidFill>
              </a:rPr>
              <a:t>Índice de densidade do povoamento</a:t>
            </a:r>
            <a:endParaRPr lang="en-US" b="1" dirty="0">
              <a:solidFill>
                <a:schemeClr val="accent4">
                  <a:lumMod val="75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22"/>
              <p:cNvSpPr txBox="1"/>
              <p:nvPr/>
            </p:nvSpPr>
            <p:spPr>
              <a:xfrm>
                <a:off x="1055440" y="5780762"/>
                <a:ext cx="1699311" cy="67704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pt-PT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SDI</m:t>
                      </m:r>
                      <m:r>
                        <a:rPr lang="pt-PT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lang="pt-PT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N</m:t>
                      </m:r>
                      <m:r>
                        <a:rPr lang="pt-PT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p>
                        <m:sSupPr>
                          <m:ctrlPr>
                            <a:rPr lang="pt-PT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pt-PT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pt-PT" i="1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m:rPr>
                                      <m:sty m:val="p"/>
                                    </m:rPr>
                                    <a:rPr lang="pt-PT" b="0" i="0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dg</m:t>
                                  </m:r>
                                </m:num>
                                <m:den>
                                  <m:r>
                                    <a:rPr lang="pt-PT" b="0" i="0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25</m:t>
                                  </m:r>
                                </m:den>
                              </m:f>
                            </m:e>
                          </m:d>
                        </m:e>
                        <m:sup>
                          <m:r>
                            <a:rPr lang="en-US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1.6</m:t>
                          </m:r>
                        </m:sup>
                      </m:sSup>
                    </m:oMath>
                  </m:oMathPara>
                </a14:m>
                <a:endParaRPr lang="pt-PT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23" name="TextBox 2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55440" y="5780762"/>
                <a:ext cx="1699311" cy="677045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6" name="Group 35"/>
          <p:cNvGrpSpPr/>
          <p:nvPr/>
        </p:nvGrpSpPr>
        <p:grpSpPr>
          <a:xfrm>
            <a:off x="3492397" y="3547908"/>
            <a:ext cx="1797831" cy="1393103"/>
            <a:chOff x="3492397" y="3547908"/>
            <a:chExt cx="1797831" cy="1393103"/>
          </a:xfrm>
        </p:grpSpPr>
        <p:cxnSp>
          <p:nvCxnSpPr>
            <p:cNvPr id="14" name="Straight Connector 13"/>
            <p:cNvCxnSpPr/>
            <p:nvPr/>
          </p:nvCxnSpPr>
          <p:spPr>
            <a:xfrm>
              <a:off x="3935760" y="3933056"/>
              <a:ext cx="0" cy="8086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/>
          </p:nvCxnSpPr>
          <p:spPr>
            <a:xfrm>
              <a:off x="3719736" y="4409375"/>
              <a:ext cx="792088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Freeform 27"/>
            <p:cNvSpPr/>
            <p:nvPr/>
          </p:nvSpPr>
          <p:spPr>
            <a:xfrm>
              <a:off x="3714735" y="3939753"/>
              <a:ext cx="812353" cy="818604"/>
            </a:xfrm>
            <a:custGeom>
              <a:avLst/>
              <a:gdLst>
                <a:gd name="connsiteX0" fmla="*/ 4040 w 812353"/>
                <a:gd name="connsiteY0" fmla="*/ 477701 h 818604"/>
                <a:gd name="connsiteX1" fmla="*/ 90972 w 812353"/>
                <a:gd name="connsiteY1" fmla="*/ 387548 h 818604"/>
                <a:gd name="connsiteX2" fmla="*/ 39457 w 812353"/>
                <a:gd name="connsiteY2" fmla="*/ 361791 h 818604"/>
                <a:gd name="connsiteX3" fmla="*/ 49116 w 812353"/>
                <a:gd name="connsiteY3" fmla="*/ 287737 h 818604"/>
                <a:gd name="connsiteX4" fmla="*/ 65214 w 812353"/>
                <a:gd name="connsiteY4" fmla="*/ 223343 h 818604"/>
                <a:gd name="connsiteX5" fmla="*/ 90972 w 812353"/>
                <a:gd name="connsiteY5" fmla="*/ 162168 h 818604"/>
                <a:gd name="connsiteX6" fmla="*/ 129609 w 812353"/>
                <a:gd name="connsiteY6" fmla="*/ 165388 h 818604"/>
                <a:gd name="connsiteX7" fmla="*/ 152147 w 812353"/>
                <a:gd name="connsiteY7" fmla="*/ 97774 h 818604"/>
                <a:gd name="connsiteX8" fmla="*/ 152147 w 812353"/>
                <a:gd name="connsiteY8" fmla="*/ 68796 h 818604"/>
                <a:gd name="connsiteX9" fmla="*/ 148927 w 812353"/>
                <a:gd name="connsiteY9" fmla="*/ 36599 h 818604"/>
                <a:gd name="connsiteX10" fmla="*/ 197223 w 812353"/>
                <a:gd name="connsiteY10" fmla="*/ 7622 h 818604"/>
                <a:gd name="connsiteX11" fmla="*/ 248738 w 812353"/>
                <a:gd name="connsiteY11" fmla="*/ 1182 h 818604"/>
                <a:gd name="connsiteX12" fmla="*/ 277716 w 812353"/>
                <a:gd name="connsiteY12" fmla="*/ 26940 h 818604"/>
                <a:gd name="connsiteX13" fmla="*/ 297034 w 812353"/>
                <a:gd name="connsiteY13" fmla="*/ 68796 h 818604"/>
                <a:gd name="connsiteX14" fmla="*/ 300254 w 812353"/>
                <a:gd name="connsiteY14" fmla="*/ 107433 h 818604"/>
                <a:gd name="connsiteX15" fmla="*/ 300254 w 812353"/>
                <a:gd name="connsiteY15" fmla="*/ 152509 h 818604"/>
                <a:gd name="connsiteX16" fmla="*/ 329231 w 812353"/>
                <a:gd name="connsiteY16" fmla="*/ 204024 h 818604"/>
                <a:gd name="connsiteX17" fmla="*/ 354989 w 812353"/>
                <a:gd name="connsiteY17" fmla="*/ 197585 h 818604"/>
                <a:gd name="connsiteX18" fmla="*/ 380747 w 812353"/>
                <a:gd name="connsiteY18" fmla="*/ 191146 h 818604"/>
                <a:gd name="connsiteX19" fmla="*/ 419383 w 812353"/>
                <a:gd name="connsiteY19" fmla="*/ 181486 h 818604"/>
                <a:gd name="connsiteX20" fmla="*/ 425823 w 812353"/>
                <a:gd name="connsiteY20" fmla="*/ 216903 h 818604"/>
                <a:gd name="connsiteX21" fmla="*/ 429042 w 812353"/>
                <a:gd name="connsiteY21" fmla="*/ 261979 h 818604"/>
                <a:gd name="connsiteX22" fmla="*/ 441921 w 812353"/>
                <a:gd name="connsiteY22" fmla="*/ 274858 h 818604"/>
                <a:gd name="connsiteX23" fmla="*/ 461240 w 812353"/>
                <a:gd name="connsiteY23" fmla="*/ 261979 h 818604"/>
                <a:gd name="connsiteX24" fmla="*/ 480558 w 812353"/>
                <a:gd name="connsiteY24" fmla="*/ 239441 h 818604"/>
                <a:gd name="connsiteX25" fmla="*/ 493437 w 812353"/>
                <a:gd name="connsiteY25" fmla="*/ 255540 h 818604"/>
                <a:gd name="connsiteX26" fmla="*/ 509535 w 812353"/>
                <a:gd name="connsiteY26" fmla="*/ 284517 h 818604"/>
                <a:gd name="connsiteX27" fmla="*/ 515975 w 812353"/>
                <a:gd name="connsiteY27" fmla="*/ 332813 h 818604"/>
                <a:gd name="connsiteX28" fmla="*/ 557831 w 812353"/>
                <a:gd name="connsiteY28" fmla="*/ 336033 h 818604"/>
                <a:gd name="connsiteX29" fmla="*/ 590028 w 812353"/>
                <a:gd name="connsiteY29" fmla="*/ 329593 h 818604"/>
                <a:gd name="connsiteX30" fmla="*/ 615786 w 812353"/>
                <a:gd name="connsiteY30" fmla="*/ 329593 h 818604"/>
                <a:gd name="connsiteX31" fmla="*/ 712378 w 812353"/>
                <a:gd name="connsiteY31" fmla="*/ 329593 h 818604"/>
                <a:gd name="connsiteX32" fmla="*/ 734916 w 812353"/>
                <a:gd name="connsiteY32" fmla="*/ 352132 h 818604"/>
                <a:gd name="connsiteX33" fmla="*/ 760673 w 812353"/>
                <a:gd name="connsiteY33" fmla="*/ 384329 h 818604"/>
                <a:gd name="connsiteX34" fmla="*/ 776772 w 812353"/>
                <a:gd name="connsiteY34" fmla="*/ 406867 h 818604"/>
                <a:gd name="connsiteX35" fmla="*/ 796090 w 812353"/>
                <a:gd name="connsiteY35" fmla="*/ 435844 h 818604"/>
                <a:gd name="connsiteX36" fmla="*/ 812189 w 812353"/>
                <a:gd name="connsiteY36" fmla="*/ 468041 h 818604"/>
                <a:gd name="connsiteX37" fmla="*/ 802530 w 812353"/>
                <a:gd name="connsiteY37" fmla="*/ 497019 h 818604"/>
                <a:gd name="connsiteX38" fmla="*/ 773552 w 812353"/>
                <a:gd name="connsiteY38" fmla="*/ 522777 h 818604"/>
                <a:gd name="connsiteX39" fmla="*/ 751014 w 812353"/>
                <a:gd name="connsiteY39" fmla="*/ 551754 h 818604"/>
                <a:gd name="connsiteX40" fmla="*/ 722037 w 812353"/>
                <a:gd name="connsiteY40" fmla="*/ 564633 h 818604"/>
                <a:gd name="connsiteX41" fmla="*/ 693059 w 812353"/>
                <a:gd name="connsiteY41" fmla="*/ 571072 h 818604"/>
                <a:gd name="connsiteX42" fmla="*/ 644764 w 812353"/>
                <a:gd name="connsiteY42" fmla="*/ 619368 h 818604"/>
                <a:gd name="connsiteX43" fmla="*/ 609347 w 812353"/>
                <a:gd name="connsiteY43" fmla="*/ 622588 h 818604"/>
                <a:gd name="connsiteX44" fmla="*/ 525634 w 812353"/>
                <a:gd name="connsiteY44" fmla="*/ 587171 h 818604"/>
                <a:gd name="connsiteX45" fmla="*/ 499876 w 812353"/>
                <a:gd name="connsiteY45" fmla="*/ 645126 h 818604"/>
                <a:gd name="connsiteX46" fmla="*/ 303473 w 812353"/>
                <a:gd name="connsiteY46" fmla="*/ 651565 h 818604"/>
                <a:gd name="connsiteX47" fmla="*/ 293814 w 812353"/>
                <a:gd name="connsiteY47" fmla="*/ 667664 h 818604"/>
                <a:gd name="connsiteX48" fmla="*/ 293814 w 812353"/>
                <a:gd name="connsiteY48" fmla="*/ 693422 h 818604"/>
                <a:gd name="connsiteX49" fmla="*/ 293814 w 812353"/>
                <a:gd name="connsiteY49" fmla="*/ 738498 h 818604"/>
                <a:gd name="connsiteX50" fmla="*/ 297034 w 812353"/>
                <a:gd name="connsiteY50" fmla="*/ 770695 h 818604"/>
                <a:gd name="connsiteX51" fmla="*/ 264837 w 812353"/>
                <a:gd name="connsiteY51" fmla="*/ 809332 h 818604"/>
                <a:gd name="connsiteX52" fmla="*/ 197223 w 812353"/>
                <a:gd name="connsiteY52" fmla="*/ 809332 h 818604"/>
                <a:gd name="connsiteX53" fmla="*/ 168245 w 812353"/>
                <a:gd name="connsiteY53" fmla="*/ 706301 h 818604"/>
                <a:gd name="connsiteX54" fmla="*/ 136048 w 812353"/>
                <a:gd name="connsiteY54" fmla="*/ 645126 h 818604"/>
                <a:gd name="connsiteX55" fmla="*/ 42676 w 812353"/>
                <a:gd name="connsiteY55" fmla="*/ 622588 h 818604"/>
                <a:gd name="connsiteX56" fmla="*/ 4040 w 812353"/>
                <a:gd name="connsiteY56" fmla="*/ 609709 h 818604"/>
                <a:gd name="connsiteX57" fmla="*/ 820 w 812353"/>
                <a:gd name="connsiteY57" fmla="*/ 580732 h 818604"/>
                <a:gd name="connsiteX58" fmla="*/ 820 w 812353"/>
                <a:gd name="connsiteY58" fmla="*/ 551754 h 818604"/>
                <a:gd name="connsiteX59" fmla="*/ 4040 w 812353"/>
                <a:gd name="connsiteY59" fmla="*/ 477701 h 81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812353" h="818604">
                  <a:moveTo>
                    <a:pt x="4040" y="477701"/>
                  </a:moveTo>
                  <a:cubicBezTo>
                    <a:pt x="44554" y="442283"/>
                    <a:pt x="85069" y="406866"/>
                    <a:pt x="90972" y="387548"/>
                  </a:cubicBezTo>
                  <a:cubicBezTo>
                    <a:pt x="96875" y="368230"/>
                    <a:pt x="46433" y="378426"/>
                    <a:pt x="39457" y="361791"/>
                  </a:cubicBezTo>
                  <a:cubicBezTo>
                    <a:pt x="32481" y="345156"/>
                    <a:pt x="44823" y="310812"/>
                    <a:pt x="49116" y="287737"/>
                  </a:cubicBezTo>
                  <a:cubicBezTo>
                    <a:pt x="53409" y="264662"/>
                    <a:pt x="58238" y="244271"/>
                    <a:pt x="65214" y="223343"/>
                  </a:cubicBezTo>
                  <a:cubicBezTo>
                    <a:pt x="72190" y="202415"/>
                    <a:pt x="80240" y="171827"/>
                    <a:pt x="90972" y="162168"/>
                  </a:cubicBezTo>
                  <a:cubicBezTo>
                    <a:pt x="101704" y="152509"/>
                    <a:pt x="119413" y="176120"/>
                    <a:pt x="129609" y="165388"/>
                  </a:cubicBezTo>
                  <a:cubicBezTo>
                    <a:pt x="139805" y="154656"/>
                    <a:pt x="148391" y="113873"/>
                    <a:pt x="152147" y="97774"/>
                  </a:cubicBezTo>
                  <a:cubicBezTo>
                    <a:pt x="155903" y="81675"/>
                    <a:pt x="152684" y="78992"/>
                    <a:pt x="152147" y="68796"/>
                  </a:cubicBezTo>
                  <a:cubicBezTo>
                    <a:pt x="151610" y="58600"/>
                    <a:pt x="141414" y="46795"/>
                    <a:pt x="148927" y="36599"/>
                  </a:cubicBezTo>
                  <a:cubicBezTo>
                    <a:pt x="156440" y="26403"/>
                    <a:pt x="180588" y="13525"/>
                    <a:pt x="197223" y="7622"/>
                  </a:cubicBezTo>
                  <a:cubicBezTo>
                    <a:pt x="213858" y="1719"/>
                    <a:pt x="235323" y="-2038"/>
                    <a:pt x="248738" y="1182"/>
                  </a:cubicBezTo>
                  <a:cubicBezTo>
                    <a:pt x="262153" y="4402"/>
                    <a:pt x="269667" y="15671"/>
                    <a:pt x="277716" y="26940"/>
                  </a:cubicBezTo>
                  <a:cubicBezTo>
                    <a:pt x="285765" y="38209"/>
                    <a:pt x="293278" y="55381"/>
                    <a:pt x="297034" y="68796"/>
                  </a:cubicBezTo>
                  <a:cubicBezTo>
                    <a:pt x="300790" y="82211"/>
                    <a:pt x="299717" y="93481"/>
                    <a:pt x="300254" y="107433"/>
                  </a:cubicBezTo>
                  <a:cubicBezTo>
                    <a:pt x="300791" y="121385"/>
                    <a:pt x="295425" y="136410"/>
                    <a:pt x="300254" y="152509"/>
                  </a:cubicBezTo>
                  <a:cubicBezTo>
                    <a:pt x="305084" y="168607"/>
                    <a:pt x="320109" y="196511"/>
                    <a:pt x="329231" y="204024"/>
                  </a:cubicBezTo>
                  <a:cubicBezTo>
                    <a:pt x="338353" y="211537"/>
                    <a:pt x="354989" y="197585"/>
                    <a:pt x="354989" y="197585"/>
                  </a:cubicBezTo>
                  <a:lnTo>
                    <a:pt x="380747" y="191146"/>
                  </a:lnTo>
                  <a:cubicBezTo>
                    <a:pt x="391479" y="188463"/>
                    <a:pt x="411870" y="177193"/>
                    <a:pt x="419383" y="181486"/>
                  </a:cubicBezTo>
                  <a:cubicBezTo>
                    <a:pt x="426896" y="185779"/>
                    <a:pt x="424213" y="203488"/>
                    <a:pt x="425823" y="216903"/>
                  </a:cubicBezTo>
                  <a:cubicBezTo>
                    <a:pt x="427433" y="230318"/>
                    <a:pt x="426359" y="252320"/>
                    <a:pt x="429042" y="261979"/>
                  </a:cubicBezTo>
                  <a:cubicBezTo>
                    <a:pt x="431725" y="271638"/>
                    <a:pt x="436555" y="274858"/>
                    <a:pt x="441921" y="274858"/>
                  </a:cubicBezTo>
                  <a:cubicBezTo>
                    <a:pt x="447287" y="274858"/>
                    <a:pt x="454801" y="267882"/>
                    <a:pt x="461240" y="261979"/>
                  </a:cubicBezTo>
                  <a:cubicBezTo>
                    <a:pt x="467679" y="256076"/>
                    <a:pt x="475192" y="240514"/>
                    <a:pt x="480558" y="239441"/>
                  </a:cubicBezTo>
                  <a:cubicBezTo>
                    <a:pt x="485924" y="238368"/>
                    <a:pt x="488608" y="248027"/>
                    <a:pt x="493437" y="255540"/>
                  </a:cubicBezTo>
                  <a:cubicBezTo>
                    <a:pt x="498266" y="263053"/>
                    <a:pt x="505779" y="271638"/>
                    <a:pt x="509535" y="284517"/>
                  </a:cubicBezTo>
                  <a:cubicBezTo>
                    <a:pt x="513291" y="297396"/>
                    <a:pt x="507926" y="324227"/>
                    <a:pt x="515975" y="332813"/>
                  </a:cubicBezTo>
                  <a:cubicBezTo>
                    <a:pt x="524024" y="341399"/>
                    <a:pt x="545489" y="336570"/>
                    <a:pt x="557831" y="336033"/>
                  </a:cubicBezTo>
                  <a:cubicBezTo>
                    <a:pt x="570173" y="335496"/>
                    <a:pt x="580369" y="330666"/>
                    <a:pt x="590028" y="329593"/>
                  </a:cubicBezTo>
                  <a:cubicBezTo>
                    <a:pt x="599687" y="328520"/>
                    <a:pt x="615786" y="329593"/>
                    <a:pt x="615786" y="329593"/>
                  </a:cubicBezTo>
                  <a:cubicBezTo>
                    <a:pt x="636178" y="329593"/>
                    <a:pt x="692523" y="325837"/>
                    <a:pt x="712378" y="329593"/>
                  </a:cubicBezTo>
                  <a:cubicBezTo>
                    <a:pt x="732233" y="333349"/>
                    <a:pt x="726867" y="343009"/>
                    <a:pt x="734916" y="352132"/>
                  </a:cubicBezTo>
                  <a:cubicBezTo>
                    <a:pt x="742965" y="361255"/>
                    <a:pt x="753697" y="375207"/>
                    <a:pt x="760673" y="384329"/>
                  </a:cubicBezTo>
                  <a:cubicBezTo>
                    <a:pt x="767649" y="393451"/>
                    <a:pt x="770869" y="398281"/>
                    <a:pt x="776772" y="406867"/>
                  </a:cubicBezTo>
                  <a:cubicBezTo>
                    <a:pt x="782675" y="415453"/>
                    <a:pt x="790187" y="425648"/>
                    <a:pt x="796090" y="435844"/>
                  </a:cubicBezTo>
                  <a:cubicBezTo>
                    <a:pt x="801993" y="446040"/>
                    <a:pt x="811116" y="457845"/>
                    <a:pt x="812189" y="468041"/>
                  </a:cubicBezTo>
                  <a:cubicBezTo>
                    <a:pt x="813262" y="478237"/>
                    <a:pt x="808970" y="487896"/>
                    <a:pt x="802530" y="497019"/>
                  </a:cubicBezTo>
                  <a:cubicBezTo>
                    <a:pt x="796090" y="506142"/>
                    <a:pt x="782138" y="513655"/>
                    <a:pt x="773552" y="522777"/>
                  </a:cubicBezTo>
                  <a:cubicBezTo>
                    <a:pt x="764966" y="531899"/>
                    <a:pt x="759600" y="544778"/>
                    <a:pt x="751014" y="551754"/>
                  </a:cubicBezTo>
                  <a:cubicBezTo>
                    <a:pt x="742428" y="558730"/>
                    <a:pt x="731696" y="561413"/>
                    <a:pt x="722037" y="564633"/>
                  </a:cubicBezTo>
                  <a:cubicBezTo>
                    <a:pt x="712378" y="567853"/>
                    <a:pt x="705938" y="561950"/>
                    <a:pt x="693059" y="571072"/>
                  </a:cubicBezTo>
                  <a:cubicBezTo>
                    <a:pt x="680180" y="580194"/>
                    <a:pt x="658716" y="610782"/>
                    <a:pt x="644764" y="619368"/>
                  </a:cubicBezTo>
                  <a:cubicBezTo>
                    <a:pt x="630812" y="627954"/>
                    <a:pt x="629202" y="627954"/>
                    <a:pt x="609347" y="622588"/>
                  </a:cubicBezTo>
                  <a:cubicBezTo>
                    <a:pt x="589492" y="617222"/>
                    <a:pt x="543879" y="583415"/>
                    <a:pt x="525634" y="587171"/>
                  </a:cubicBezTo>
                  <a:cubicBezTo>
                    <a:pt x="507389" y="590927"/>
                    <a:pt x="536903" y="634394"/>
                    <a:pt x="499876" y="645126"/>
                  </a:cubicBezTo>
                  <a:cubicBezTo>
                    <a:pt x="462849" y="655858"/>
                    <a:pt x="337817" y="647809"/>
                    <a:pt x="303473" y="651565"/>
                  </a:cubicBezTo>
                  <a:cubicBezTo>
                    <a:pt x="269129" y="655321"/>
                    <a:pt x="295424" y="660688"/>
                    <a:pt x="293814" y="667664"/>
                  </a:cubicBezTo>
                  <a:cubicBezTo>
                    <a:pt x="292204" y="674640"/>
                    <a:pt x="293814" y="693422"/>
                    <a:pt x="293814" y="693422"/>
                  </a:cubicBezTo>
                  <a:cubicBezTo>
                    <a:pt x="293814" y="705228"/>
                    <a:pt x="293277" y="725619"/>
                    <a:pt x="293814" y="738498"/>
                  </a:cubicBezTo>
                  <a:cubicBezTo>
                    <a:pt x="294351" y="751377"/>
                    <a:pt x="301863" y="758889"/>
                    <a:pt x="297034" y="770695"/>
                  </a:cubicBezTo>
                  <a:cubicBezTo>
                    <a:pt x="292205" y="782501"/>
                    <a:pt x="281472" y="802893"/>
                    <a:pt x="264837" y="809332"/>
                  </a:cubicBezTo>
                  <a:cubicBezTo>
                    <a:pt x="248202" y="815771"/>
                    <a:pt x="213322" y="826504"/>
                    <a:pt x="197223" y="809332"/>
                  </a:cubicBezTo>
                  <a:cubicBezTo>
                    <a:pt x="181124" y="792160"/>
                    <a:pt x="178441" y="733669"/>
                    <a:pt x="168245" y="706301"/>
                  </a:cubicBezTo>
                  <a:cubicBezTo>
                    <a:pt x="158049" y="678933"/>
                    <a:pt x="156976" y="659078"/>
                    <a:pt x="136048" y="645126"/>
                  </a:cubicBezTo>
                  <a:cubicBezTo>
                    <a:pt x="115120" y="631174"/>
                    <a:pt x="64677" y="628491"/>
                    <a:pt x="42676" y="622588"/>
                  </a:cubicBezTo>
                  <a:cubicBezTo>
                    <a:pt x="20675" y="616685"/>
                    <a:pt x="11016" y="616685"/>
                    <a:pt x="4040" y="609709"/>
                  </a:cubicBezTo>
                  <a:cubicBezTo>
                    <a:pt x="-2936" y="602733"/>
                    <a:pt x="1357" y="590391"/>
                    <a:pt x="820" y="580732"/>
                  </a:cubicBezTo>
                  <a:cubicBezTo>
                    <a:pt x="283" y="571073"/>
                    <a:pt x="820" y="551754"/>
                    <a:pt x="820" y="551754"/>
                  </a:cubicBezTo>
                  <a:lnTo>
                    <a:pt x="4040" y="477701"/>
                  </a:lnTo>
                  <a:close/>
                </a:path>
              </a:pathLst>
            </a:custGeom>
            <a:solidFill>
              <a:srgbClr val="9BBB59">
                <a:alpha val="27059"/>
              </a:srgbClr>
            </a:solidFill>
            <a:ln w="3175"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3811177" y="3715006"/>
              <a:ext cx="648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r</a:t>
              </a:r>
              <a:r>
                <a:rPr lang="en-US" sz="1200" baseline="-25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N</a:t>
              </a:r>
              <a:endParaRPr lang="en-US" sz="1200" baseline="-250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3818805" y="4664012"/>
              <a:ext cx="648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r</a:t>
              </a:r>
              <a:r>
                <a:rPr lang="en-US" sz="1200" baseline="-25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S</a:t>
              </a:r>
              <a:endParaRPr lang="en-US" sz="1200" baseline="-250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4459249" y="4253750"/>
              <a:ext cx="648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r</a:t>
              </a:r>
              <a:r>
                <a:rPr lang="en-US" sz="1200" baseline="-25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E</a:t>
              </a:r>
              <a:endParaRPr lang="en-US" sz="1200" baseline="-250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492397" y="4223867"/>
              <a:ext cx="648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r</a:t>
              </a:r>
              <a:r>
                <a:rPr lang="en-US" sz="1200" baseline="-25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O</a:t>
              </a:r>
              <a:endParaRPr lang="en-US" sz="1200" baseline="-250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4115780" y="3547908"/>
              <a:ext cx="117444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i="1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Média</a:t>
              </a:r>
              <a:r>
                <a:rPr lang="en-US" sz="1200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 de </a:t>
              </a:r>
              <a:r>
                <a:rPr lang="en-US" sz="1200" i="1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todos</a:t>
              </a:r>
              <a:r>
                <a:rPr lang="en-US" sz="1200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 </a:t>
              </a:r>
              <a:r>
                <a:rPr lang="en-US" sz="1200" i="1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os</a:t>
              </a:r>
              <a:r>
                <a:rPr lang="en-US" sz="1200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 r das </a:t>
              </a:r>
              <a:r>
                <a:rPr lang="en-US" sz="1200" i="1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árvores</a:t>
              </a:r>
              <a:r>
                <a:rPr lang="en-US" sz="1200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 da </a:t>
              </a:r>
              <a:r>
                <a:rPr lang="en-US" sz="1200" i="1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parcela</a:t>
              </a:r>
              <a:endParaRPr lang="en-US" sz="1200" i="1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9747526" y="3632847"/>
            <a:ext cx="2214082" cy="1393103"/>
            <a:chOff x="3492397" y="3547908"/>
            <a:chExt cx="2214082" cy="1393103"/>
          </a:xfrm>
        </p:grpSpPr>
        <p:cxnSp>
          <p:nvCxnSpPr>
            <p:cNvPr id="38" name="Straight Connector 37"/>
            <p:cNvCxnSpPr/>
            <p:nvPr/>
          </p:nvCxnSpPr>
          <p:spPr>
            <a:xfrm>
              <a:off x="3935760" y="3933056"/>
              <a:ext cx="0" cy="80862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/>
          </p:nvCxnSpPr>
          <p:spPr>
            <a:xfrm>
              <a:off x="3719736" y="4409375"/>
              <a:ext cx="792088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Freeform 39"/>
            <p:cNvSpPr/>
            <p:nvPr/>
          </p:nvSpPr>
          <p:spPr>
            <a:xfrm>
              <a:off x="3714735" y="3939753"/>
              <a:ext cx="812353" cy="818604"/>
            </a:xfrm>
            <a:custGeom>
              <a:avLst/>
              <a:gdLst>
                <a:gd name="connsiteX0" fmla="*/ 4040 w 812353"/>
                <a:gd name="connsiteY0" fmla="*/ 477701 h 818604"/>
                <a:gd name="connsiteX1" fmla="*/ 90972 w 812353"/>
                <a:gd name="connsiteY1" fmla="*/ 387548 h 818604"/>
                <a:gd name="connsiteX2" fmla="*/ 39457 w 812353"/>
                <a:gd name="connsiteY2" fmla="*/ 361791 h 818604"/>
                <a:gd name="connsiteX3" fmla="*/ 49116 w 812353"/>
                <a:gd name="connsiteY3" fmla="*/ 287737 h 818604"/>
                <a:gd name="connsiteX4" fmla="*/ 65214 w 812353"/>
                <a:gd name="connsiteY4" fmla="*/ 223343 h 818604"/>
                <a:gd name="connsiteX5" fmla="*/ 90972 w 812353"/>
                <a:gd name="connsiteY5" fmla="*/ 162168 h 818604"/>
                <a:gd name="connsiteX6" fmla="*/ 129609 w 812353"/>
                <a:gd name="connsiteY6" fmla="*/ 165388 h 818604"/>
                <a:gd name="connsiteX7" fmla="*/ 152147 w 812353"/>
                <a:gd name="connsiteY7" fmla="*/ 97774 h 818604"/>
                <a:gd name="connsiteX8" fmla="*/ 152147 w 812353"/>
                <a:gd name="connsiteY8" fmla="*/ 68796 h 818604"/>
                <a:gd name="connsiteX9" fmla="*/ 148927 w 812353"/>
                <a:gd name="connsiteY9" fmla="*/ 36599 h 818604"/>
                <a:gd name="connsiteX10" fmla="*/ 197223 w 812353"/>
                <a:gd name="connsiteY10" fmla="*/ 7622 h 818604"/>
                <a:gd name="connsiteX11" fmla="*/ 248738 w 812353"/>
                <a:gd name="connsiteY11" fmla="*/ 1182 h 818604"/>
                <a:gd name="connsiteX12" fmla="*/ 277716 w 812353"/>
                <a:gd name="connsiteY12" fmla="*/ 26940 h 818604"/>
                <a:gd name="connsiteX13" fmla="*/ 297034 w 812353"/>
                <a:gd name="connsiteY13" fmla="*/ 68796 h 818604"/>
                <a:gd name="connsiteX14" fmla="*/ 300254 w 812353"/>
                <a:gd name="connsiteY14" fmla="*/ 107433 h 818604"/>
                <a:gd name="connsiteX15" fmla="*/ 300254 w 812353"/>
                <a:gd name="connsiteY15" fmla="*/ 152509 h 818604"/>
                <a:gd name="connsiteX16" fmla="*/ 329231 w 812353"/>
                <a:gd name="connsiteY16" fmla="*/ 204024 h 818604"/>
                <a:gd name="connsiteX17" fmla="*/ 354989 w 812353"/>
                <a:gd name="connsiteY17" fmla="*/ 197585 h 818604"/>
                <a:gd name="connsiteX18" fmla="*/ 380747 w 812353"/>
                <a:gd name="connsiteY18" fmla="*/ 191146 h 818604"/>
                <a:gd name="connsiteX19" fmla="*/ 419383 w 812353"/>
                <a:gd name="connsiteY19" fmla="*/ 181486 h 818604"/>
                <a:gd name="connsiteX20" fmla="*/ 425823 w 812353"/>
                <a:gd name="connsiteY20" fmla="*/ 216903 h 818604"/>
                <a:gd name="connsiteX21" fmla="*/ 429042 w 812353"/>
                <a:gd name="connsiteY21" fmla="*/ 261979 h 818604"/>
                <a:gd name="connsiteX22" fmla="*/ 441921 w 812353"/>
                <a:gd name="connsiteY22" fmla="*/ 274858 h 818604"/>
                <a:gd name="connsiteX23" fmla="*/ 461240 w 812353"/>
                <a:gd name="connsiteY23" fmla="*/ 261979 h 818604"/>
                <a:gd name="connsiteX24" fmla="*/ 480558 w 812353"/>
                <a:gd name="connsiteY24" fmla="*/ 239441 h 818604"/>
                <a:gd name="connsiteX25" fmla="*/ 493437 w 812353"/>
                <a:gd name="connsiteY25" fmla="*/ 255540 h 818604"/>
                <a:gd name="connsiteX26" fmla="*/ 509535 w 812353"/>
                <a:gd name="connsiteY26" fmla="*/ 284517 h 818604"/>
                <a:gd name="connsiteX27" fmla="*/ 515975 w 812353"/>
                <a:gd name="connsiteY27" fmla="*/ 332813 h 818604"/>
                <a:gd name="connsiteX28" fmla="*/ 557831 w 812353"/>
                <a:gd name="connsiteY28" fmla="*/ 336033 h 818604"/>
                <a:gd name="connsiteX29" fmla="*/ 590028 w 812353"/>
                <a:gd name="connsiteY29" fmla="*/ 329593 h 818604"/>
                <a:gd name="connsiteX30" fmla="*/ 615786 w 812353"/>
                <a:gd name="connsiteY30" fmla="*/ 329593 h 818604"/>
                <a:gd name="connsiteX31" fmla="*/ 712378 w 812353"/>
                <a:gd name="connsiteY31" fmla="*/ 329593 h 818604"/>
                <a:gd name="connsiteX32" fmla="*/ 734916 w 812353"/>
                <a:gd name="connsiteY32" fmla="*/ 352132 h 818604"/>
                <a:gd name="connsiteX33" fmla="*/ 760673 w 812353"/>
                <a:gd name="connsiteY33" fmla="*/ 384329 h 818604"/>
                <a:gd name="connsiteX34" fmla="*/ 776772 w 812353"/>
                <a:gd name="connsiteY34" fmla="*/ 406867 h 818604"/>
                <a:gd name="connsiteX35" fmla="*/ 796090 w 812353"/>
                <a:gd name="connsiteY35" fmla="*/ 435844 h 818604"/>
                <a:gd name="connsiteX36" fmla="*/ 812189 w 812353"/>
                <a:gd name="connsiteY36" fmla="*/ 468041 h 818604"/>
                <a:gd name="connsiteX37" fmla="*/ 802530 w 812353"/>
                <a:gd name="connsiteY37" fmla="*/ 497019 h 818604"/>
                <a:gd name="connsiteX38" fmla="*/ 773552 w 812353"/>
                <a:gd name="connsiteY38" fmla="*/ 522777 h 818604"/>
                <a:gd name="connsiteX39" fmla="*/ 751014 w 812353"/>
                <a:gd name="connsiteY39" fmla="*/ 551754 h 818604"/>
                <a:gd name="connsiteX40" fmla="*/ 722037 w 812353"/>
                <a:gd name="connsiteY40" fmla="*/ 564633 h 818604"/>
                <a:gd name="connsiteX41" fmla="*/ 693059 w 812353"/>
                <a:gd name="connsiteY41" fmla="*/ 571072 h 818604"/>
                <a:gd name="connsiteX42" fmla="*/ 644764 w 812353"/>
                <a:gd name="connsiteY42" fmla="*/ 619368 h 818604"/>
                <a:gd name="connsiteX43" fmla="*/ 609347 w 812353"/>
                <a:gd name="connsiteY43" fmla="*/ 622588 h 818604"/>
                <a:gd name="connsiteX44" fmla="*/ 525634 w 812353"/>
                <a:gd name="connsiteY44" fmla="*/ 587171 h 818604"/>
                <a:gd name="connsiteX45" fmla="*/ 499876 w 812353"/>
                <a:gd name="connsiteY45" fmla="*/ 645126 h 818604"/>
                <a:gd name="connsiteX46" fmla="*/ 303473 w 812353"/>
                <a:gd name="connsiteY46" fmla="*/ 651565 h 818604"/>
                <a:gd name="connsiteX47" fmla="*/ 293814 w 812353"/>
                <a:gd name="connsiteY47" fmla="*/ 667664 h 818604"/>
                <a:gd name="connsiteX48" fmla="*/ 293814 w 812353"/>
                <a:gd name="connsiteY48" fmla="*/ 693422 h 818604"/>
                <a:gd name="connsiteX49" fmla="*/ 293814 w 812353"/>
                <a:gd name="connsiteY49" fmla="*/ 738498 h 818604"/>
                <a:gd name="connsiteX50" fmla="*/ 297034 w 812353"/>
                <a:gd name="connsiteY50" fmla="*/ 770695 h 818604"/>
                <a:gd name="connsiteX51" fmla="*/ 264837 w 812353"/>
                <a:gd name="connsiteY51" fmla="*/ 809332 h 818604"/>
                <a:gd name="connsiteX52" fmla="*/ 197223 w 812353"/>
                <a:gd name="connsiteY52" fmla="*/ 809332 h 818604"/>
                <a:gd name="connsiteX53" fmla="*/ 168245 w 812353"/>
                <a:gd name="connsiteY53" fmla="*/ 706301 h 818604"/>
                <a:gd name="connsiteX54" fmla="*/ 136048 w 812353"/>
                <a:gd name="connsiteY54" fmla="*/ 645126 h 818604"/>
                <a:gd name="connsiteX55" fmla="*/ 42676 w 812353"/>
                <a:gd name="connsiteY55" fmla="*/ 622588 h 818604"/>
                <a:gd name="connsiteX56" fmla="*/ 4040 w 812353"/>
                <a:gd name="connsiteY56" fmla="*/ 609709 h 818604"/>
                <a:gd name="connsiteX57" fmla="*/ 820 w 812353"/>
                <a:gd name="connsiteY57" fmla="*/ 580732 h 818604"/>
                <a:gd name="connsiteX58" fmla="*/ 820 w 812353"/>
                <a:gd name="connsiteY58" fmla="*/ 551754 h 818604"/>
                <a:gd name="connsiteX59" fmla="*/ 4040 w 812353"/>
                <a:gd name="connsiteY59" fmla="*/ 477701 h 81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812353" h="818604">
                  <a:moveTo>
                    <a:pt x="4040" y="477701"/>
                  </a:moveTo>
                  <a:cubicBezTo>
                    <a:pt x="44554" y="442283"/>
                    <a:pt x="85069" y="406866"/>
                    <a:pt x="90972" y="387548"/>
                  </a:cubicBezTo>
                  <a:cubicBezTo>
                    <a:pt x="96875" y="368230"/>
                    <a:pt x="46433" y="378426"/>
                    <a:pt x="39457" y="361791"/>
                  </a:cubicBezTo>
                  <a:cubicBezTo>
                    <a:pt x="32481" y="345156"/>
                    <a:pt x="44823" y="310812"/>
                    <a:pt x="49116" y="287737"/>
                  </a:cubicBezTo>
                  <a:cubicBezTo>
                    <a:pt x="53409" y="264662"/>
                    <a:pt x="58238" y="244271"/>
                    <a:pt x="65214" y="223343"/>
                  </a:cubicBezTo>
                  <a:cubicBezTo>
                    <a:pt x="72190" y="202415"/>
                    <a:pt x="80240" y="171827"/>
                    <a:pt x="90972" y="162168"/>
                  </a:cubicBezTo>
                  <a:cubicBezTo>
                    <a:pt x="101704" y="152509"/>
                    <a:pt x="119413" y="176120"/>
                    <a:pt x="129609" y="165388"/>
                  </a:cubicBezTo>
                  <a:cubicBezTo>
                    <a:pt x="139805" y="154656"/>
                    <a:pt x="148391" y="113873"/>
                    <a:pt x="152147" y="97774"/>
                  </a:cubicBezTo>
                  <a:cubicBezTo>
                    <a:pt x="155903" y="81675"/>
                    <a:pt x="152684" y="78992"/>
                    <a:pt x="152147" y="68796"/>
                  </a:cubicBezTo>
                  <a:cubicBezTo>
                    <a:pt x="151610" y="58600"/>
                    <a:pt x="141414" y="46795"/>
                    <a:pt x="148927" y="36599"/>
                  </a:cubicBezTo>
                  <a:cubicBezTo>
                    <a:pt x="156440" y="26403"/>
                    <a:pt x="180588" y="13525"/>
                    <a:pt x="197223" y="7622"/>
                  </a:cubicBezTo>
                  <a:cubicBezTo>
                    <a:pt x="213858" y="1719"/>
                    <a:pt x="235323" y="-2038"/>
                    <a:pt x="248738" y="1182"/>
                  </a:cubicBezTo>
                  <a:cubicBezTo>
                    <a:pt x="262153" y="4402"/>
                    <a:pt x="269667" y="15671"/>
                    <a:pt x="277716" y="26940"/>
                  </a:cubicBezTo>
                  <a:cubicBezTo>
                    <a:pt x="285765" y="38209"/>
                    <a:pt x="293278" y="55381"/>
                    <a:pt x="297034" y="68796"/>
                  </a:cubicBezTo>
                  <a:cubicBezTo>
                    <a:pt x="300790" y="82211"/>
                    <a:pt x="299717" y="93481"/>
                    <a:pt x="300254" y="107433"/>
                  </a:cubicBezTo>
                  <a:cubicBezTo>
                    <a:pt x="300791" y="121385"/>
                    <a:pt x="295425" y="136410"/>
                    <a:pt x="300254" y="152509"/>
                  </a:cubicBezTo>
                  <a:cubicBezTo>
                    <a:pt x="305084" y="168607"/>
                    <a:pt x="320109" y="196511"/>
                    <a:pt x="329231" y="204024"/>
                  </a:cubicBezTo>
                  <a:cubicBezTo>
                    <a:pt x="338353" y="211537"/>
                    <a:pt x="354989" y="197585"/>
                    <a:pt x="354989" y="197585"/>
                  </a:cubicBezTo>
                  <a:lnTo>
                    <a:pt x="380747" y="191146"/>
                  </a:lnTo>
                  <a:cubicBezTo>
                    <a:pt x="391479" y="188463"/>
                    <a:pt x="411870" y="177193"/>
                    <a:pt x="419383" y="181486"/>
                  </a:cubicBezTo>
                  <a:cubicBezTo>
                    <a:pt x="426896" y="185779"/>
                    <a:pt x="424213" y="203488"/>
                    <a:pt x="425823" y="216903"/>
                  </a:cubicBezTo>
                  <a:cubicBezTo>
                    <a:pt x="427433" y="230318"/>
                    <a:pt x="426359" y="252320"/>
                    <a:pt x="429042" y="261979"/>
                  </a:cubicBezTo>
                  <a:cubicBezTo>
                    <a:pt x="431725" y="271638"/>
                    <a:pt x="436555" y="274858"/>
                    <a:pt x="441921" y="274858"/>
                  </a:cubicBezTo>
                  <a:cubicBezTo>
                    <a:pt x="447287" y="274858"/>
                    <a:pt x="454801" y="267882"/>
                    <a:pt x="461240" y="261979"/>
                  </a:cubicBezTo>
                  <a:cubicBezTo>
                    <a:pt x="467679" y="256076"/>
                    <a:pt x="475192" y="240514"/>
                    <a:pt x="480558" y="239441"/>
                  </a:cubicBezTo>
                  <a:cubicBezTo>
                    <a:pt x="485924" y="238368"/>
                    <a:pt x="488608" y="248027"/>
                    <a:pt x="493437" y="255540"/>
                  </a:cubicBezTo>
                  <a:cubicBezTo>
                    <a:pt x="498266" y="263053"/>
                    <a:pt x="505779" y="271638"/>
                    <a:pt x="509535" y="284517"/>
                  </a:cubicBezTo>
                  <a:cubicBezTo>
                    <a:pt x="513291" y="297396"/>
                    <a:pt x="507926" y="324227"/>
                    <a:pt x="515975" y="332813"/>
                  </a:cubicBezTo>
                  <a:cubicBezTo>
                    <a:pt x="524024" y="341399"/>
                    <a:pt x="545489" y="336570"/>
                    <a:pt x="557831" y="336033"/>
                  </a:cubicBezTo>
                  <a:cubicBezTo>
                    <a:pt x="570173" y="335496"/>
                    <a:pt x="580369" y="330666"/>
                    <a:pt x="590028" y="329593"/>
                  </a:cubicBezTo>
                  <a:cubicBezTo>
                    <a:pt x="599687" y="328520"/>
                    <a:pt x="615786" y="329593"/>
                    <a:pt x="615786" y="329593"/>
                  </a:cubicBezTo>
                  <a:cubicBezTo>
                    <a:pt x="636178" y="329593"/>
                    <a:pt x="692523" y="325837"/>
                    <a:pt x="712378" y="329593"/>
                  </a:cubicBezTo>
                  <a:cubicBezTo>
                    <a:pt x="732233" y="333349"/>
                    <a:pt x="726867" y="343009"/>
                    <a:pt x="734916" y="352132"/>
                  </a:cubicBezTo>
                  <a:cubicBezTo>
                    <a:pt x="742965" y="361255"/>
                    <a:pt x="753697" y="375207"/>
                    <a:pt x="760673" y="384329"/>
                  </a:cubicBezTo>
                  <a:cubicBezTo>
                    <a:pt x="767649" y="393451"/>
                    <a:pt x="770869" y="398281"/>
                    <a:pt x="776772" y="406867"/>
                  </a:cubicBezTo>
                  <a:cubicBezTo>
                    <a:pt x="782675" y="415453"/>
                    <a:pt x="790187" y="425648"/>
                    <a:pt x="796090" y="435844"/>
                  </a:cubicBezTo>
                  <a:cubicBezTo>
                    <a:pt x="801993" y="446040"/>
                    <a:pt x="811116" y="457845"/>
                    <a:pt x="812189" y="468041"/>
                  </a:cubicBezTo>
                  <a:cubicBezTo>
                    <a:pt x="813262" y="478237"/>
                    <a:pt x="808970" y="487896"/>
                    <a:pt x="802530" y="497019"/>
                  </a:cubicBezTo>
                  <a:cubicBezTo>
                    <a:pt x="796090" y="506142"/>
                    <a:pt x="782138" y="513655"/>
                    <a:pt x="773552" y="522777"/>
                  </a:cubicBezTo>
                  <a:cubicBezTo>
                    <a:pt x="764966" y="531899"/>
                    <a:pt x="759600" y="544778"/>
                    <a:pt x="751014" y="551754"/>
                  </a:cubicBezTo>
                  <a:cubicBezTo>
                    <a:pt x="742428" y="558730"/>
                    <a:pt x="731696" y="561413"/>
                    <a:pt x="722037" y="564633"/>
                  </a:cubicBezTo>
                  <a:cubicBezTo>
                    <a:pt x="712378" y="567853"/>
                    <a:pt x="705938" y="561950"/>
                    <a:pt x="693059" y="571072"/>
                  </a:cubicBezTo>
                  <a:cubicBezTo>
                    <a:pt x="680180" y="580194"/>
                    <a:pt x="658716" y="610782"/>
                    <a:pt x="644764" y="619368"/>
                  </a:cubicBezTo>
                  <a:cubicBezTo>
                    <a:pt x="630812" y="627954"/>
                    <a:pt x="629202" y="627954"/>
                    <a:pt x="609347" y="622588"/>
                  </a:cubicBezTo>
                  <a:cubicBezTo>
                    <a:pt x="589492" y="617222"/>
                    <a:pt x="543879" y="583415"/>
                    <a:pt x="525634" y="587171"/>
                  </a:cubicBezTo>
                  <a:cubicBezTo>
                    <a:pt x="507389" y="590927"/>
                    <a:pt x="536903" y="634394"/>
                    <a:pt x="499876" y="645126"/>
                  </a:cubicBezTo>
                  <a:cubicBezTo>
                    <a:pt x="462849" y="655858"/>
                    <a:pt x="337817" y="647809"/>
                    <a:pt x="303473" y="651565"/>
                  </a:cubicBezTo>
                  <a:cubicBezTo>
                    <a:pt x="269129" y="655321"/>
                    <a:pt x="295424" y="660688"/>
                    <a:pt x="293814" y="667664"/>
                  </a:cubicBezTo>
                  <a:cubicBezTo>
                    <a:pt x="292204" y="674640"/>
                    <a:pt x="293814" y="693422"/>
                    <a:pt x="293814" y="693422"/>
                  </a:cubicBezTo>
                  <a:cubicBezTo>
                    <a:pt x="293814" y="705228"/>
                    <a:pt x="293277" y="725619"/>
                    <a:pt x="293814" y="738498"/>
                  </a:cubicBezTo>
                  <a:cubicBezTo>
                    <a:pt x="294351" y="751377"/>
                    <a:pt x="301863" y="758889"/>
                    <a:pt x="297034" y="770695"/>
                  </a:cubicBezTo>
                  <a:cubicBezTo>
                    <a:pt x="292205" y="782501"/>
                    <a:pt x="281472" y="802893"/>
                    <a:pt x="264837" y="809332"/>
                  </a:cubicBezTo>
                  <a:cubicBezTo>
                    <a:pt x="248202" y="815771"/>
                    <a:pt x="213322" y="826504"/>
                    <a:pt x="197223" y="809332"/>
                  </a:cubicBezTo>
                  <a:cubicBezTo>
                    <a:pt x="181124" y="792160"/>
                    <a:pt x="178441" y="733669"/>
                    <a:pt x="168245" y="706301"/>
                  </a:cubicBezTo>
                  <a:cubicBezTo>
                    <a:pt x="158049" y="678933"/>
                    <a:pt x="156976" y="659078"/>
                    <a:pt x="136048" y="645126"/>
                  </a:cubicBezTo>
                  <a:cubicBezTo>
                    <a:pt x="115120" y="631174"/>
                    <a:pt x="64677" y="628491"/>
                    <a:pt x="42676" y="622588"/>
                  </a:cubicBezTo>
                  <a:cubicBezTo>
                    <a:pt x="20675" y="616685"/>
                    <a:pt x="11016" y="616685"/>
                    <a:pt x="4040" y="609709"/>
                  </a:cubicBezTo>
                  <a:cubicBezTo>
                    <a:pt x="-2936" y="602733"/>
                    <a:pt x="1357" y="590391"/>
                    <a:pt x="820" y="580732"/>
                  </a:cubicBezTo>
                  <a:cubicBezTo>
                    <a:pt x="283" y="571073"/>
                    <a:pt x="820" y="551754"/>
                    <a:pt x="820" y="551754"/>
                  </a:cubicBezTo>
                  <a:lnTo>
                    <a:pt x="4040" y="477701"/>
                  </a:lnTo>
                  <a:close/>
                </a:path>
              </a:pathLst>
            </a:custGeom>
            <a:solidFill>
              <a:srgbClr val="9BBB59">
                <a:alpha val="27059"/>
              </a:srgbClr>
            </a:solidFill>
            <a:ln w="3175"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811177" y="3715006"/>
              <a:ext cx="648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r</a:t>
              </a:r>
              <a:r>
                <a:rPr lang="en-US" sz="1200" baseline="-25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N</a:t>
              </a:r>
              <a:endParaRPr lang="en-US" sz="1200" baseline="-250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818805" y="4664012"/>
              <a:ext cx="648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r</a:t>
              </a:r>
              <a:r>
                <a:rPr lang="en-US" sz="1200" baseline="-25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S</a:t>
              </a:r>
              <a:endParaRPr lang="en-US" sz="1200" baseline="-250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4459249" y="4253750"/>
              <a:ext cx="648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r</a:t>
              </a:r>
              <a:r>
                <a:rPr lang="en-US" sz="1200" baseline="-25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E</a:t>
              </a:r>
              <a:endParaRPr lang="en-US" sz="1200" baseline="-250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492397" y="4223867"/>
              <a:ext cx="648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r</a:t>
              </a:r>
              <a:r>
                <a:rPr lang="en-US" sz="1200" baseline="-250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O</a:t>
              </a:r>
              <a:endParaRPr lang="en-US" sz="1200" baseline="-250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4115779" y="3547908"/>
              <a:ext cx="15907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i="1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Somatório</a:t>
              </a:r>
              <a:r>
                <a:rPr lang="en-US" sz="1200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 das </a:t>
              </a:r>
              <a:r>
                <a:rPr lang="en-US" sz="1200" i="1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áreas</a:t>
              </a:r>
              <a:r>
                <a:rPr lang="en-US" sz="1200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 das </a:t>
              </a:r>
              <a:r>
                <a:rPr lang="en-US" sz="1200" i="1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copas</a:t>
              </a:r>
              <a:r>
                <a:rPr lang="en-US" sz="1200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 de </a:t>
              </a:r>
              <a:r>
                <a:rPr lang="en-US" sz="1200" i="1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todas</a:t>
              </a:r>
              <a:r>
                <a:rPr lang="en-US" sz="1200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 as </a:t>
              </a:r>
              <a:r>
                <a:rPr lang="en-US" sz="1200" i="1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árvores</a:t>
              </a:r>
              <a:r>
                <a:rPr lang="en-US" sz="1200" i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 da </a:t>
              </a:r>
              <a:r>
                <a:rPr lang="en-US" sz="1200" i="1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parcela</a:t>
              </a:r>
              <a:endParaRPr lang="en-US" sz="1200" i="1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3822042" y="5376107"/>
            <a:ext cx="7054652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altLang="en-US" sz="1600" dirty="0"/>
              <a:t>Onde</a:t>
            </a:r>
            <a:r>
              <a:rPr lang="pt-PT" altLang="en-US" sz="1600" dirty="0" smtClean="0"/>
              <a:t>:</a:t>
            </a:r>
          </a:p>
          <a:p>
            <a:r>
              <a:rPr lang="pt-PT" altLang="en-US" sz="800" dirty="0" smtClean="0"/>
              <a:t>            </a:t>
            </a:r>
            <a:r>
              <a:rPr lang="pt-PT" altLang="en-US" sz="1600" dirty="0" smtClean="0"/>
              <a:t>- dg (diâmetro quadrático médio; m</a:t>
            </a:r>
            <a:r>
              <a:rPr lang="pt-PT" altLang="en-US" sz="1600" baseline="30000" dirty="0" smtClean="0"/>
              <a:t>2</a:t>
            </a:r>
            <a:r>
              <a:rPr lang="pt-PT" altLang="en-US" sz="1600" dirty="0"/>
              <a:t> ha</a:t>
            </a:r>
            <a:r>
              <a:rPr lang="pt-PT" altLang="en-US" sz="1600" baseline="30000" dirty="0"/>
              <a:t>-1</a:t>
            </a:r>
            <a:r>
              <a:rPr lang="pt-PT" altLang="en-US" sz="1600" dirty="0" smtClean="0"/>
              <a:t>)</a:t>
            </a:r>
          </a:p>
          <a:p>
            <a:pPr marL="266700"/>
            <a:r>
              <a:rPr lang="pt-PT" altLang="en-US" sz="1600" dirty="0" smtClean="0"/>
              <a:t>- </a:t>
            </a:r>
            <a:r>
              <a:rPr lang="pt-PT" altLang="en-US" sz="1600" dirty="0" err="1" smtClean="0"/>
              <a:t>hdom</a:t>
            </a:r>
            <a:r>
              <a:rPr lang="pt-PT" altLang="en-US" sz="1600" dirty="0" smtClean="0"/>
              <a:t> (altura dominante; m</a:t>
            </a:r>
            <a:r>
              <a:rPr lang="pt-PT" altLang="en-US" sz="1600" dirty="0"/>
              <a:t>) </a:t>
            </a:r>
            <a:endParaRPr lang="en-US" sz="1600" dirty="0"/>
          </a:p>
          <a:p>
            <a:pPr marL="266700"/>
            <a:r>
              <a:rPr lang="en-US" sz="1600" dirty="0" smtClean="0"/>
              <a:t> - N (nº </a:t>
            </a:r>
            <a:r>
              <a:rPr lang="en-US" sz="1600" dirty="0" err="1" smtClean="0"/>
              <a:t>árvores</a:t>
            </a:r>
            <a:r>
              <a:rPr lang="en-US" sz="1600" dirty="0" smtClean="0"/>
              <a:t> </a:t>
            </a:r>
            <a:r>
              <a:rPr lang="en-US" sz="1600" dirty="0" err="1" smtClean="0"/>
              <a:t>vivas</a:t>
            </a:r>
            <a:r>
              <a:rPr lang="en-US" sz="1600" dirty="0"/>
              <a:t> </a:t>
            </a:r>
            <a:r>
              <a:rPr lang="en-US" sz="1600" dirty="0" smtClean="0"/>
              <a:t>; </a:t>
            </a:r>
            <a:r>
              <a:rPr lang="pt-PT" altLang="en-US" sz="1600" dirty="0" smtClean="0"/>
              <a:t>ha</a:t>
            </a:r>
            <a:r>
              <a:rPr lang="pt-PT" altLang="en-US" sz="1600" baseline="30000" dirty="0" smtClean="0"/>
              <a:t>-1</a:t>
            </a:r>
            <a:r>
              <a:rPr lang="pt-PT" altLang="en-US" sz="1600" dirty="0" smtClean="0"/>
              <a:t>)</a:t>
            </a:r>
          </a:p>
          <a:p>
            <a:pPr marL="552450" indent="-285750">
              <a:buFontTx/>
              <a:buChar char="-"/>
            </a:pPr>
            <a:r>
              <a:rPr lang="pt-PT" altLang="en-US" sz="1600" dirty="0" smtClean="0"/>
              <a:t>D (diâmetro à altura do peito,  cm)</a:t>
            </a:r>
          </a:p>
          <a:p>
            <a:pPr marL="552450" indent="-285750">
              <a:buFontTx/>
              <a:buChar char="-"/>
            </a:pPr>
            <a:r>
              <a:rPr lang="pt-PT" altLang="en-US" sz="1600" dirty="0" smtClean="0"/>
              <a:t>A (área da parcela, m2 </a:t>
            </a:r>
          </a:p>
          <a:p>
            <a:pPr marL="266700"/>
            <a:endParaRPr lang="pt-PT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3458838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4" name="Table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60401074"/>
                  </p:ext>
                </p:extLst>
              </p:nvPr>
            </p:nvGraphicFramePr>
            <p:xfrm>
              <a:off x="1065728" y="3729624"/>
              <a:ext cx="10297143" cy="1854200"/>
            </p:xfrm>
            <a:graphic>
              <a:graphicData uri="http://schemas.openxmlformats.org/drawingml/2006/table">
                <a:tbl>
                  <a:tblPr firstRow="1" bandRow="1">
                    <a:tableStyleId>{93296810-A885-4BE3-A3E7-6D5BEEA58F35}</a:tableStyleId>
                  </a:tblPr>
                  <a:tblGrid>
                    <a:gridCol w="2304256">
                      <a:extLst>
                        <a:ext uri="{9D8B030D-6E8A-4147-A177-3AD203B41FA5}">
                          <a16:colId xmlns:a16="http://schemas.microsoft.com/office/drawing/2014/main" val="1561531112"/>
                        </a:ext>
                      </a:extLst>
                    </a:gridCol>
                    <a:gridCol w="5040560">
                      <a:extLst>
                        <a:ext uri="{9D8B030D-6E8A-4147-A177-3AD203B41FA5}">
                          <a16:colId xmlns:a16="http://schemas.microsoft.com/office/drawing/2014/main" val="769621722"/>
                        </a:ext>
                      </a:extLst>
                    </a:gridCol>
                    <a:gridCol w="2952327">
                      <a:extLst>
                        <a:ext uri="{9D8B030D-6E8A-4147-A177-3AD203B41FA5}">
                          <a16:colId xmlns:a16="http://schemas.microsoft.com/office/drawing/2014/main" val="34768863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Espécie</a:t>
                          </a:r>
                          <a:endParaRPr lang="pt-PT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Linha</a:t>
                          </a:r>
                          <a:r>
                            <a:rPr lang="pt-PT" baseline="0" dirty="0" smtClean="0"/>
                            <a:t> de </a:t>
                          </a:r>
                          <a:r>
                            <a:rPr lang="pt-PT" baseline="0" dirty="0" err="1" smtClean="0"/>
                            <a:t>auto-desbaste</a:t>
                          </a:r>
                          <a:endParaRPr lang="pt-PT" dirty="0">
                            <a:latin typeface="+mn-lt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Autor</a:t>
                          </a:r>
                          <a:endParaRPr lang="pt-PT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232051996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Pinheiro bravo</a:t>
                          </a:r>
                          <a:endParaRPr lang="pt-PT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left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pt-PT" smtClean="0"/>
                                  <m:t>ln</m:t>
                                </m:r>
                                <m:d>
                                  <m:dPr>
                                    <m:ctrlPr>
                                      <a:rPr lang="pt-PT" smtClean="0"/>
                                    </m:ctrlPr>
                                  </m:d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pt-PT" smtClean="0"/>
                                      <m:t>N</m:t>
                                    </m:r>
                                  </m:e>
                                </m:d>
                                <m:r>
                                  <a:rPr lang="pt-PT" smtClean="0"/>
                                  <m:t>=13.19981−1.95603 </m:t>
                                </m:r>
                                <m:r>
                                  <m:rPr>
                                    <m:sty m:val="p"/>
                                  </m:rPr>
                                  <a:rPr lang="pt-PT" smtClean="0"/>
                                  <m:t>ln</m:t>
                                </m:r>
                                <m:d>
                                  <m:dPr>
                                    <m:ctrlPr>
                                      <a:rPr lang="pt-PT" smtClean="0"/>
                                    </m:ctrlPr>
                                  </m:d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pt-PT" smtClean="0"/>
                                      <m:t>dg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pt-PT" i="0" dirty="0">
                            <a:latin typeface="+mn-lt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Tomé (2001)</a:t>
                          </a:r>
                          <a:endParaRPr lang="pt-PT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4207574028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Pinheiro bravo</a:t>
                          </a:r>
                          <a:endParaRPr lang="pt-PT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left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pt-PT" smtClean="0"/>
                                  <m:t>ln</m:t>
                                </m:r>
                                <m:d>
                                  <m:dPr>
                                    <m:ctrlPr>
                                      <a:rPr lang="pt-PT" smtClean="0"/>
                                    </m:ctrlPr>
                                  </m:d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pt-PT" smtClean="0"/>
                                      <m:t>N</m:t>
                                    </m:r>
                                  </m:e>
                                </m:d>
                                <m:r>
                                  <a:rPr lang="pt-PT" smtClean="0"/>
                                  <m:t>=13.052−1.897 </m:t>
                                </m:r>
                                <m:r>
                                  <m:rPr>
                                    <m:sty m:val="p"/>
                                  </m:rPr>
                                  <a:rPr lang="pt-PT" smtClean="0"/>
                                  <m:t>ln</m:t>
                                </m:r>
                                <m:d>
                                  <m:dPr>
                                    <m:ctrlPr>
                                      <a:rPr lang="pt-PT" smtClean="0"/>
                                    </m:ctrlPr>
                                  </m:d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pt-PT" smtClean="0"/>
                                      <m:t>dg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pt-PT" i="0" dirty="0">
                            <a:latin typeface="+mn-lt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Luís</a:t>
                          </a:r>
                          <a:r>
                            <a:rPr lang="pt-PT" baseline="0" dirty="0" smtClean="0"/>
                            <a:t> e Fonseca (2004)</a:t>
                          </a:r>
                          <a:endParaRPr lang="pt-PT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344757883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Eucalipto</a:t>
                          </a:r>
                          <a:endParaRPr lang="pt-PT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/>
                          <a14:m>
                            <m:oMathPara xmlns:m="http://schemas.openxmlformats.org/officeDocument/2006/math">
                              <m:oMathParaPr>
                                <m:jc m:val="left"/>
                              </m:oMathParaPr>
                              <m:oMath xmlns:m="http://schemas.openxmlformats.org/officeDocument/2006/math">
                                <m:r>
                                  <m:rPr>
                                    <m:sty m:val="p"/>
                                  </m:rPr>
                                  <a:rPr lang="pt-PT" smtClean="0"/>
                                  <m:t>ln</m:t>
                                </m:r>
                                <m:d>
                                  <m:dPr>
                                    <m:ctrlPr>
                                      <a:rPr lang="pt-PT" smtClean="0"/>
                                    </m:ctrlPr>
                                  </m:d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pt-PT" smtClean="0"/>
                                      <m:t>N</m:t>
                                    </m:r>
                                  </m:e>
                                </m:d>
                                <m:r>
                                  <a:rPr lang="pt-PT" smtClean="0"/>
                                  <m:t>=</m:t>
                                </m:r>
                                <m:r>
                                  <a:rPr lang="en-US" smtClean="0"/>
                                  <m:t>1</m:t>
                                </m:r>
                                <m:r>
                                  <m:rPr>
                                    <m:nor/>
                                  </m:rPr>
                                  <a:rPr lang="en-US" dirty="0" smtClean="0"/>
                                  <m:t>2.05796</m:t>
                                </m:r>
                                <m:r>
                                  <a:rPr lang="pt-PT" smtClean="0"/>
                                  <m:t>−1.</m:t>
                                </m:r>
                                <m:r>
                                  <a:rPr lang="en-US" smtClean="0"/>
                                  <m:t>6</m:t>
                                </m:r>
                                <m:r>
                                  <a:rPr lang="pt-PT" smtClean="0"/>
                                  <m:t> </m:t>
                                </m:r>
                                <m:r>
                                  <m:rPr>
                                    <m:sty m:val="p"/>
                                  </m:rPr>
                                  <a:rPr lang="pt-PT" smtClean="0"/>
                                  <m:t>ln</m:t>
                                </m:r>
                                <m:d>
                                  <m:dPr>
                                    <m:ctrlPr>
                                      <a:rPr lang="pt-PT" smtClean="0"/>
                                    </m:ctrlPr>
                                  </m:d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pt-PT" smtClean="0"/>
                                      <m:t>dg</m:t>
                                    </m:r>
                                  </m:e>
                                </m:d>
                              </m:oMath>
                            </m:oMathPara>
                          </a14:m>
                          <a:endParaRPr lang="pt-PT" i="0" dirty="0">
                            <a:latin typeface="+mn-lt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Tomé </a:t>
                          </a:r>
                          <a:r>
                            <a:rPr lang="pt-PT" dirty="0" err="1" smtClean="0"/>
                            <a:t>et</a:t>
                          </a:r>
                          <a:r>
                            <a:rPr lang="pt-PT" dirty="0" smtClean="0"/>
                            <a:t> al. (2004)</a:t>
                          </a:r>
                          <a:endParaRPr lang="pt-PT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40498366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Sobreiro</a:t>
                          </a:r>
                          <a:endParaRPr lang="pt-PT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𝑙𝑛(𝑁) = 12.302 − 1.806 𝑙𝑛(𝑑𝑔)</a:t>
                          </a:r>
                          <a:endParaRPr lang="pt-PT" i="0" dirty="0">
                            <a:latin typeface="+mn-lt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Fonseca </a:t>
                          </a:r>
                          <a:r>
                            <a:rPr lang="pt-PT" dirty="0" err="1" smtClean="0"/>
                            <a:t>et</a:t>
                          </a:r>
                          <a:r>
                            <a:rPr lang="pt-PT" dirty="0" smtClean="0"/>
                            <a:t> al. (2017)</a:t>
                          </a:r>
                          <a:endParaRPr lang="pt-PT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612557883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4" name="Table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560401074"/>
                  </p:ext>
                </p:extLst>
              </p:nvPr>
            </p:nvGraphicFramePr>
            <p:xfrm>
              <a:off x="1065728" y="3729624"/>
              <a:ext cx="10297143" cy="1854200"/>
            </p:xfrm>
            <a:graphic>
              <a:graphicData uri="http://schemas.openxmlformats.org/drawingml/2006/table">
                <a:tbl>
                  <a:tblPr firstRow="1" bandRow="1">
                    <a:tableStyleId>{93296810-A885-4BE3-A3E7-6D5BEEA58F35}</a:tableStyleId>
                  </a:tblPr>
                  <a:tblGrid>
                    <a:gridCol w="2304256">
                      <a:extLst>
                        <a:ext uri="{9D8B030D-6E8A-4147-A177-3AD203B41FA5}">
                          <a16:colId xmlns:a16="http://schemas.microsoft.com/office/drawing/2014/main" val="1561531112"/>
                        </a:ext>
                      </a:extLst>
                    </a:gridCol>
                    <a:gridCol w="5040560">
                      <a:extLst>
                        <a:ext uri="{9D8B030D-6E8A-4147-A177-3AD203B41FA5}">
                          <a16:colId xmlns:a16="http://schemas.microsoft.com/office/drawing/2014/main" val="769621722"/>
                        </a:ext>
                      </a:extLst>
                    </a:gridCol>
                    <a:gridCol w="2952327">
                      <a:extLst>
                        <a:ext uri="{9D8B030D-6E8A-4147-A177-3AD203B41FA5}">
                          <a16:colId xmlns:a16="http://schemas.microsoft.com/office/drawing/2014/main" val="347688631"/>
                        </a:ext>
                      </a:extLst>
                    </a:gridCol>
                  </a:tblGrid>
                  <a:tr h="370840"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Espécie</a:t>
                          </a:r>
                          <a:endParaRPr lang="pt-PT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Linha</a:t>
                          </a:r>
                          <a:r>
                            <a:rPr lang="pt-PT" baseline="0" dirty="0" smtClean="0"/>
                            <a:t> de </a:t>
                          </a:r>
                          <a:r>
                            <a:rPr lang="pt-PT" baseline="0" dirty="0" err="1" smtClean="0"/>
                            <a:t>auto-desbaste</a:t>
                          </a:r>
                          <a:endParaRPr lang="pt-PT" dirty="0">
                            <a:latin typeface="+mn-lt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Autor</a:t>
                          </a:r>
                          <a:endParaRPr lang="pt-PT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232051996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Pinheiro bravo</a:t>
                          </a:r>
                          <a:endParaRPr lang="pt-PT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blipFill>
                          <a:blip r:embed="rId2"/>
                          <a:stretch>
                            <a:fillRect l="-45828" t="-108197" r="-59250" b="-3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Tomé (2001)</a:t>
                          </a:r>
                          <a:endParaRPr lang="pt-PT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4207574028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Pinheiro bravo</a:t>
                          </a:r>
                          <a:endParaRPr lang="pt-PT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blipFill>
                          <a:blip r:embed="rId2"/>
                          <a:stretch>
                            <a:fillRect l="-45828" t="-208197" r="-59250" b="-2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Luís</a:t>
                          </a:r>
                          <a:r>
                            <a:rPr lang="pt-PT" baseline="0" dirty="0" smtClean="0"/>
                            <a:t> e Fonseca (2004)</a:t>
                          </a:r>
                          <a:endParaRPr lang="pt-PT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3447578834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Eucalipto</a:t>
                          </a:r>
                          <a:endParaRPr lang="pt-PT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blipFill>
                          <a:blip r:embed="rId2"/>
                          <a:stretch>
                            <a:fillRect l="-45828" t="-308197" r="-59250" b="-12459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Tomé </a:t>
                          </a:r>
                          <a:r>
                            <a:rPr lang="pt-PT" dirty="0" err="1" smtClean="0"/>
                            <a:t>et</a:t>
                          </a:r>
                          <a:r>
                            <a:rPr lang="pt-PT" dirty="0" smtClean="0"/>
                            <a:t> al. (2004)</a:t>
                          </a:r>
                          <a:endParaRPr lang="pt-PT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40498366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Sobreiro</a:t>
                          </a:r>
                          <a:endParaRPr lang="pt-PT" dirty="0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𝑙𝑛(𝑁) = 12.302 − 1.806 𝑙𝑛(𝑑𝑔)</a:t>
                          </a:r>
                          <a:endParaRPr lang="pt-PT" i="0" dirty="0">
                            <a:latin typeface="+mn-lt"/>
                          </a:endParaRP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pt-PT" dirty="0" smtClean="0"/>
                            <a:t>Fonseca </a:t>
                          </a:r>
                          <a:r>
                            <a:rPr lang="pt-PT" dirty="0" err="1" smtClean="0"/>
                            <a:t>et</a:t>
                          </a:r>
                          <a:r>
                            <a:rPr lang="pt-PT" dirty="0" smtClean="0"/>
                            <a:t> al. (2017)</a:t>
                          </a:r>
                          <a:endParaRPr lang="pt-PT" dirty="0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1612557883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5" name="TextBox 4"/>
              <p:cNvSpPr txBox="1"/>
              <p:nvPr/>
            </p:nvSpPr>
            <p:spPr>
              <a:xfrm>
                <a:off x="1238319" y="1542198"/>
                <a:ext cx="5435436" cy="150464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pt-PT" sz="40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SDI</m:t>
                      </m:r>
                      <m:r>
                        <a:rPr lang="pt-PT" sz="40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m:rPr>
                          <m:sty m:val="p"/>
                        </m:rPr>
                        <a:rPr lang="pt-PT" sz="40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N</m:t>
                      </m:r>
                      <m:r>
                        <a:rPr lang="pt-PT" sz="4000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p>
                        <m:sSupPr>
                          <m:ctrlPr>
                            <a:rPr lang="pt-PT" sz="400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pt-PT" sz="4000" i="1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f>
                                <m:fPr>
                                  <m:ctrlPr>
                                    <a:rPr lang="pt-PT" sz="4000" i="1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fPr>
                                <m:num>
                                  <m:r>
                                    <m:rPr>
                                      <m:sty m:val="p"/>
                                    </m:rPr>
                                    <a:rPr lang="pt-PT" sz="4000" b="0" i="0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dg</m:t>
                                  </m:r>
                                </m:num>
                                <m:den>
                                  <m:r>
                                    <a:rPr lang="pt-PT" sz="4000" b="0" i="0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25</m:t>
                                  </m:r>
                                </m:den>
                              </m:f>
                            </m:e>
                          </m:d>
                        </m:e>
                        <m:sup>
                          <m:r>
                            <a:rPr lang="en-US" sz="4000" b="0" i="0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1.6</m:t>
                          </m:r>
                        </m:sup>
                      </m:sSup>
                    </m:oMath>
                  </m:oMathPara>
                </a14:m>
                <a:endParaRPr lang="pt-PT" sz="4000" dirty="0">
                  <a:solidFill>
                    <a:schemeClr val="tx1"/>
                  </a:solidFill>
                </a:endParaRPr>
              </a:p>
            </p:txBody>
          </p:sp>
        </mc:Choice>
        <mc:Fallback>
          <p:sp>
            <p:nvSpPr>
              <p:cNvPr id="5" name="Text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38319" y="1542198"/>
                <a:ext cx="5435436" cy="1504643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431371" y="368088"/>
            <a:ext cx="11329259" cy="720080"/>
          </a:xfrm>
        </p:spPr>
        <p:txBody>
          <a:bodyPr/>
          <a:lstStyle/>
          <a:p>
            <a:pPr>
              <a:buNone/>
            </a:pPr>
            <a:r>
              <a:rPr lang="en-US" dirty="0" err="1" smtClean="0"/>
              <a:t>Lotação</a:t>
            </a:r>
            <a:r>
              <a:rPr lang="en-US" dirty="0" smtClean="0"/>
              <a:t> e </a:t>
            </a:r>
            <a:r>
              <a:rPr lang="en-US" dirty="0" err="1" smtClean="0"/>
              <a:t>densidade</a:t>
            </a:r>
            <a:r>
              <a:rPr lang="en-US" dirty="0" smtClean="0"/>
              <a:t> - SDI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1616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46055" y="2657783"/>
            <a:ext cx="10169237" cy="1325563"/>
          </a:xfrm>
        </p:spPr>
        <p:txBody>
          <a:bodyPr>
            <a:normAutofit fontScale="90000"/>
          </a:bodyPr>
          <a:lstStyle/>
          <a:p>
            <a:pPr algn="ctr"/>
            <a:r>
              <a:rPr lang="en-US" dirty="0" err="1" smtClean="0"/>
              <a:t>Caracterizazão</a:t>
            </a:r>
            <a:r>
              <a:rPr lang="en-US" dirty="0" smtClean="0"/>
              <a:t> da </a:t>
            </a:r>
            <a:r>
              <a:rPr lang="en-US" dirty="0" err="1" smtClean="0"/>
              <a:t>composição</a:t>
            </a:r>
            <a:r>
              <a:rPr lang="en-US" dirty="0" smtClean="0"/>
              <a:t> e </a:t>
            </a:r>
            <a:r>
              <a:rPr lang="en-US" dirty="0" err="1" smtClean="0"/>
              <a:t>estrutura</a:t>
            </a:r>
            <a:r>
              <a:rPr lang="en-US" dirty="0" smtClean="0"/>
              <a:t> de um </a:t>
            </a:r>
            <a:r>
              <a:rPr lang="en-US" dirty="0" err="1" smtClean="0"/>
              <a:t>povoamento</a:t>
            </a:r>
            <a:r>
              <a:rPr lang="en-US" dirty="0" smtClean="0"/>
              <a:t> (cont.)</a:t>
            </a:r>
            <a:br>
              <a:rPr lang="en-US" dirty="0" smtClean="0"/>
            </a:br>
            <a:r>
              <a:rPr lang="en-US" dirty="0"/>
              <a:t/>
            </a:r>
            <a:br>
              <a:rPr lang="en-US" dirty="0"/>
            </a:br>
            <a:r>
              <a:rPr lang="en-US" dirty="0" err="1" smtClean="0"/>
              <a:t>Selecção</a:t>
            </a:r>
            <a:r>
              <a:rPr lang="en-US" dirty="0" smtClean="0"/>
              <a:t> do </a:t>
            </a:r>
            <a:r>
              <a:rPr lang="en-US" dirty="0" err="1" smtClean="0"/>
              <a:t>tipo</a:t>
            </a:r>
            <a:r>
              <a:rPr lang="en-US" dirty="0" smtClean="0"/>
              <a:t> de </a:t>
            </a:r>
            <a:r>
              <a:rPr lang="en-US" dirty="0" err="1" smtClean="0"/>
              <a:t>amostragem</a:t>
            </a:r>
            <a:endParaRPr lang="en-US" dirty="0"/>
          </a:p>
        </p:txBody>
      </p:sp>
      <p:cxnSp>
        <p:nvCxnSpPr>
          <p:cNvPr id="4" name="Straight Connector 3"/>
          <p:cNvCxnSpPr/>
          <p:nvPr/>
        </p:nvCxnSpPr>
        <p:spPr>
          <a:xfrm>
            <a:off x="923636" y="3429000"/>
            <a:ext cx="10169237" cy="0"/>
          </a:xfrm>
          <a:prstGeom prst="line">
            <a:avLst/>
          </a:prstGeom>
          <a:ln w="57150"/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618637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23636" y="1965325"/>
            <a:ext cx="10169237" cy="1325563"/>
          </a:xfrm>
        </p:spPr>
        <p:txBody>
          <a:bodyPr/>
          <a:lstStyle/>
          <a:p>
            <a:pPr algn="ctr"/>
            <a:r>
              <a:rPr lang="en-US" dirty="0" err="1" smtClean="0"/>
              <a:t>Tipos</a:t>
            </a:r>
            <a:r>
              <a:rPr lang="en-US" dirty="0" smtClean="0"/>
              <a:t> de </a:t>
            </a:r>
            <a:r>
              <a:rPr lang="en-US" dirty="0" err="1" smtClean="0"/>
              <a:t>parcelas</a:t>
            </a:r>
            <a:endParaRPr lang="en-US" dirty="0"/>
          </a:p>
        </p:txBody>
      </p:sp>
      <p:cxnSp>
        <p:nvCxnSpPr>
          <p:cNvPr id="4" name="Straight Connector 3"/>
          <p:cNvCxnSpPr/>
          <p:nvPr/>
        </p:nvCxnSpPr>
        <p:spPr>
          <a:xfrm>
            <a:off x="923636" y="3429000"/>
            <a:ext cx="10169237" cy="0"/>
          </a:xfrm>
          <a:prstGeom prst="line">
            <a:avLst/>
          </a:prstGeom>
          <a:ln w="57150"/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58765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74869" y="2103437"/>
            <a:ext cx="10169237" cy="1325563"/>
          </a:xfrm>
        </p:spPr>
        <p:txBody>
          <a:bodyPr>
            <a:normAutofit/>
          </a:bodyPr>
          <a:lstStyle/>
          <a:p>
            <a:pPr algn="ctr"/>
            <a:r>
              <a:rPr lang="en-US" dirty="0" err="1" smtClean="0"/>
              <a:t>Classifique</a:t>
            </a:r>
            <a:r>
              <a:rPr lang="en-US" dirty="0" smtClean="0"/>
              <a:t> </a:t>
            </a:r>
            <a:r>
              <a:rPr lang="en-US" dirty="0" err="1" smtClean="0"/>
              <a:t>os</a:t>
            </a:r>
            <a:r>
              <a:rPr lang="en-US" dirty="0" smtClean="0"/>
              <a:t> </a:t>
            </a:r>
            <a:r>
              <a:rPr lang="en-US" dirty="0" err="1" smtClean="0"/>
              <a:t>seguintes</a:t>
            </a:r>
            <a:r>
              <a:rPr lang="en-US" dirty="0" smtClean="0"/>
              <a:t> </a:t>
            </a:r>
            <a:r>
              <a:rPr lang="en-US" dirty="0" err="1" smtClean="0"/>
              <a:t>povoamentos</a:t>
            </a:r>
            <a:r>
              <a:rPr lang="en-US" dirty="0" smtClean="0"/>
              <a:t> </a:t>
            </a:r>
            <a:r>
              <a:rPr lang="en-US" dirty="0" err="1" smtClean="0"/>
              <a:t>quanto</a:t>
            </a:r>
            <a:r>
              <a:rPr lang="en-US" dirty="0" smtClean="0"/>
              <a:t> à </a:t>
            </a:r>
            <a:r>
              <a:rPr lang="en-US" dirty="0" err="1" smtClean="0"/>
              <a:t>sua</a:t>
            </a:r>
            <a:r>
              <a:rPr lang="en-US" dirty="0" smtClean="0"/>
              <a:t> </a:t>
            </a:r>
            <a:r>
              <a:rPr lang="en-US" dirty="0" err="1" smtClean="0"/>
              <a:t>composição</a:t>
            </a:r>
            <a:r>
              <a:rPr lang="en-US" dirty="0" smtClean="0"/>
              <a:t> e </a:t>
            </a:r>
            <a:r>
              <a:rPr lang="en-US" dirty="0" err="1" smtClean="0"/>
              <a:t>estrutura</a:t>
            </a:r>
            <a:endParaRPr lang="en-US" dirty="0"/>
          </a:p>
        </p:txBody>
      </p:sp>
      <p:cxnSp>
        <p:nvCxnSpPr>
          <p:cNvPr id="4" name="Straight Connector 3"/>
          <p:cNvCxnSpPr/>
          <p:nvPr/>
        </p:nvCxnSpPr>
        <p:spPr>
          <a:xfrm>
            <a:off x="923636" y="3429000"/>
            <a:ext cx="10169237" cy="0"/>
          </a:xfrm>
          <a:prstGeom prst="line">
            <a:avLst/>
          </a:prstGeom>
          <a:ln w="57150"/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321232" y="5517632"/>
            <a:ext cx="6361790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Sendo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que:</a:t>
            </a:r>
          </a:p>
          <a:p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a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cor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dos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circulo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indica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a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(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composição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)</a:t>
            </a:r>
          </a:p>
          <a:p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a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dimensão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dos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circulos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indica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a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dimensão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das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árvores</a:t>
            </a:r>
            <a:endParaRPr lang="en-US" sz="1400" i="1" dirty="0" smtClean="0">
              <a:solidFill>
                <a:schemeClr val="bg2">
                  <a:lumMod val="75000"/>
                </a:schemeClr>
              </a:solidFill>
            </a:endParaRPr>
          </a:p>
          <a:p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os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circulos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a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vermelho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representam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parcelas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de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amostragem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de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raio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fixo</a:t>
            </a:r>
            <a:endParaRPr lang="en-US" sz="1400" i="1" dirty="0" smtClean="0">
              <a:solidFill>
                <a:schemeClr val="bg2">
                  <a:lumMod val="75000"/>
                </a:schemeClr>
              </a:solidFill>
            </a:endParaRPr>
          </a:p>
          <a:p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915431">
            <a:off x="7330839" y="4163577"/>
            <a:ext cx="3734979" cy="24060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55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36" name="Group 2335"/>
          <p:cNvGrpSpPr/>
          <p:nvPr/>
        </p:nvGrpSpPr>
        <p:grpSpPr>
          <a:xfrm>
            <a:off x="330917" y="-21988"/>
            <a:ext cx="5619170" cy="3354468"/>
            <a:chOff x="809987" y="1074421"/>
            <a:chExt cx="8628727" cy="5388908"/>
          </a:xfrm>
        </p:grpSpPr>
        <p:grpSp>
          <p:nvGrpSpPr>
            <p:cNvPr id="4" name="Group 3"/>
            <p:cNvGrpSpPr/>
            <p:nvPr/>
          </p:nvGrpSpPr>
          <p:grpSpPr>
            <a:xfrm rot="726202">
              <a:off x="809987" y="1074421"/>
              <a:ext cx="4855893" cy="2904954"/>
              <a:chOff x="6183548" y="232633"/>
              <a:chExt cx="4855893" cy="2904954"/>
            </a:xfrm>
          </p:grpSpPr>
          <p:grpSp>
            <p:nvGrpSpPr>
              <p:cNvPr id="5" name="Group 4"/>
              <p:cNvGrpSpPr/>
              <p:nvPr/>
            </p:nvGrpSpPr>
            <p:grpSpPr>
              <a:xfrm>
                <a:off x="6183548" y="232633"/>
                <a:ext cx="2519170" cy="2150670"/>
                <a:chOff x="7736040" y="-186338"/>
                <a:chExt cx="3947215" cy="3605841"/>
              </a:xfrm>
            </p:grpSpPr>
            <p:sp>
              <p:nvSpPr>
                <p:cNvPr id="359" name="Oval 358"/>
                <p:cNvSpPr/>
                <p:nvPr/>
              </p:nvSpPr>
              <p:spPr>
                <a:xfrm>
                  <a:off x="7736040" y="12439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" name="Oval 359"/>
                <p:cNvSpPr/>
                <p:nvPr/>
              </p:nvSpPr>
              <p:spPr>
                <a:xfrm>
                  <a:off x="7872826" y="14185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" name="Oval 360"/>
                <p:cNvSpPr/>
                <p:nvPr/>
              </p:nvSpPr>
              <p:spPr>
                <a:xfrm>
                  <a:off x="8009612" y="15559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" name="Oval 361"/>
                <p:cNvSpPr/>
                <p:nvPr/>
              </p:nvSpPr>
              <p:spPr>
                <a:xfrm>
                  <a:off x="8212290" y="19107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" name="Oval 362"/>
                <p:cNvSpPr/>
                <p:nvPr/>
              </p:nvSpPr>
              <p:spPr>
                <a:xfrm>
                  <a:off x="8349076" y="20852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" name="Oval 363"/>
                <p:cNvSpPr/>
                <p:nvPr/>
              </p:nvSpPr>
              <p:spPr>
                <a:xfrm>
                  <a:off x="8485862" y="22226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" name="Oval 364"/>
                <p:cNvSpPr/>
                <p:nvPr/>
              </p:nvSpPr>
              <p:spPr>
                <a:xfrm>
                  <a:off x="8144702" y="17256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" name="Oval 365"/>
                <p:cNvSpPr/>
                <p:nvPr/>
              </p:nvSpPr>
              <p:spPr>
                <a:xfrm>
                  <a:off x="8078940" y="13963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" name="Oval 366"/>
                <p:cNvSpPr/>
                <p:nvPr/>
              </p:nvSpPr>
              <p:spPr>
                <a:xfrm>
                  <a:off x="8215726" y="15709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" name="Oval 367"/>
                <p:cNvSpPr/>
                <p:nvPr/>
              </p:nvSpPr>
              <p:spPr>
                <a:xfrm>
                  <a:off x="8352512" y="17083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" name="Oval 368"/>
                <p:cNvSpPr/>
                <p:nvPr/>
              </p:nvSpPr>
              <p:spPr>
                <a:xfrm>
                  <a:off x="8555190" y="20631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" name="Oval 369"/>
                <p:cNvSpPr/>
                <p:nvPr/>
              </p:nvSpPr>
              <p:spPr>
                <a:xfrm>
                  <a:off x="8691976" y="22376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" name="Oval 370"/>
                <p:cNvSpPr/>
                <p:nvPr/>
              </p:nvSpPr>
              <p:spPr>
                <a:xfrm>
                  <a:off x="8828762" y="23750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" name="Oval 371"/>
                <p:cNvSpPr/>
                <p:nvPr/>
              </p:nvSpPr>
              <p:spPr>
                <a:xfrm>
                  <a:off x="8487602" y="18780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" name="Oval 372"/>
                <p:cNvSpPr/>
                <p:nvPr/>
              </p:nvSpPr>
              <p:spPr>
                <a:xfrm>
                  <a:off x="7888440" y="9010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" name="Oval 373"/>
                <p:cNvSpPr/>
                <p:nvPr/>
              </p:nvSpPr>
              <p:spPr>
                <a:xfrm>
                  <a:off x="8025226" y="10756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" name="Oval 374"/>
                <p:cNvSpPr/>
                <p:nvPr/>
              </p:nvSpPr>
              <p:spPr>
                <a:xfrm>
                  <a:off x="8162012" y="12130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" name="Oval 375"/>
                <p:cNvSpPr/>
                <p:nvPr/>
              </p:nvSpPr>
              <p:spPr>
                <a:xfrm>
                  <a:off x="8364690" y="15678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" name="Oval 376"/>
                <p:cNvSpPr/>
                <p:nvPr/>
              </p:nvSpPr>
              <p:spPr>
                <a:xfrm>
                  <a:off x="8501476" y="17423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" name="Oval 377"/>
                <p:cNvSpPr/>
                <p:nvPr/>
              </p:nvSpPr>
              <p:spPr>
                <a:xfrm>
                  <a:off x="8638262" y="18797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" name="Oval 378"/>
                <p:cNvSpPr/>
                <p:nvPr/>
              </p:nvSpPr>
              <p:spPr>
                <a:xfrm>
                  <a:off x="8297102" y="13827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" name="Oval 379"/>
                <p:cNvSpPr/>
                <p:nvPr/>
              </p:nvSpPr>
              <p:spPr>
                <a:xfrm>
                  <a:off x="8231340" y="10534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" name="Oval 380"/>
                <p:cNvSpPr/>
                <p:nvPr/>
              </p:nvSpPr>
              <p:spPr>
                <a:xfrm>
                  <a:off x="8368126" y="12280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" name="Oval 381"/>
                <p:cNvSpPr/>
                <p:nvPr/>
              </p:nvSpPr>
              <p:spPr>
                <a:xfrm>
                  <a:off x="8504912" y="13654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" name="Oval 382"/>
                <p:cNvSpPr/>
                <p:nvPr/>
              </p:nvSpPr>
              <p:spPr>
                <a:xfrm>
                  <a:off x="8707590" y="17202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" name="Oval 383"/>
                <p:cNvSpPr/>
                <p:nvPr/>
              </p:nvSpPr>
              <p:spPr>
                <a:xfrm>
                  <a:off x="8844376" y="18947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" name="Oval 384"/>
                <p:cNvSpPr/>
                <p:nvPr/>
              </p:nvSpPr>
              <p:spPr>
                <a:xfrm>
                  <a:off x="8981162" y="20321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" name="Oval 385"/>
                <p:cNvSpPr/>
                <p:nvPr/>
              </p:nvSpPr>
              <p:spPr>
                <a:xfrm>
                  <a:off x="8640002" y="15351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" name="Oval 386"/>
                <p:cNvSpPr/>
                <p:nvPr/>
              </p:nvSpPr>
              <p:spPr>
                <a:xfrm>
                  <a:off x="8478990" y="7867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" name="Oval 387"/>
                <p:cNvSpPr/>
                <p:nvPr/>
              </p:nvSpPr>
              <p:spPr>
                <a:xfrm>
                  <a:off x="8615776" y="9613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" name="Oval 388"/>
                <p:cNvSpPr/>
                <p:nvPr/>
              </p:nvSpPr>
              <p:spPr>
                <a:xfrm>
                  <a:off x="8752562" y="10987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" name="Oval 389"/>
                <p:cNvSpPr/>
                <p:nvPr/>
              </p:nvSpPr>
              <p:spPr>
                <a:xfrm>
                  <a:off x="8955240" y="14535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" name="Oval 390"/>
                <p:cNvSpPr/>
                <p:nvPr/>
              </p:nvSpPr>
              <p:spPr>
                <a:xfrm>
                  <a:off x="9092026" y="16280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" name="Oval 391"/>
                <p:cNvSpPr/>
                <p:nvPr/>
              </p:nvSpPr>
              <p:spPr>
                <a:xfrm>
                  <a:off x="9228812" y="17654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" name="Oval 392"/>
                <p:cNvSpPr/>
                <p:nvPr/>
              </p:nvSpPr>
              <p:spPr>
                <a:xfrm>
                  <a:off x="8887652" y="12684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" name="Oval 393"/>
                <p:cNvSpPr/>
                <p:nvPr/>
              </p:nvSpPr>
              <p:spPr>
                <a:xfrm>
                  <a:off x="8821890" y="9391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" name="Oval 394"/>
                <p:cNvSpPr/>
                <p:nvPr/>
              </p:nvSpPr>
              <p:spPr>
                <a:xfrm>
                  <a:off x="8958676" y="11137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" name="Oval 395"/>
                <p:cNvSpPr/>
                <p:nvPr/>
              </p:nvSpPr>
              <p:spPr>
                <a:xfrm>
                  <a:off x="9095462" y="12511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" name="Oval 396"/>
                <p:cNvSpPr/>
                <p:nvPr/>
              </p:nvSpPr>
              <p:spPr>
                <a:xfrm>
                  <a:off x="9298140" y="16059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" name="Oval 397"/>
                <p:cNvSpPr/>
                <p:nvPr/>
              </p:nvSpPr>
              <p:spPr>
                <a:xfrm>
                  <a:off x="9434926" y="17804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" name="Oval 398"/>
                <p:cNvSpPr/>
                <p:nvPr/>
              </p:nvSpPr>
              <p:spPr>
                <a:xfrm>
                  <a:off x="9571712" y="19178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" name="Oval 399"/>
                <p:cNvSpPr/>
                <p:nvPr/>
              </p:nvSpPr>
              <p:spPr>
                <a:xfrm>
                  <a:off x="9230552" y="14208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" name="Oval 400"/>
                <p:cNvSpPr/>
                <p:nvPr/>
              </p:nvSpPr>
              <p:spPr>
                <a:xfrm>
                  <a:off x="8631390" y="4438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" name="Oval 401"/>
                <p:cNvSpPr/>
                <p:nvPr/>
              </p:nvSpPr>
              <p:spPr>
                <a:xfrm>
                  <a:off x="8768176" y="6184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" name="Oval 402"/>
                <p:cNvSpPr/>
                <p:nvPr/>
              </p:nvSpPr>
              <p:spPr>
                <a:xfrm>
                  <a:off x="8904962" y="7558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" name="Oval 403"/>
                <p:cNvSpPr/>
                <p:nvPr/>
              </p:nvSpPr>
              <p:spPr>
                <a:xfrm>
                  <a:off x="9107640" y="11106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" name="Oval 404"/>
                <p:cNvSpPr/>
                <p:nvPr/>
              </p:nvSpPr>
              <p:spPr>
                <a:xfrm>
                  <a:off x="9244426" y="12851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" name="Oval 405"/>
                <p:cNvSpPr/>
                <p:nvPr/>
              </p:nvSpPr>
              <p:spPr>
                <a:xfrm>
                  <a:off x="9381212" y="14225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" name="Oval 406"/>
                <p:cNvSpPr/>
                <p:nvPr/>
              </p:nvSpPr>
              <p:spPr>
                <a:xfrm>
                  <a:off x="9040052" y="9255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" name="Oval 407"/>
                <p:cNvSpPr/>
                <p:nvPr/>
              </p:nvSpPr>
              <p:spPr>
                <a:xfrm>
                  <a:off x="8974290" y="5962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9" name="Oval 408"/>
                <p:cNvSpPr/>
                <p:nvPr/>
              </p:nvSpPr>
              <p:spPr>
                <a:xfrm>
                  <a:off x="9111076" y="7708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" name="Oval 409"/>
                <p:cNvSpPr/>
                <p:nvPr/>
              </p:nvSpPr>
              <p:spPr>
                <a:xfrm>
                  <a:off x="9247862" y="9082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" name="Oval 410"/>
                <p:cNvSpPr/>
                <p:nvPr/>
              </p:nvSpPr>
              <p:spPr>
                <a:xfrm>
                  <a:off x="9450540" y="12630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Oval 411"/>
                <p:cNvSpPr/>
                <p:nvPr/>
              </p:nvSpPr>
              <p:spPr>
                <a:xfrm>
                  <a:off x="9587326" y="14375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Oval 412"/>
                <p:cNvSpPr/>
                <p:nvPr/>
              </p:nvSpPr>
              <p:spPr>
                <a:xfrm>
                  <a:off x="9724112" y="15749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Oval 413"/>
                <p:cNvSpPr/>
                <p:nvPr/>
              </p:nvSpPr>
              <p:spPr>
                <a:xfrm>
                  <a:off x="9382952" y="10779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15" name="Group 414"/>
                <p:cNvGrpSpPr/>
                <p:nvPr/>
              </p:nvGrpSpPr>
              <p:grpSpPr>
                <a:xfrm rot="15200309">
                  <a:off x="9058297" y="1822775"/>
                  <a:ext cx="753258" cy="1254603"/>
                  <a:chOff x="9396826" y="1060628"/>
                  <a:chExt cx="753258" cy="1254603"/>
                </a:xfrm>
              </p:grpSpPr>
              <p:sp>
                <p:nvSpPr>
                  <p:cNvPr id="577" name="Oval 576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8" name="Oval 577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9" name="Oval 578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0" name="Oval 579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1" name="Oval 580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2" name="Oval 581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3" name="Oval 582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4" name="Oval 583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5" name="Oval 584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6" name="Oval 585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16" name="Group 415"/>
                <p:cNvGrpSpPr/>
                <p:nvPr/>
              </p:nvGrpSpPr>
              <p:grpSpPr>
                <a:xfrm rot="18943562">
                  <a:off x="9431061" y="-186338"/>
                  <a:ext cx="1305708" cy="2023752"/>
                  <a:chOff x="8844376" y="748679"/>
                  <a:chExt cx="1305708" cy="2023752"/>
                </a:xfrm>
              </p:grpSpPr>
              <p:sp>
                <p:nvSpPr>
                  <p:cNvPr id="547" name="Oval 546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8" name="Oval 547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9" name="Oval 548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0" name="Oval 549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1" name="Oval 550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2" name="Oval 551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3" name="Oval 552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4" name="Oval 553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5" name="Oval 554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6" name="Oval 555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7" name="Oval 556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8" name="Oval 557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9" name="Oval 558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0" name="Oval 559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1" name="Oval 560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2" name="Oval 561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3" name="Oval 562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4" name="Oval 563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5" name="Oval 564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6" name="Oval 565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7" name="Oval 566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8" name="Oval 567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9" name="Oval 568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0" name="Oval 569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1" name="Oval 570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2" name="Oval 571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3" name="Oval 572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4" name="Oval 573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5" name="Oval 574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6" name="Oval 575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17" name="Oval 416"/>
                <p:cNvSpPr/>
                <p:nvPr/>
              </p:nvSpPr>
              <p:spPr>
                <a:xfrm rot="15200309">
                  <a:off x="9606192" y="98432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" name="Oval 417"/>
                <p:cNvSpPr/>
                <p:nvPr/>
              </p:nvSpPr>
              <p:spPr>
                <a:xfrm rot="15200309">
                  <a:off x="9930042" y="184157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" name="Oval 418"/>
                <p:cNvSpPr/>
                <p:nvPr/>
              </p:nvSpPr>
              <p:spPr>
                <a:xfrm rot="15200309">
                  <a:off x="10371556" y="1054746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Oval 419"/>
                <p:cNvSpPr/>
                <p:nvPr/>
              </p:nvSpPr>
              <p:spPr>
                <a:xfrm rot="15200309">
                  <a:off x="10597084" y="463776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21" name="Group 420"/>
                <p:cNvGrpSpPr/>
                <p:nvPr/>
              </p:nvGrpSpPr>
              <p:grpSpPr>
                <a:xfrm rot="18943562">
                  <a:off x="9583461" y="-33938"/>
                  <a:ext cx="1305708" cy="2023752"/>
                  <a:chOff x="8844376" y="748679"/>
                  <a:chExt cx="1305708" cy="2023752"/>
                </a:xfrm>
              </p:grpSpPr>
              <p:sp>
                <p:nvSpPr>
                  <p:cNvPr id="517" name="Oval 516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8" name="Oval 517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9" name="Oval 518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0" name="Oval 519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1" name="Oval 520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2" name="Oval 521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3" name="Oval 522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4" name="Oval 523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5" name="Oval 524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6" name="Oval 525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7" name="Oval 526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8" name="Oval 527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9" name="Oval 528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0" name="Oval 529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1" name="Oval 530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2" name="Oval 531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3" name="Oval 532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4" name="Oval 533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5" name="Oval 534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6" name="Oval 535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7" name="Oval 536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8" name="Oval 537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9" name="Oval 538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0" name="Oval 539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1" name="Oval 540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2" name="Oval 541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3" name="Oval 542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4" name="Oval 543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5" name="Oval 544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6" name="Oval 545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22" name="Oval 421"/>
                <p:cNvSpPr/>
                <p:nvPr/>
              </p:nvSpPr>
              <p:spPr>
                <a:xfrm rot="15200309">
                  <a:off x="10749484" y="616176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23" name="Group 422"/>
                <p:cNvGrpSpPr/>
                <p:nvPr/>
              </p:nvGrpSpPr>
              <p:grpSpPr>
                <a:xfrm rot="18943562">
                  <a:off x="9735861" y="118462"/>
                  <a:ext cx="1305708" cy="2023752"/>
                  <a:chOff x="8844376" y="748679"/>
                  <a:chExt cx="1305708" cy="2023752"/>
                </a:xfrm>
              </p:grpSpPr>
              <p:sp>
                <p:nvSpPr>
                  <p:cNvPr id="487" name="Oval 486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8" name="Oval 487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9" name="Oval 488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0" name="Oval 489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1" name="Oval 490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2" name="Oval 491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3" name="Oval 492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4" name="Oval 493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5" name="Oval 494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6" name="Oval 495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7" name="Oval 496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8" name="Oval 497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9" name="Oval 498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0" name="Oval 499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1" name="Oval 500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2" name="Oval 501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3" name="Oval 502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4" name="Oval 503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5" name="Oval 504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6" name="Oval 505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7" name="Oval 506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8" name="Oval 507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9" name="Oval 508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0" name="Oval 509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1" name="Oval 510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2" name="Oval 511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3" name="Oval 512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4" name="Oval 513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5" name="Oval 514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6" name="Oval 515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24" name="Oval 423"/>
                <p:cNvSpPr/>
                <p:nvPr/>
              </p:nvSpPr>
              <p:spPr>
                <a:xfrm rot="15200309">
                  <a:off x="10901884" y="768576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25" name="Group 424"/>
                <p:cNvGrpSpPr/>
                <p:nvPr/>
              </p:nvGrpSpPr>
              <p:grpSpPr>
                <a:xfrm rot="12732575">
                  <a:off x="10438133" y="1172604"/>
                  <a:ext cx="1245122" cy="1566552"/>
                  <a:chOff x="8904962" y="748679"/>
                  <a:chExt cx="1245122" cy="1566552"/>
                </a:xfrm>
              </p:grpSpPr>
              <p:sp>
                <p:nvSpPr>
                  <p:cNvPr id="462" name="Oval 461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3" name="Oval 462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4" name="Oval 463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5" name="Oval 464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6" name="Oval 465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7" name="Oval 466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8" name="Oval 467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9" name="Oval 468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0" name="Oval 469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1" name="Oval 470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2" name="Oval 471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3" name="Oval 472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4" name="Oval 473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5" name="Oval 474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6" name="Oval 475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7" name="Oval 476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8" name="Oval 477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9" name="Oval 478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0" name="Oval 479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1" name="Oval 480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2" name="Oval 481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3" name="Oval 482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4" name="Oval 483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5" name="Oval 484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6" name="Oval 485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26" name="Oval 425"/>
                <p:cNvSpPr/>
                <p:nvPr/>
              </p:nvSpPr>
              <p:spPr>
                <a:xfrm rot="15200309">
                  <a:off x="11054284" y="920976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27" name="Group 426"/>
                <p:cNvGrpSpPr/>
                <p:nvPr/>
              </p:nvGrpSpPr>
              <p:grpSpPr>
                <a:xfrm rot="3557724">
                  <a:off x="9562007" y="1821779"/>
                  <a:ext cx="1245122" cy="1566552"/>
                  <a:chOff x="8904962" y="748679"/>
                  <a:chExt cx="1245122" cy="1566552"/>
                </a:xfrm>
              </p:grpSpPr>
              <p:sp>
                <p:nvSpPr>
                  <p:cNvPr id="437" name="Oval 436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8" name="Oval 437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9" name="Oval 438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0" name="Oval 439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1" name="Oval 440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2" name="Oval 441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3" name="Oval 442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4" name="Oval 443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5" name="Oval 444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6" name="Oval 445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7" name="Oval 446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8" name="Oval 447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9" name="Oval 448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0" name="Oval 449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1" name="Oval 450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2" name="Oval 451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3" name="Oval 452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4" name="Oval 453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5" name="Oval 454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6" name="Oval 455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7" name="Oval 456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8" name="Oval 457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9" name="Oval 458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0" name="Oval 459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1" name="Oval 460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28" name="Oval 427"/>
                <p:cNvSpPr/>
                <p:nvPr/>
              </p:nvSpPr>
              <p:spPr>
                <a:xfrm rot="12732575">
                  <a:off x="9820823" y="317455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" name="Oval 428"/>
                <p:cNvSpPr/>
                <p:nvPr/>
              </p:nvSpPr>
              <p:spPr>
                <a:xfrm rot="12732575">
                  <a:off x="7743168" y="1081849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0" name="Oval 429"/>
                <p:cNvSpPr/>
                <p:nvPr/>
              </p:nvSpPr>
              <p:spPr>
                <a:xfrm rot="12732575">
                  <a:off x="8143552" y="834246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" name="Oval 430"/>
                <p:cNvSpPr/>
                <p:nvPr/>
              </p:nvSpPr>
              <p:spPr>
                <a:xfrm rot="12732575">
                  <a:off x="8372097" y="586937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" name="Oval 431"/>
                <p:cNvSpPr/>
                <p:nvPr/>
              </p:nvSpPr>
              <p:spPr>
                <a:xfrm rot="12732575">
                  <a:off x="8810158" y="262411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" name="Oval 432"/>
                <p:cNvSpPr/>
                <p:nvPr/>
              </p:nvSpPr>
              <p:spPr>
                <a:xfrm rot="12732575">
                  <a:off x="9113679" y="287294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" name="Oval 433"/>
                <p:cNvSpPr/>
                <p:nvPr/>
              </p:nvSpPr>
              <p:spPr>
                <a:xfrm rot="12732575">
                  <a:off x="9400385" y="283236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" name="Oval 434"/>
                <p:cNvSpPr/>
                <p:nvPr/>
              </p:nvSpPr>
              <p:spPr>
                <a:xfrm rot="12732575">
                  <a:off x="10543808" y="2491533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" name="Oval 435"/>
                <p:cNvSpPr/>
                <p:nvPr/>
              </p:nvSpPr>
              <p:spPr>
                <a:xfrm rot="12732575">
                  <a:off x="10420962" y="2724355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" name="Group 5"/>
              <p:cNvGrpSpPr/>
              <p:nvPr/>
            </p:nvGrpSpPr>
            <p:grpSpPr>
              <a:xfrm>
                <a:off x="7240919" y="657379"/>
                <a:ext cx="3798522" cy="2233342"/>
                <a:chOff x="7240919" y="657379"/>
                <a:chExt cx="3798522" cy="2233342"/>
              </a:xfrm>
            </p:grpSpPr>
            <p:sp>
              <p:nvSpPr>
                <p:cNvPr id="131" name="Oval 130"/>
                <p:cNvSpPr/>
                <p:nvPr/>
              </p:nvSpPr>
              <p:spPr>
                <a:xfrm flipH="1">
                  <a:off x="10864843" y="1536130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Oval 131"/>
                <p:cNvSpPr/>
                <p:nvPr/>
              </p:nvSpPr>
              <p:spPr>
                <a:xfrm flipH="1">
                  <a:off x="10777545" y="1640228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Oval 132"/>
                <p:cNvSpPr/>
                <p:nvPr/>
              </p:nvSpPr>
              <p:spPr>
                <a:xfrm flipH="1">
                  <a:off x="10690246" y="1722189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Oval 133"/>
                <p:cNvSpPr/>
                <p:nvPr/>
              </p:nvSpPr>
              <p:spPr>
                <a:xfrm flipH="1">
                  <a:off x="10560894" y="193380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Oval 134"/>
                <p:cNvSpPr/>
                <p:nvPr/>
              </p:nvSpPr>
              <p:spPr>
                <a:xfrm flipH="1">
                  <a:off x="10473595" y="2037904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Oval 135"/>
                <p:cNvSpPr/>
                <p:nvPr/>
              </p:nvSpPr>
              <p:spPr>
                <a:xfrm flipH="1">
                  <a:off x="10386296" y="211986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Oval 136"/>
                <p:cNvSpPr/>
                <p:nvPr/>
              </p:nvSpPr>
              <p:spPr>
                <a:xfrm flipH="1">
                  <a:off x="10613994" y="1823440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Oval 137"/>
                <p:cNvSpPr/>
                <p:nvPr/>
              </p:nvSpPr>
              <p:spPr>
                <a:xfrm flipH="1">
                  <a:off x="10646000" y="162702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Oval 138"/>
                <p:cNvSpPr/>
                <p:nvPr/>
              </p:nvSpPr>
              <p:spPr>
                <a:xfrm flipH="1">
                  <a:off x="10558701" y="173112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Oval 139"/>
                <p:cNvSpPr/>
                <p:nvPr/>
              </p:nvSpPr>
              <p:spPr>
                <a:xfrm flipH="1">
                  <a:off x="10471402" y="181308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Oval 140"/>
                <p:cNvSpPr/>
                <p:nvPr/>
              </p:nvSpPr>
              <p:spPr>
                <a:xfrm flipH="1">
                  <a:off x="10342050" y="20247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Oval 141"/>
                <p:cNvSpPr/>
                <p:nvPr/>
              </p:nvSpPr>
              <p:spPr>
                <a:xfrm flipH="1">
                  <a:off x="10254751" y="212880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Oval 142"/>
                <p:cNvSpPr/>
                <p:nvPr/>
              </p:nvSpPr>
              <p:spPr>
                <a:xfrm flipH="1">
                  <a:off x="10167452" y="221076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Oval 143"/>
                <p:cNvSpPr/>
                <p:nvPr/>
              </p:nvSpPr>
              <p:spPr>
                <a:xfrm flipH="1">
                  <a:off x="10395151" y="191433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Oval 144"/>
                <p:cNvSpPr/>
                <p:nvPr/>
              </p:nvSpPr>
              <p:spPr>
                <a:xfrm flipH="1">
                  <a:off x="10767579" y="133161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Oval 145"/>
                <p:cNvSpPr/>
                <p:nvPr/>
              </p:nvSpPr>
              <p:spPr>
                <a:xfrm flipH="1">
                  <a:off x="10680281" y="1435708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Oval 146"/>
                <p:cNvSpPr/>
                <p:nvPr/>
              </p:nvSpPr>
              <p:spPr>
                <a:xfrm flipH="1">
                  <a:off x="10592982" y="1517670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Oval 147"/>
                <p:cNvSpPr/>
                <p:nvPr/>
              </p:nvSpPr>
              <p:spPr>
                <a:xfrm flipH="1">
                  <a:off x="10463630" y="172928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Oval 148"/>
                <p:cNvSpPr/>
                <p:nvPr/>
              </p:nvSpPr>
              <p:spPr>
                <a:xfrm flipH="1">
                  <a:off x="10376331" y="183338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Oval 149"/>
                <p:cNvSpPr/>
                <p:nvPr/>
              </p:nvSpPr>
              <p:spPr>
                <a:xfrm flipH="1">
                  <a:off x="10289032" y="191534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Oval 150"/>
                <p:cNvSpPr/>
                <p:nvPr/>
              </p:nvSpPr>
              <p:spPr>
                <a:xfrm flipH="1">
                  <a:off x="10516731" y="1618921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Oval 151"/>
                <p:cNvSpPr/>
                <p:nvPr/>
              </p:nvSpPr>
              <p:spPr>
                <a:xfrm flipH="1">
                  <a:off x="10548736" y="142250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Oval 152"/>
                <p:cNvSpPr/>
                <p:nvPr/>
              </p:nvSpPr>
              <p:spPr>
                <a:xfrm flipH="1">
                  <a:off x="10461437" y="152660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Oval 153"/>
                <p:cNvSpPr/>
                <p:nvPr/>
              </p:nvSpPr>
              <p:spPr>
                <a:xfrm flipH="1">
                  <a:off x="10374138" y="160856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Oval 154"/>
                <p:cNvSpPr/>
                <p:nvPr/>
              </p:nvSpPr>
              <p:spPr>
                <a:xfrm flipH="1">
                  <a:off x="10244786" y="182018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Oval 155"/>
                <p:cNvSpPr/>
                <p:nvPr/>
              </p:nvSpPr>
              <p:spPr>
                <a:xfrm flipH="1">
                  <a:off x="10157487" y="192428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Oval 156"/>
                <p:cNvSpPr/>
                <p:nvPr/>
              </p:nvSpPr>
              <p:spPr>
                <a:xfrm flipH="1">
                  <a:off x="10070188" y="200624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Oval 157"/>
                <p:cNvSpPr/>
                <p:nvPr/>
              </p:nvSpPr>
              <p:spPr>
                <a:xfrm flipH="1">
                  <a:off x="10297887" y="170981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Oval 158"/>
                <p:cNvSpPr/>
                <p:nvPr/>
              </p:nvSpPr>
              <p:spPr>
                <a:xfrm flipH="1">
                  <a:off x="10390682" y="126343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Oval 159"/>
                <p:cNvSpPr/>
                <p:nvPr/>
              </p:nvSpPr>
              <p:spPr>
                <a:xfrm flipH="1">
                  <a:off x="10303383" y="136753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Oval 160"/>
                <p:cNvSpPr/>
                <p:nvPr/>
              </p:nvSpPr>
              <p:spPr>
                <a:xfrm flipH="1">
                  <a:off x="10216084" y="144949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Oval 161"/>
                <p:cNvSpPr/>
                <p:nvPr/>
              </p:nvSpPr>
              <p:spPr>
                <a:xfrm flipH="1">
                  <a:off x="10086732" y="166111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Oval 162"/>
                <p:cNvSpPr/>
                <p:nvPr/>
              </p:nvSpPr>
              <p:spPr>
                <a:xfrm flipH="1">
                  <a:off x="9999433" y="176521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Oval 163"/>
                <p:cNvSpPr/>
                <p:nvPr/>
              </p:nvSpPr>
              <p:spPr>
                <a:xfrm flipH="1">
                  <a:off x="9912135" y="184717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Oval 164"/>
                <p:cNvSpPr/>
                <p:nvPr/>
              </p:nvSpPr>
              <p:spPr>
                <a:xfrm flipH="1">
                  <a:off x="10139833" y="155074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Oval 165"/>
                <p:cNvSpPr/>
                <p:nvPr/>
              </p:nvSpPr>
              <p:spPr>
                <a:xfrm flipH="1">
                  <a:off x="10171838" y="135433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Oval 166"/>
                <p:cNvSpPr/>
                <p:nvPr/>
              </p:nvSpPr>
              <p:spPr>
                <a:xfrm flipH="1">
                  <a:off x="10084539" y="145843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Oval 167"/>
                <p:cNvSpPr/>
                <p:nvPr/>
              </p:nvSpPr>
              <p:spPr>
                <a:xfrm flipH="1">
                  <a:off x="9997240" y="154039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Oval 168"/>
                <p:cNvSpPr/>
                <p:nvPr/>
              </p:nvSpPr>
              <p:spPr>
                <a:xfrm flipH="1">
                  <a:off x="9867888" y="1752012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Oval 169"/>
                <p:cNvSpPr/>
                <p:nvPr/>
              </p:nvSpPr>
              <p:spPr>
                <a:xfrm flipH="1">
                  <a:off x="9780590" y="185610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Oval 170"/>
                <p:cNvSpPr/>
                <p:nvPr/>
              </p:nvSpPr>
              <p:spPr>
                <a:xfrm flipH="1">
                  <a:off x="9693291" y="193807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Oval 171"/>
                <p:cNvSpPr/>
                <p:nvPr/>
              </p:nvSpPr>
              <p:spPr>
                <a:xfrm flipH="1">
                  <a:off x="9920989" y="1641645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Oval 172"/>
                <p:cNvSpPr/>
                <p:nvPr/>
              </p:nvSpPr>
              <p:spPr>
                <a:xfrm flipH="1">
                  <a:off x="10293418" y="105891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Oval 173"/>
                <p:cNvSpPr/>
                <p:nvPr/>
              </p:nvSpPr>
              <p:spPr>
                <a:xfrm flipH="1">
                  <a:off x="10206119" y="116301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Oval 174"/>
                <p:cNvSpPr/>
                <p:nvPr/>
              </p:nvSpPr>
              <p:spPr>
                <a:xfrm flipH="1">
                  <a:off x="10118820" y="124497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Oval 175"/>
                <p:cNvSpPr/>
                <p:nvPr/>
              </p:nvSpPr>
              <p:spPr>
                <a:xfrm flipH="1">
                  <a:off x="9989468" y="145659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Oval 176"/>
                <p:cNvSpPr/>
                <p:nvPr/>
              </p:nvSpPr>
              <p:spPr>
                <a:xfrm flipH="1">
                  <a:off x="9902169" y="156069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Oval 177"/>
                <p:cNvSpPr/>
                <p:nvPr/>
              </p:nvSpPr>
              <p:spPr>
                <a:xfrm flipH="1">
                  <a:off x="9814871" y="164265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Oval 178"/>
                <p:cNvSpPr/>
                <p:nvPr/>
              </p:nvSpPr>
              <p:spPr>
                <a:xfrm flipH="1">
                  <a:off x="10042569" y="134622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Oval 179"/>
                <p:cNvSpPr/>
                <p:nvPr/>
              </p:nvSpPr>
              <p:spPr>
                <a:xfrm flipH="1">
                  <a:off x="10074574" y="114981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Oval 180"/>
                <p:cNvSpPr/>
                <p:nvPr/>
              </p:nvSpPr>
              <p:spPr>
                <a:xfrm flipH="1">
                  <a:off x="9987275" y="125391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Oval 181"/>
                <p:cNvSpPr/>
                <p:nvPr/>
              </p:nvSpPr>
              <p:spPr>
                <a:xfrm flipH="1">
                  <a:off x="9899977" y="133587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Oval 182"/>
                <p:cNvSpPr/>
                <p:nvPr/>
              </p:nvSpPr>
              <p:spPr>
                <a:xfrm flipH="1">
                  <a:off x="9770625" y="1547492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Oval 183"/>
                <p:cNvSpPr/>
                <p:nvPr/>
              </p:nvSpPr>
              <p:spPr>
                <a:xfrm flipH="1">
                  <a:off x="9683326" y="1651590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Oval 184"/>
                <p:cNvSpPr/>
                <p:nvPr/>
              </p:nvSpPr>
              <p:spPr>
                <a:xfrm flipH="1">
                  <a:off x="9596027" y="173355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Oval 185"/>
                <p:cNvSpPr/>
                <p:nvPr/>
              </p:nvSpPr>
              <p:spPr>
                <a:xfrm flipH="1">
                  <a:off x="9823725" y="1437126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7" name="Group 186"/>
                <p:cNvGrpSpPr/>
                <p:nvPr/>
              </p:nvGrpSpPr>
              <p:grpSpPr>
                <a:xfrm rot="6399691" flipH="1">
                  <a:off x="9730550" y="1855143"/>
                  <a:ext cx="449274" cy="800706"/>
                  <a:chOff x="9396826" y="1060628"/>
                  <a:chExt cx="753258" cy="1254603"/>
                </a:xfrm>
              </p:grpSpPr>
              <p:sp>
                <p:nvSpPr>
                  <p:cNvPr id="349" name="Oval 348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0" name="Oval 349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1" name="Oval 350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2" name="Oval 351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3" name="Oval 352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4" name="Oval 353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5" name="Oval 354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6" name="Oval 355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7" name="Oval 356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" name="Oval 357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8" name="Group 187"/>
                <p:cNvGrpSpPr/>
                <p:nvPr/>
              </p:nvGrpSpPr>
              <p:grpSpPr>
                <a:xfrm rot="2656438" flipH="1">
                  <a:off x="9237396" y="657379"/>
                  <a:ext cx="833322" cy="1207048"/>
                  <a:chOff x="8844376" y="748679"/>
                  <a:chExt cx="1305708" cy="2023752"/>
                </a:xfrm>
              </p:grpSpPr>
              <p:sp>
                <p:nvSpPr>
                  <p:cNvPr id="319" name="Oval 318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0" name="Oval 319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1" name="Oval 320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" name="Oval 321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3" name="Oval 322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4" name="Oval 323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5" name="Oval 324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6" name="Oval 325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7" name="Oval 326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8" name="Oval 327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9" name="Oval 328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0" name="Oval 329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1" name="Oval 330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2" name="Oval 331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3" name="Oval 332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4" name="Oval 333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5" name="Oval 334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6" name="Oval 335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7" name="Oval 336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8" name="Oval 337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9" name="Oval 338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0" name="Oval 339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1" name="Oval 340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2" name="Oval 341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3" name="Oval 342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4" name="Oval 343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5" name="Oval 344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6" name="Oval 345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7" name="Oval 346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8" name="Oval 347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9" name="Oval 188"/>
                <p:cNvSpPr/>
                <p:nvPr/>
              </p:nvSpPr>
              <p:spPr>
                <a:xfrm rot="6399691" flipH="1">
                  <a:off x="9676999" y="1376144"/>
                  <a:ext cx="163169" cy="15633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Oval 189"/>
                <p:cNvSpPr/>
                <p:nvPr/>
              </p:nvSpPr>
              <p:spPr>
                <a:xfrm rot="6399691" flipH="1">
                  <a:off x="9470313" y="1887443"/>
                  <a:ext cx="163169" cy="15633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Oval 190"/>
                <p:cNvSpPr/>
                <p:nvPr/>
              </p:nvSpPr>
              <p:spPr>
                <a:xfrm rot="6399691" flipH="1">
                  <a:off x="9198172" y="1417324"/>
                  <a:ext cx="153857" cy="18149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Oval 191"/>
                <p:cNvSpPr/>
                <p:nvPr/>
              </p:nvSpPr>
              <p:spPr>
                <a:xfrm rot="6399691" flipH="1">
                  <a:off x="9167301" y="1039194"/>
                  <a:ext cx="153857" cy="18149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93" name="Group 192"/>
                <p:cNvGrpSpPr/>
                <p:nvPr/>
              </p:nvGrpSpPr>
              <p:grpSpPr>
                <a:xfrm rot="2656438" flipH="1">
                  <a:off x="9140132" y="748277"/>
                  <a:ext cx="833322" cy="1207048"/>
                  <a:chOff x="8844376" y="748679"/>
                  <a:chExt cx="1305708" cy="2023752"/>
                </a:xfrm>
              </p:grpSpPr>
              <p:sp>
                <p:nvSpPr>
                  <p:cNvPr id="289" name="Oval 288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Oval 289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1" name="Oval 290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Oval 291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3" name="Oval 292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4" name="Oval 293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" name="Oval 294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6" name="Oval 295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7" name="Oval 296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8" name="Oval 297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9" name="Oval 298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0" name="Oval 299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1" name="Oval 300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2" name="Oval 301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" name="Oval 302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4" name="Oval 303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" name="Oval 304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" name="Oval 305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" name="Oval 306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Oval 307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" name="Oval 308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" name="Oval 309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" name="Oval 310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2" name="Oval 311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3" name="Oval 312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4" name="Oval 313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5" name="Oval 314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6" name="Oval 315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7" name="Oval 316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8" name="Oval 317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4" name="Oval 193"/>
                <p:cNvSpPr/>
                <p:nvPr/>
              </p:nvSpPr>
              <p:spPr>
                <a:xfrm rot="6399691" flipH="1">
                  <a:off x="9070037" y="1130091"/>
                  <a:ext cx="153857" cy="18149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95" name="Group 194"/>
                <p:cNvGrpSpPr/>
                <p:nvPr/>
              </p:nvGrpSpPr>
              <p:grpSpPr>
                <a:xfrm rot="2656438" flipH="1">
                  <a:off x="9042868" y="839174"/>
                  <a:ext cx="833322" cy="1207048"/>
                  <a:chOff x="8844376" y="748679"/>
                  <a:chExt cx="1305708" cy="2023752"/>
                </a:xfrm>
              </p:grpSpPr>
              <p:sp>
                <p:nvSpPr>
                  <p:cNvPr id="259" name="Oval 258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" name="Oval 259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" name="Oval 260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" name="Oval 261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3" name="Oval 262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" name="Oval 263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" name="Oval 264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" name="Oval 265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" name="Oval 266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" name="Oval 267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Oval 268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" name="Oval 269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Oval 270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2" name="Oval 271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" name="Oval 272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4" name="Oval 273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Oval 274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6" name="Oval 275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Oval 276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" name="Oval 277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" name="Oval 278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" name="Oval 279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" name="Oval 280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" name="Oval 281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3" name="Oval 282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Oval 283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" name="Oval 284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Oval 285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7" name="Oval 286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8" name="Oval 287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6" name="Oval 195"/>
                <p:cNvSpPr/>
                <p:nvPr/>
              </p:nvSpPr>
              <p:spPr>
                <a:xfrm rot="6399691" flipH="1">
                  <a:off x="8972773" y="1220989"/>
                  <a:ext cx="153857" cy="18149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97" name="Group 196"/>
                <p:cNvGrpSpPr/>
                <p:nvPr/>
              </p:nvGrpSpPr>
              <p:grpSpPr>
                <a:xfrm rot="10800000" flipH="1">
                  <a:off x="8463002" y="1319917"/>
                  <a:ext cx="885474" cy="1059458"/>
                  <a:chOff x="8904962" y="748679"/>
                  <a:chExt cx="1245122" cy="1566552"/>
                </a:xfrm>
              </p:grpSpPr>
              <p:sp>
                <p:nvSpPr>
                  <p:cNvPr id="234" name="Oval 233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5" name="Oval 234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6" name="Oval 235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7" name="Oval 236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8" name="Oval 237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" name="Oval 238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Oval 239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" name="Oval 240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" name="Oval 241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" name="Oval 242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" name="Oval 243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" name="Oval 244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" name="Oval 245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7" name="Oval 246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8" name="Oval 247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" name="Oval 248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" name="Oval 249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1" name="Oval 250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" name="Oval 251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3" name="Oval 252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" name="Oval 253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" name="Oval 254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" name="Oval 255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" name="Oval 256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" name="Oval 257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8" name="Oval 197"/>
                <p:cNvSpPr/>
                <p:nvPr/>
              </p:nvSpPr>
              <p:spPr>
                <a:xfrm rot="6399691" flipH="1">
                  <a:off x="8875509" y="1311886"/>
                  <a:ext cx="153857" cy="18149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99" name="Group 198"/>
                <p:cNvGrpSpPr/>
                <p:nvPr/>
              </p:nvGrpSpPr>
              <p:grpSpPr>
                <a:xfrm rot="9908956" flipH="1">
                  <a:off x="8812453" y="1890925"/>
                  <a:ext cx="742641" cy="999796"/>
                  <a:chOff x="8904962" y="748679"/>
                  <a:chExt cx="1245122" cy="1566552"/>
                </a:xfrm>
              </p:grpSpPr>
              <p:sp>
                <p:nvSpPr>
                  <p:cNvPr id="209" name="Oval 208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" name="Oval 209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" name="Oval 210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2" name="Oval 211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" name="Oval 212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" name="Oval 213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" name="Oval 214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" name="Oval 215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7" name="Oval 216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" name="Oval 217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" name="Oval 218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" name="Oval 219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" name="Oval 220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" name="Oval 221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" name="Oval 222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" name="Oval 223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Oval 224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Oval 225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" name="Oval 226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8" name="Oval 227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" name="Oval 228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" name="Oval 229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" name="Oval 230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" name="Oval 231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3" name="Oval 232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0" name="Oval 199"/>
                <p:cNvSpPr/>
                <p:nvPr/>
              </p:nvSpPr>
              <p:spPr>
                <a:xfrm rot="8867425" flipH="1">
                  <a:off x="9534305" y="2687601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Oval 200"/>
                <p:cNvSpPr/>
                <p:nvPr/>
              </p:nvSpPr>
              <p:spPr>
                <a:xfrm rot="8867425" flipH="1">
                  <a:off x="10860294" y="143942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Oval 201"/>
                <p:cNvSpPr/>
                <p:nvPr/>
              </p:nvSpPr>
              <p:spPr>
                <a:xfrm rot="8867425" flipH="1">
                  <a:off x="10604763" y="129174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Oval 202"/>
                <p:cNvSpPr/>
                <p:nvPr/>
              </p:nvSpPr>
              <p:spPr>
                <a:xfrm rot="8867425" flipH="1">
                  <a:off x="10458903" y="1144244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Oval 203"/>
                <p:cNvSpPr/>
                <p:nvPr/>
              </p:nvSpPr>
              <p:spPr>
                <a:xfrm rot="8867425" flipH="1">
                  <a:off x="10179326" y="95068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Oval 204"/>
                <p:cNvSpPr/>
                <p:nvPr/>
              </p:nvSpPr>
              <p:spPr>
                <a:xfrm rot="8867425" flipH="1">
                  <a:off x="9985614" y="250770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Oval 205"/>
                <p:cNvSpPr/>
                <p:nvPr/>
              </p:nvSpPr>
              <p:spPr>
                <a:xfrm rot="8867425" flipH="1">
                  <a:off x="9802634" y="2483508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Oval 206"/>
                <p:cNvSpPr/>
                <p:nvPr/>
              </p:nvSpPr>
              <p:spPr>
                <a:xfrm rot="8867425" flipH="1">
                  <a:off x="9185949" y="2254570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Oval 207"/>
                <p:cNvSpPr/>
                <p:nvPr/>
              </p:nvSpPr>
              <p:spPr>
                <a:xfrm rot="8867425" flipH="1">
                  <a:off x="7240919" y="1404539"/>
                  <a:ext cx="174597" cy="14610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" name="Group 6"/>
              <p:cNvGrpSpPr/>
              <p:nvPr/>
            </p:nvGrpSpPr>
            <p:grpSpPr>
              <a:xfrm>
                <a:off x="7580948" y="2012501"/>
                <a:ext cx="2302056" cy="1125086"/>
                <a:chOff x="9926995" y="1185666"/>
                <a:chExt cx="2302056" cy="1125086"/>
              </a:xfrm>
            </p:grpSpPr>
            <p:sp>
              <p:nvSpPr>
                <p:cNvPr id="89" name="Oval 88"/>
                <p:cNvSpPr/>
                <p:nvPr/>
              </p:nvSpPr>
              <p:spPr>
                <a:xfrm flipH="1">
                  <a:off x="11018169" y="166287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Oval 89"/>
                <p:cNvSpPr/>
                <p:nvPr/>
              </p:nvSpPr>
              <p:spPr>
                <a:xfrm flipH="1">
                  <a:off x="10930871" y="176697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Oval 90"/>
                <p:cNvSpPr/>
                <p:nvPr/>
              </p:nvSpPr>
              <p:spPr>
                <a:xfrm flipH="1">
                  <a:off x="10843572" y="184893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Oval 91"/>
                <p:cNvSpPr/>
                <p:nvPr/>
              </p:nvSpPr>
              <p:spPr>
                <a:xfrm flipH="1">
                  <a:off x="10714220" y="206055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Oval 92"/>
                <p:cNvSpPr/>
                <p:nvPr/>
              </p:nvSpPr>
              <p:spPr>
                <a:xfrm flipH="1">
                  <a:off x="10626921" y="216465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Oval 93"/>
                <p:cNvSpPr/>
                <p:nvPr/>
              </p:nvSpPr>
              <p:spPr>
                <a:xfrm flipH="1">
                  <a:off x="9926995" y="184642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Oval 94"/>
                <p:cNvSpPr/>
                <p:nvPr/>
              </p:nvSpPr>
              <p:spPr>
                <a:xfrm flipH="1">
                  <a:off x="10767320" y="195018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Oval 95"/>
                <p:cNvSpPr/>
                <p:nvPr/>
              </p:nvSpPr>
              <p:spPr>
                <a:xfrm flipH="1">
                  <a:off x="10799326" y="175377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Oval 96"/>
                <p:cNvSpPr/>
                <p:nvPr/>
              </p:nvSpPr>
              <p:spPr>
                <a:xfrm flipH="1">
                  <a:off x="10712027" y="185787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Oval 97"/>
                <p:cNvSpPr/>
                <p:nvPr/>
              </p:nvSpPr>
              <p:spPr>
                <a:xfrm flipH="1">
                  <a:off x="10624728" y="193983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Oval 98"/>
                <p:cNvSpPr/>
                <p:nvPr/>
              </p:nvSpPr>
              <p:spPr>
                <a:xfrm flipH="1">
                  <a:off x="10495376" y="2151452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Oval 99"/>
                <p:cNvSpPr/>
                <p:nvPr/>
              </p:nvSpPr>
              <p:spPr>
                <a:xfrm flipH="1">
                  <a:off x="11123741" y="1815454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Oval 100"/>
                <p:cNvSpPr/>
                <p:nvPr/>
              </p:nvSpPr>
              <p:spPr>
                <a:xfrm flipH="1">
                  <a:off x="10548477" y="2041086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Oval 101"/>
                <p:cNvSpPr/>
                <p:nvPr/>
              </p:nvSpPr>
              <p:spPr>
                <a:xfrm flipH="1">
                  <a:off x="10920905" y="1458359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Oval 102"/>
                <p:cNvSpPr/>
                <p:nvPr/>
              </p:nvSpPr>
              <p:spPr>
                <a:xfrm flipH="1">
                  <a:off x="10833607" y="156245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Oval 103"/>
                <p:cNvSpPr/>
                <p:nvPr/>
              </p:nvSpPr>
              <p:spPr>
                <a:xfrm flipH="1">
                  <a:off x="10746308" y="164441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Oval 104"/>
                <p:cNvSpPr/>
                <p:nvPr/>
              </p:nvSpPr>
              <p:spPr>
                <a:xfrm flipH="1">
                  <a:off x="10616956" y="185603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Oval 105"/>
                <p:cNvSpPr/>
                <p:nvPr/>
              </p:nvSpPr>
              <p:spPr>
                <a:xfrm flipH="1">
                  <a:off x="10529657" y="196013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Oval 106"/>
                <p:cNvSpPr/>
                <p:nvPr/>
              </p:nvSpPr>
              <p:spPr>
                <a:xfrm flipH="1">
                  <a:off x="12054453" y="171477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Oval 107"/>
                <p:cNvSpPr/>
                <p:nvPr/>
              </p:nvSpPr>
              <p:spPr>
                <a:xfrm flipH="1">
                  <a:off x="10670057" y="1745669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Oval 108"/>
                <p:cNvSpPr/>
                <p:nvPr/>
              </p:nvSpPr>
              <p:spPr>
                <a:xfrm flipH="1">
                  <a:off x="10702062" y="154925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Oval 109"/>
                <p:cNvSpPr/>
                <p:nvPr/>
              </p:nvSpPr>
              <p:spPr>
                <a:xfrm flipH="1">
                  <a:off x="10614763" y="1653354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Oval 110"/>
                <p:cNvSpPr/>
                <p:nvPr/>
              </p:nvSpPr>
              <p:spPr>
                <a:xfrm flipH="1">
                  <a:off x="10527464" y="173531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Oval 111"/>
                <p:cNvSpPr/>
                <p:nvPr/>
              </p:nvSpPr>
              <p:spPr>
                <a:xfrm flipH="1">
                  <a:off x="10398112" y="194693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Oval 112"/>
                <p:cNvSpPr/>
                <p:nvPr/>
              </p:nvSpPr>
              <p:spPr>
                <a:xfrm flipH="1">
                  <a:off x="10233795" y="1939428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Oval 113"/>
                <p:cNvSpPr/>
                <p:nvPr/>
              </p:nvSpPr>
              <p:spPr>
                <a:xfrm flipH="1">
                  <a:off x="11051770" y="1968960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Oval 114"/>
                <p:cNvSpPr/>
                <p:nvPr/>
              </p:nvSpPr>
              <p:spPr>
                <a:xfrm flipH="1">
                  <a:off x="10451213" y="1836566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Oval 115"/>
                <p:cNvSpPr/>
                <p:nvPr/>
              </p:nvSpPr>
              <p:spPr>
                <a:xfrm flipH="1">
                  <a:off x="10544008" y="139018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Oval 116"/>
                <p:cNvSpPr/>
                <p:nvPr/>
              </p:nvSpPr>
              <p:spPr>
                <a:xfrm flipH="1">
                  <a:off x="10456709" y="149428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Oval 117"/>
                <p:cNvSpPr/>
                <p:nvPr/>
              </p:nvSpPr>
              <p:spPr>
                <a:xfrm flipH="1">
                  <a:off x="10369410" y="157624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Oval 118"/>
                <p:cNvSpPr/>
                <p:nvPr/>
              </p:nvSpPr>
              <p:spPr>
                <a:xfrm flipH="1">
                  <a:off x="10240058" y="1787862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Oval 119"/>
                <p:cNvSpPr/>
                <p:nvPr/>
              </p:nvSpPr>
              <p:spPr>
                <a:xfrm flipH="1">
                  <a:off x="10293159" y="1677496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Oval 120"/>
                <p:cNvSpPr/>
                <p:nvPr/>
              </p:nvSpPr>
              <p:spPr>
                <a:xfrm flipH="1">
                  <a:off x="10325164" y="148108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Oval 121"/>
                <p:cNvSpPr/>
                <p:nvPr/>
              </p:nvSpPr>
              <p:spPr>
                <a:xfrm flipH="1">
                  <a:off x="10237865" y="1585180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Oval 122"/>
                <p:cNvSpPr/>
                <p:nvPr/>
              </p:nvSpPr>
              <p:spPr>
                <a:xfrm flipH="1">
                  <a:off x="10446744" y="118566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Oval 123"/>
                <p:cNvSpPr/>
                <p:nvPr/>
              </p:nvSpPr>
              <p:spPr>
                <a:xfrm flipH="1">
                  <a:off x="10359445" y="128976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Oval 124"/>
                <p:cNvSpPr/>
                <p:nvPr/>
              </p:nvSpPr>
              <p:spPr>
                <a:xfrm flipH="1">
                  <a:off x="10272146" y="137172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Oval 125"/>
                <p:cNvSpPr/>
                <p:nvPr/>
              </p:nvSpPr>
              <p:spPr>
                <a:xfrm flipH="1">
                  <a:off x="10195895" y="1472976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Oval 126"/>
                <p:cNvSpPr/>
                <p:nvPr/>
              </p:nvSpPr>
              <p:spPr>
                <a:xfrm flipH="1">
                  <a:off x="10227900" y="127656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Oval 127"/>
                <p:cNvSpPr/>
                <p:nvPr/>
              </p:nvSpPr>
              <p:spPr>
                <a:xfrm rot="8867425" flipH="1">
                  <a:off x="11013620" y="1566177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Oval 128"/>
                <p:cNvSpPr/>
                <p:nvPr/>
              </p:nvSpPr>
              <p:spPr>
                <a:xfrm rot="8867425" flipH="1">
                  <a:off x="10758089" y="1418497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Oval 129"/>
                <p:cNvSpPr/>
                <p:nvPr/>
              </p:nvSpPr>
              <p:spPr>
                <a:xfrm rot="8867425" flipH="1">
                  <a:off x="10612229" y="127099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" name="Oval 7"/>
              <p:cNvSpPr/>
              <p:nvPr/>
            </p:nvSpPr>
            <p:spPr>
              <a:xfrm flipH="1">
                <a:off x="9309336" y="592627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Oval 8"/>
              <p:cNvSpPr/>
              <p:nvPr/>
            </p:nvSpPr>
            <p:spPr>
              <a:xfrm flipH="1">
                <a:off x="9222038" y="696725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/>
              <p:cNvSpPr/>
              <p:nvPr/>
            </p:nvSpPr>
            <p:spPr>
              <a:xfrm flipH="1">
                <a:off x="9134739" y="778686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/>
              <p:cNvSpPr/>
              <p:nvPr/>
            </p:nvSpPr>
            <p:spPr>
              <a:xfrm flipH="1">
                <a:off x="9005387" y="99030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/>
              <p:cNvSpPr/>
              <p:nvPr/>
            </p:nvSpPr>
            <p:spPr>
              <a:xfrm flipH="1">
                <a:off x="8918088" y="1094401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Oval 12"/>
              <p:cNvSpPr/>
              <p:nvPr/>
            </p:nvSpPr>
            <p:spPr>
              <a:xfrm flipH="1">
                <a:off x="8830789" y="1176363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Oval 13"/>
              <p:cNvSpPr/>
              <p:nvPr/>
            </p:nvSpPr>
            <p:spPr>
              <a:xfrm flipH="1">
                <a:off x="9058487" y="879937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Oval 14"/>
              <p:cNvSpPr/>
              <p:nvPr/>
            </p:nvSpPr>
            <p:spPr>
              <a:xfrm flipH="1">
                <a:off x="9090493" y="683525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Oval 15"/>
              <p:cNvSpPr/>
              <p:nvPr/>
            </p:nvSpPr>
            <p:spPr>
              <a:xfrm flipH="1">
                <a:off x="9003194" y="78762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6"/>
              <p:cNvSpPr/>
              <p:nvPr/>
            </p:nvSpPr>
            <p:spPr>
              <a:xfrm flipH="1">
                <a:off x="8915895" y="86958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17"/>
              <p:cNvSpPr/>
              <p:nvPr/>
            </p:nvSpPr>
            <p:spPr>
              <a:xfrm flipH="1">
                <a:off x="8786543" y="108120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 flipH="1">
                <a:off x="8699244" y="1185299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Oval 19"/>
              <p:cNvSpPr/>
              <p:nvPr/>
            </p:nvSpPr>
            <p:spPr>
              <a:xfrm flipH="1">
                <a:off x="8611945" y="126726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/>
              <p:cNvSpPr/>
              <p:nvPr/>
            </p:nvSpPr>
            <p:spPr>
              <a:xfrm flipH="1">
                <a:off x="8839644" y="970835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1"/>
              <p:cNvSpPr/>
              <p:nvPr/>
            </p:nvSpPr>
            <p:spPr>
              <a:xfrm flipH="1">
                <a:off x="9212072" y="388108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/>
              <p:cNvSpPr/>
              <p:nvPr/>
            </p:nvSpPr>
            <p:spPr>
              <a:xfrm flipH="1">
                <a:off x="9124774" y="492205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Oval 23"/>
              <p:cNvSpPr/>
              <p:nvPr/>
            </p:nvSpPr>
            <p:spPr>
              <a:xfrm flipH="1">
                <a:off x="9037475" y="574167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Oval 24"/>
              <p:cNvSpPr/>
              <p:nvPr/>
            </p:nvSpPr>
            <p:spPr>
              <a:xfrm flipH="1">
                <a:off x="8908123" y="78578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Oval 25"/>
              <p:cNvSpPr/>
              <p:nvPr/>
            </p:nvSpPr>
            <p:spPr>
              <a:xfrm flipH="1">
                <a:off x="8820824" y="88988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 flipH="1">
                <a:off x="8733525" y="971843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 flipH="1">
                <a:off x="8961224" y="675418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/>
              <p:cNvSpPr/>
              <p:nvPr/>
            </p:nvSpPr>
            <p:spPr>
              <a:xfrm flipH="1">
                <a:off x="8993229" y="479005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Oval 29"/>
              <p:cNvSpPr/>
              <p:nvPr/>
            </p:nvSpPr>
            <p:spPr>
              <a:xfrm flipH="1">
                <a:off x="8905930" y="583103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Oval 30"/>
              <p:cNvSpPr/>
              <p:nvPr/>
            </p:nvSpPr>
            <p:spPr>
              <a:xfrm flipH="1">
                <a:off x="8818631" y="66506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 flipH="1">
                <a:off x="8689279" y="876682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 flipH="1">
                <a:off x="8601980" y="980779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/>
              <p:cNvSpPr/>
              <p:nvPr/>
            </p:nvSpPr>
            <p:spPr>
              <a:xfrm flipH="1">
                <a:off x="8514681" y="106274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/>
              <p:cNvSpPr/>
              <p:nvPr/>
            </p:nvSpPr>
            <p:spPr>
              <a:xfrm flipH="1">
                <a:off x="8742380" y="766315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/>
              <p:cNvSpPr/>
              <p:nvPr/>
            </p:nvSpPr>
            <p:spPr>
              <a:xfrm flipH="1">
                <a:off x="8376562" y="54338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/>
              <p:cNvSpPr/>
              <p:nvPr/>
            </p:nvSpPr>
            <p:spPr>
              <a:xfrm flipH="1">
                <a:off x="8747876" y="42403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/>
              <p:cNvSpPr/>
              <p:nvPr/>
            </p:nvSpPr>
            <p:spPr>
              <a:xfrm flipH="1">
                <a:off x="8660577" y="50599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/>
              <p:cNvSpPr/>
              <p:nvPr/>
            </p:nvSpPr>
            <p:spPr>
              <a:xfrm flipH="1">
                <a:off x="8531225" y="71761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/>
              <p:cNvSpPr/>
              <p:nvPr/>
            </p:nvSpPr>
            <p:spPr>
              <a:xfrm flipH="1">
                <a:off x="8661688" y="641707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/>
              <p:cNvSpPr/>
              <p:nvPr/>
            </p:nvSpPr>
            <p:spPr>
              <a:xfrm flipH="1">
                <a:off x="8928052" y="404023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/>
              <p:cNvSpPr/>
              <p:nvPr/>
            </p:nvSpPr>
            <p:spPr>
              <a:xfrm flipH="1">
                <a:off x="8613852" y="144562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42"/>
              <p:cNvSpPr/>
              <p:nvPr/>
            </p:nvSpPr>
            <p:spPr>
              <a:xfrm flipH="1">
                <a:off x="8373801" y="70171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/>
              <p:cNvSpPr/>
              <p:nvPr/>
            </p:nvSpPr>
            <p:spPr>
              <a:xfrm flipH="1">
                <a:off x="8278730" y="650801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/>
              <p:cNvSpPr/>
              <p:nvPr/>
            </p:nvSpPr>
            <p:spPr>
              <a:xfrm flipH="1">
                <a:off x="8157684" y="52533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/>
              <p:cNvSpPr/>
              <p:nvPr/>
            </p:nvSpPr>
            <p:spPr>
              <a:xfrm flipH="1">
                <a:off x="8616141" y="1160845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 flipH="1">
                <a:off x="8415277" y="870756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 rot="8867425" flipH="1">
                <a:off x="9304787" y="495926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/>
              <p:cNvSpPr/>
              <p:nvPr/>
            </p:nvSpPr>
            <p:spPr>
              <a:xfrm rot="8867425" flipH="1">
                <a:off x="9049256" y="348246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49"/>
              <p:cNvSpPr/>
              <p:nvPr/>
            </p:nvSpPr>
            <p:spPr>
              <a:xfrm rot="8867425" flipH="1">
                <a:off x="8006367" y="468028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/>
              <p:cNvSpPr/>
              <p:nvPr/>
            </p:nvSpPr>
            <p:spPr>
              <a:xfrm flipH="1">
                <a:off x="9647265" y="45094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/>
              <p:cNvSpPr/>
              <p:nvPr/>
            </p:nvSpPr>
            <p:spPr>
              <a:xfrm flipH="1">
                <a:off x="9559966" y="53290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/>
              <p:cNvSpPr/>
              <p:nvPr/>
            </p:nvSpPr>
            <p:spPr>
              <a:xfrm rot="8867425" flipH="1">
                <a:off x="9378128" y="829849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/>
              <p:cNvSpPr/>
              <p:nvPr/>
            </p:nvSpPr>
            <p:spPr>
              <a:xfrm flipH="1">
                <a:off x="9799665" y="60334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 flipH="1">
                <a:off x="9712366" y="68530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/>
              <p:cNvSpPr/>
              <p:nvPr/>
            </p:nvSpPr>
            <p:spPr>
              <a:xfrm rot="8867425" flipH="1">
                <a:off x="9538066" y="680946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/>
              <p:cNvSpPr/>
              <p:nvPr/>
            </p:nvSpPr>
            <p:spPr>
              <a:xfrm flipH="1">
                <a:off x="9554920" y="812023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 flipH="1" flipV="1">
                <a:off x="9459417" y="377533"/>
                <a:ext cx="158167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9" name="Group 58"/>
              <p:cNvGrpSpPr/>
              <p:nvPr/>
            </p:nvGrpSpPr>
            <p:grpSpPr>
              <a:xfrm rot="8966016">
                <a:off x="6896374" y="2251060"/>
                <a:ext cx="646126" cy="598416"/>
                <a:chOff x="9461736" y="529933"/>
                <a:chExt cx="664927" cy="598416"/>
              </a:xfrm>
            </p:grpSpPr>
            <p:sp>
              <p:nvSpPr>
                <p:cNvPr id="80" name="Oval 79"/>
                <p:cNvSpPr/>
                <p:nvPr/>
              </p:nvSpPr>
              <p:spPr>
                <a:xfrm flipH="1">
                  <a:off x="9461736" y="74502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Oval 80"/>
                <p:cNvSpPr/>
                <p:nvPr/>
              </p:nvSpPr>
              <p:spPr>
                <a:xfrm flipH="1">
                  <a:off x="9799665" y="6033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Oval 81"/>
                <p:cNvSpPr/>
                <p:nvPr/>
              </p:nvSpPr>
              <p:spPr>
                <a:xfrm flipH="1">
                  <a:off x="9712366" y="6853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Oval 82"/>
                <p:cNvSpPr/>
                <p:nvPr/>
              </p:nvSpPr>
              <p:spPr>
                <a:xfrm rot="8867425" flipH="1">
                  <a:off x="9530528" y="98224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Oval 83"/>
                <p:cNvSpPr/>
                <p:nvPr/>
              </p:nvSpPr>
              <p:spPr>
                <a:xfrm flipH="1">
                  <a:off x="9952065" y="7557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Oval 84"/>
                <p:cNvSpPr/>
                <p:nvPr/>
              </p:nvSpPr>
              <p:spPr>
                <a:xfrm flipH="1">
                  <a:off x="9864766" y="8377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Oval 85"/>
                <p:cNvSpPr/>
                <p:nvPr/>
              </p:nvSpPr>
              <p:spPr>
                <a:xfrm rot="8867425" flipH="1">
                  <a:off x="9690466" y="83334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Oval 86"/>
                <p:cNvSpPr/>
                <p:nvPr/>
              </p:nvSpPr>
              <p:spPr>
                <a:xfrm flipH="1">
                  <a:off x="9707320" y="96442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Oval 87"/>
                <p:cNvSpPr/>
                <p:nvPr/>
              </p:nvSpPr>
              <p:spPr>
                <a:xfrm flipH="1" flipV="1">
                  <a:off x="9611817" y="529933"/>
                  <a:ext cx="158167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0" name="Oval 59"/>
              <p:cNvSpPr/>
              <p:nvPr/>
            </p:nvSpPr>
            <p:spPr>
              <a:xfrm rot="8966016" flipH="1" flipV="1">
                <a:off x="7764063" y="2458922"/>
                <a:ext cx="153695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/>
              <p:cNvSpPr/>
              <p:nvPr/>
            </p:nvSpPr>
            <p:spPr>
              <a:xfrm rot="8966016" flipH="1" flipV="1">
                <a:off x="7574338" y="2364974"/>
                <a:ext cx="153695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Oval 61"/>
              <p:cNvSpPr/>
              <p:nvPr/>
            </p:nvSpPr>
            <p:spPr>
              <a:xfrm rot="8966016" flipH="1" flipV="1">
                <a:off x="9446794" y="2216530"/>
                <a:ext cx="153695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/>
              <p:cNvSpPr/>
              <p:nvPr/>
            </p:nvSpPr>
            <p:spPr>
              <a:xfrm rot="8966016" flipH="1" flipV="1">
                <a:off x="9599194" y="2368930"/>
                <a:ext cx="153695" cy="177004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>
              <a:xfrm rot="8966016" flipH="1" flipV="1">
                <a:off x="9417888" y="2438798"/>
                <a:ext cx="153695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 rot="8966016" flipH="1" flipV="1">
                <a:off x="9346232" y="2669442"/>
                <a:ext cx="153695" cy="177004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/>
              <p:cNvSpPr/>
              <p:nvPr/>
            </p:nvSpPr>
            <p:spPr>
              <a:xfrm rot="8867425" flipH="1">
                <a:off x="7513834" y="2575014"/>
                <a:ext cx="144000" cy="14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Oval 66"/>
              <p:cNvSpPr/>
              <p:nvPr/>
            </p:nvSpPr>
            <p:spPr>
              <a:xfrm rot="8867425" flipH="1">
                <a:off x="7709364" y="2770544"/>
                <a:ext cx="144000" cy="14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8" name="Group 67"/>
              <p:cNvGrpSpPr/>
              <p:nvPr/>
            </p:nvGrpSpPr>
            <p:grpSpPr>
              <a:xfrm rot="8966016">
                <a:off x="6496605" y="1738924"/>
                <a:ext cx="646126" cy="598416"/>
                <a:chOff x="9461736" y="529933"/>
                <a:chExt cx="664927" cy="598416"/>
              </a:xfrm>
            </p:grpSpPr>
            <p:sp>
              <p:nvSpPr>
                <p:cNvPr id="71" name="Oval 70"/>
                <p:cNvSpPr/>
                <p:nvPr/>
              </p:nvSpPr>
              <p:spPr>
                <a:xfrm flipH="1">
                  <a:off x="9461736" y="74502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Oval 71"/>
                <p:cNvSpPr/>
                <p:nvPr/>
              </p:nvSpPr>
              <p:spPr>
                <a:xfrm flipH="1">
                  <a:off x="9799665" y="6033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Oval 72"/>
                <p:cNvSpPr/>
                <p:nvPr/>
              </p:nvSpPr>
              <p:spPr>
                <a:xfrm flipH="1">
                  <a:off x="9712366" y="6853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Oval 73"/>
                <p:cNvSpPr/>
                <p:nvPr/>
              </p:nvSpPr>
              <p:spPr>
                <a:xfrm rot="8867425" flipH="1">
                  <a:off x="9530528" y="98224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Oval 74"/>
                <p:cNvSpPr/>
                <p:nvPr/>
              </p:nvSpPr>
              <p:spPr>
                <a:xfrm flipH="1">
                  <a:off x="9952065" y="7557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Oval 75"/>
                <p:cNvSpPr/>
                <p:nvPr/>
              </p:nvSpPr>
              <p:spPr>
                <a:xfrm flipH="1">
                  <a:off x="9864766" y="8377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Oval 76"/>
                <p:cNvSpPr/>
                <p:nvPr/>
              </p:nvSpPr>
              <p:spPr>
                <a:xfrm rot="8867425" flipH="1">
                  <a:off x="9690466" y="83334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Oval 77"/>
                <p:cNvSpPr/>
                <p:nvPr/>
              </p:nvSpPr>
              <p:spPr>
                <a:xfrm flipH="1">
                  <a:off x="9707320" y="96442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Oval 78"/>
                <p:cNvSpPr/>
                <p:nvPr/>
              </p:nvSpPr>
              <p:spPr>
                <a:xfrm flipH="1" flipV="1">
                  <a:off x="9611817" y="529933"/>
                  <a:ext cx="158167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9" name="Oval 68"/>
              <p:cNvSpPr/>
              <p:nvPr/>
            </p:nvSpPr>
            <p:spPr>
              <a:xfrm rot="8867425" flipH="1">
                <a:off x="6848673" y="2279363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Oval 69"/>
              <p:cNvSpPr/>
              <p:nvPr/>
            </p:nvSpPr>
            <p:spPr>
              <a:xfrm rot="8966016" flipH="1" flipV="1">
                <a:off x="6680404" y="2306605"/>
                <a:ext cx="153695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7" name="Group 586"/>
            <p:cNvGrpSpPr/>
            <p:nvPr/>
          </p:nvGrpSpPr>
          <p:grpSpPr>
            <a:xfrm rot="709578">
              <a:off x="4582821" y="1116211"/>
              <a:ext cx="4855893" cy="2904954"/>
              <a:chOff x="6183548" y="232633"/>
              <a:chExt cx="4855893" cy="2904954"/>
            </a:xfrm>
          </p:grpSpPr>
          <p:grpSp>
            <p:nvGrpSpPr>
              <p:cNvPr id="588" name="Group 587"/>
              <p:cNvGrpSpPr/>
              <p:nvPr/>
            </p:nvGrpSpPr>
            <p:grpSpPr>
              <a:xfrm>
                <a:off x="6183548" y="232633"/>
                <a:ext cx="2519170" cy="2150670"/>
                <a:chOff x="7736040" y="-186338"/>
                <a:chExt cx="3947215" cy="3605841"/>
              </a:xfrm>
            </p:grpSpPr>
            <p:sp>
              <p:nvSpPr>
                <p:cNvPr id="942" name="Oval 941"/>
                <p:cNvSpPr/>
                <p:nvPr/>
              </p:nvSpPr>
              <p:spPr>
                <a:xfrm>
                  <a:off x="7736040" y="12439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3" name="Oval 942"/>
                <p:cNvSpPr/>
                <p:nvPr/>
              </p:nvSpPr>
              <p:spPr>
                <a:xfrm>
                  <a:off x="7872826" y="14185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4" name="Oval 943"/>
                <p:cNvSpPr/>
                <p:nvPr/>
              </p:nvSpPr>
              <p:spPr>
                <a:xfrm>
                  <a:off x="8009612" y="15559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5" name="Oval 944"/>
                <p:cNvSpPr/>
                <p:nvPr/>
              </p:nvSpPr>
              <p:spPr>
                <a:xfrm>
                  <a:off x="8212290" y="19107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6" name="Oval 945"/>
                <p:cNvSpPr/>
                <p:nvPr/>
              </p:nvSpPr>
              <p:spPr>
                <a:xfrm>
                  <a:off x="8349076" y="20852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7" name="Oval 946"/>
                <p:cNvSpPr/>
                <p:nvPr/>
              </p:nvSpPr>
              <p:spPr>
                <a:xfrm>
                  <a:off x="8485862" y="22226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8" name="Oval 947"/>
                <p:cNvSpPr/>
                <p:nvPr/>
              </p:nvSpPr>
              <p:spPr>
                <a:xfrm>
                  <a:off x="8144702" y="17256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9" name="Oval 948"/>
                <p:cNvSpPr/>
                <p:nvPr/>
              </p:nvSpPr>
              <p:spPr>
                <a:xfrm>
                  <a:off x="8078940" y="13963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0" name="Oval 949"/>
                <p:cNvSpPr/>
                <p:nvPr/>
              </p:nvSpPr>
              <p:spPr>
                <a:xfrm>
                  <a:off x="8215726" y="15709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1" name="Oval 950"/>
                <p:cNvSpPr/>
                <p:nvPr/>
              </p:nvSpPr>
              <p:spPr>
                <a:xfrm>
                  <a:off x="8352512" y="17083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2" name="Oval 951"/>
                <p:cNvSpPr/>
                <p:nvPr/>
              </p:nvSpPr>
              <p:spPr>
                <a:xfrm>
                  <a:off x="8555190" y="20631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3" name="Oval 952"/>
                <p:cNvSpPr/>
                <p:nvPr/>
              </p:nvSpPr>
              <p:spPr>
                <a:xfrm>
                  <a:off x="8691976" y="22376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4" name="Oval 953"/>
                <p:cNvSpPr/>
                <p:nvPr/>
              </p:nvSpPr>
              <p:spPr>
                <a:xfrm>
                  <a:off x="8828762" y="23750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5" name="Oval 954"/>
                <p:cNvSpPr/>
                <p:nvPr/>
              </p:nvSpPr>
              <p:spPr>
                <a:xfrm>
                  <a:off x="8487602" y="18780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6" name="Oval 955"/>
                <p:cNvSpPr/>
                <p:nvPr/>
              </p:nvSpPr>
              <p:spPr>
                <a:xfrm>
                  <a:off x="7888440" y="9010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7" name="Oval 956"/>
                <p:cNvSpPr/>
                <p:nvPr/>
              </p:nvSpPr>
              <p:spPr>
                <a:xfrm>
                  <a:off x="8025226" y="10756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8" name="Oval 957"/>
                <p:cNvSpPr/>
                <p:nvPr/>
              </p:nvSpPr>
              <p:spPr>
                <a:xfrm>
                  <a:off x="8162012" y="12130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9" name="Oval 958"/>
                <p:cNvSpPr/>
                <p:nvPr/>
              </p:nvSpPr>
              <p:spPr>
                <a:xfrm>
                  <a:off x="8364690" y="15678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0" name="Oval 959"/>
                <p:cNvSpPr/>
                <p:nvPr/>
              </p:nvSpPr>
              <p:spPr>
                <a:xfrm>
                  <a:off x="8501476" y="17423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1" name="Oval 960"/>
                <p:cNvSpPr/>
                <p:nvPr/>
              </p:nvSpPr>
              <p:spPr>
                <a:xfrm>
                  <a:off x="8638262" y="18797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2" name="Oval 961"/>
                <p:cNvSpPr/>
                <p:nvPr/>
              </p:nvSpPr>
              <p:spPr>
                <a:xfrm>
                  <a:off x="8297102" y="13827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3" name="Oval 962"/>
                <p:cNvSpPr/>
                <p:nvPr/>
              </p:nvSpPr>
              <p:spPr>
                <a:xfrm>
                  <a:off x="8231340" y="10534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4" name="Oval 963"/>
                <p:cNvSpPr/>
                <p:nvPr/>
              </p:nvSpPr>
              <p:spPr>
                <a:xfrm>
                  <a:off x="8368126" y="12280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5" name="Oval 964"/>
                <p:cNvSpPr/>
                <p:nvPr/>
              </p:nvSpPr>
              <p:spPr>
                <a:xfrm>
                  <a:off x="8504912" y="13654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6" name="Oval 965"/>
                <p:cNvSpPr/>
                <p:nvPr/>
              </p:nvSpPr>
              <p:spPr>
                <a:xfrm>
                  <a:off x="8707590" y="17202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7" name="Oval 966"/>
                <p:cNvSpPr/>
                <p:nvPr/>
              </p:nvSpPr>
              <p:spPr>
                <a:xfrm>
                  <a:off x="8844376" y="18947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8" name="Oval 967"/>
                <p:cNvSpPr/>
                <p:nvPr/>
              </p:nvSpPr>
              <p:spPr>
                <a:xfrm>
                  <a:off x="8981162" y="20321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9" name="Oval 968"/>
                <p:cNvSpPr/>
                <p:nvPr/>
              </p:nvSpPr>
              <p:spPr>
                <a:xfrm>
                  <a:off x="8640002" y="15351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0" name="Oval 969"/>
                <p:cNvSpPr/>
                <p:nvPr/>
              </p:nvSpPr>
              <p:spPr>
                <a:xfrm>
                  <a:off x="8478990" y="7867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1" name="Oval 970"/>
                <p:cNvSpPr/>
                <p:nvPr/>
              </p:nvSpPr>
              <p:spPr>
                <a:xfrm>
                  <a:off x="8615776" y="9613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2" name="Oval 971"/>
                <p:cNvSpPr/>
                <p:nvPr/>
              </p:nvSpPr>
              <p:spPr>
                <a:xfrm>
                  <a:off x="8752562" y="10987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3" name="Oval 972"/>
                <p:cNvSpPr/>
                <p:nvPr/>
              </p:nvSpPr>
              <p:spPr>
                <a:xfrm>
                  <a:off x="8955240" y="14535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4" name="Oval 973"/>
                <p:cNvSpPr/>
                <p:nvPr/>
              </p:nvSpPr>
              <p:spPr>
                <a:xfrm>
                  <a:off x="9092026" y="16280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5" name="Oval 974"/>
                <p:cNvSpPr/>
                <p:nvPr/>
              </p:nvSpPr>
              <p:spPr>
                <a:xfrm>
                  <a:off x="9228812" y="17654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6" name="Oval 975"/>
                <p:cNvSpPr/>
                <p:nvPr/>
              </p:nvSpPr>
              <p:spPr>
                <a:xfrm>
                  <a:off x="8887652" y="12684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7" name="Oval 976"/>
                <p:cNvSpPr/>
                <p:nvPr/>
              </p:nvSpPr>
              <p:spPr>
                <a:xfrm>
                  <a:off x="8821890" y="9391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8" name="Oval 977"/>
                <p:cNvSpPr/>
                <p:nvPr/>
              </p:nvSpPr>
              <p:spPr>
                <a:xfrm>
                  <a:off x="8958676" y="11137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9" name="Oval 978"/>
                <p:cNvSpPr/>
                <p:nvPr/>
              </p:nvSpPr>
              <p:spPr>
                <a:xfrm>
                  <a:off x="9095462" y="12511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0" name="Oval 979"/>
                <p:cNvSpPr/>
                <p:nvPr/>
              </p:nvSpPr>
              <p:spPr>
                <a:xfrm>
                  <a:off x="9298140" y="16059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1" name="Oval 980"/>
                <p:cNvSpPr/>
                <p:nvPr/>
              </p:nvSpPr>
              <p:spPr>
                <a:xfrm>
                  <a:off x="9434926" y="17804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2" name="Oval 981"/>
                <p:cNvSpPr/>
                <p:nvPr/>
              </p:nvSpPr>
              <p:spPr>
                <a:xfrm>
                  <a:off x="9571712" y="19178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3" name="Oval 982"/>
                <p:cNvSpPr/>
                <p:nvPr/>
              </p:nvSpPr>
              <p:spPr>
                <a:xfrm>
                  <a:off x="9230552" y="14208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4" name="Oval 983"/>
                <p:cNvSpPr/>
                <p:nvPr/>
              </p:nvSpPr>
              <p:spPr>
                <a:xfrm>
                  <a:off x="8631390" y="4438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5" name="Oval 984"/>
                <p:cNvSpPr/>
                <p:nvPr/>
              </p:nvSpPr>
              <p:spPr>
                <a:xfrm>
                  <a:off x="8768176" y="6184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6" name="Oval 985"/>
                <p:cNvSpPr/>
                <p:nvPr/>
              </p:nvSpPr>
              <p:spPr>
                <a:xfrm>
                  <a:off x="8904962" y="7558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7" name="Oval 986"/>
                <p:cNvSpPr/>
                <p:nvPr/>
              </p:nvSpPr>
              <p:spPr>
                <a:xfrm>
                  <a:off x="9107640" y="11106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8" name="Oval 987"/>
                <p:cNvSpPr/>
                <p:nvPr/>
              </p:nvSpPr>
              <p:spPr>
                <a:xfrm>
                  <a:off x="9244426" y="12851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9" name="Oval 988"/>
                <p:cNvSpPr/>
                <p:nvPr/>
              </p:nvSpPr>
              <p:spPr>
                <a:xfrm>
                  <a:off x="9381212" y="14225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0" name="Oval 989"/>
                <p:cNvSpPr/>
                <p:nvPr/>
              </p:nvSpPr>
              <p:spPr>
                <a:xfrm>
                  <a:off x="9040052" y="9255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1" name="Oval 990"/>
                <p:cNvSpPr/>
                <p:nvPr/>
              </p:nvSpPr>
              <p:spPr>
                <a:xfrm>
                  <a:off x="8974290" y="5962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2" name="Oval 991"/>
                <p:cNvSpPr/>
                <p:nvPr/>
              </p:nvSpPr>
              <p:spPr>
                <a:xfrm>
                  <a:off x="9111076" y="7708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3" name="Oval 992"/>
                <p:cNvSpPr/>
                <p:nvPr/>
              </p:nvSpPr>
              <p:spPr>
                <a:xfrm>
                  <a:off x="9247862" y="9082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4" name="Oval 993"/>
                <p:cNvSpPr/>
                <p:nvPr/>
              </p:nvSpPr>
              <p:spPr>
                <a:xfrm>
                  <a:off x="9450540" y="12630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5" name="Oval 994"/>
                <p:cNvSpPr/>
                <p:nvPr/>
              </p:nvSpPr>
              <p:spPr>
                <a:xfrm>
                  <a:off x="9587326" y="14375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6" name="Oval 995"/>
                <p:cNvSpPr/>
                <p:nvPr/>
              </p:nvSpPr>
              <p:spPr>
                <a:xfrm>
                  <a:off x="9724112" y="15749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7" name="Oval 996"/>
                <p:cNvSpPr/>
                <p:nvPr/>
              </p:nvSpPr>
              <p:spPr>
                <a:xfrm>
                  <a:off x="9382952" y="10779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998" name="Group 997"/>
                <p:cNvGrpSpPr/>
                <p:nvPr/>
              </p:nvGrpSpPr>
              <p:grpSpPr>
                <a:xfrm rot="15200309">
                  <a:off x="9058297" y="1822775"/>
                  <a:ext cx="753258" cy="1254603"/>
                  <a:chOff x="9396826" y="1060628"/>
                  <a:chExt cx="753258" cy="1254603"/>
                </a:xfrm>
              </p:grpSpPr>
              <p:sp>
                <p:nvSpPr>
                  <p:cNvPr id="1160" name="Oval 1159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1" name="Oval 1160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2" name="Oval 1161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3" name="Oval 1162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4" name="Oval 1163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5" name="Oval 1164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6" name="Oval 1165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7" name="Oval 1166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8" name="Oval 1167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9" name="Oval 1168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99" name="Group 998"/>
                <p:cNvGrpSpPr/>
                <p:nvPr/>
              </p:nvGrpSpPr>
              <p:grpSpPr>
                <a:xfrm rot="18943562">
                  <a:off x="9431061" y="-186338"/>
                  <a:ext cx="1305708" cy="2023752"/>
                  <a:chOff x="8844376" y="748679"/>
                  <a:chExt cx="1305708" cy="2023752"/>
                </a:xfrm>
              </p:grpSpPr>
              <p:sp>
                <p:nvSpPr>
                  <p:cNvPr id="1130" name="Oval 1129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1" name="Oval 1130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2" name="Oval 1131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3" name="Oval 1132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4" name="Oval 1133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5" name="Oval 1134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6" name="Oval 1135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7" name="Oval 1136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8" name="Oval 1137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9" name="Oval 1138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0" name="Oval 1139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1" name="Oval 1140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2" name="Oval 1141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3" name="Oval 1142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4" name="Oval 1143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5" name="Oval 1144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6" name="Oval 1145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7" name="Oval 1146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8" name="Oval 1147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9" name="Oval 1148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0" name="Oval 1149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1" name="Oval 1150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2" name="Oval 1151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3" name="Oval 1152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4" name="Oval 1153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5" name="Oval 1154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6" name="Oval 1155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7" name="Oval 1156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8" name="Oval 1157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9" name="Oval 1158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00" name="Oval 999"/>
                <p:cNvSpPr/>
                <p:nvPr/>
              </p:nvSpPr>
              <p:spPr>
                <a:xfrm rot="15200309">
                  <a:off x="9606192" y="98432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1" name="Oval 1000"/>
                <p:cNvSpPr/>
                <p:nvPr/>
              </p:nvSpPr>
              <p:spPr>
                <a:xfrm rot="15200309">
                  <a:off x="9930042" y="184157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2" name="Oval 1001"/>
                <p:cNvSpPr/>
                <p:nvPr/>
              </p:nvSpPr>
              <p:spPr>
                <a:xfrm rot="15200309">
                  <a:off x="10371556" y="1054746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3" name="Oval 1002"/>
                <p:cNvSpPr/>
                <p:nvPr/>
              </p:nvSpPr>
              <p:spPr>
                <a:xfrm rot="15200309">
                  <a:off x="10597084" y="463776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04" name="Group 1003"/>
                <p:cNvGrpSpPr/>
                <p:nvPr/>
              </p:nvGrpSpPr>
              <p:grpSpPr>
                <a:xfrm rot="18943562">
                  <a:off x="9583461" y="-33938"/>
                  <a:ext cx="1305708" cy="2023752"/>
                  <a:chOff x="8844376" y="748679"/>
                  <a:chExt cx="1305708" cy="2023752"/>
                </a:xfrm>
              </p:grpSpPr>
              <p:sp>
                <p:nvSpPr>
                  <p:cNvPr id="1100" name="Oval 1099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1" name="Oval 1100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2" name="Oval 1101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3" name="Oval 1102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4" name="Oval 1103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5" name="Oval 1104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6" name="Oval 1105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7" name="Oval 1106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8" name="Oval 1107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9" name="Oval 1108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0" name="Oval 1109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1" name="Oval 1110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2" name="Oval 1111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3" name="Oval 1112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4" name="Oval 1113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5" name="Oval 1114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6" name="Oval 1115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7" name="Oval 1116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8" name="Oval 1117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9" name="Oval 1118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0" name="Oval 1119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1" name="Oval 1120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2" name="Oval 1121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3" name="Oval 1122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4" name="Oval 1123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5" name="Oval 1124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6" name="Oval 1125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7" name="Oval 1126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8" name="Oval 1127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9" name="Oval 1128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05" name="Oval 1004"/>
                <p:cNvSpPr/>
                <p:nvPr/>
              </p:nvSpPr>
              <p:spPr>
                <a:xfrm rot="15200309">
                  <a:off x="10749484" y="616176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06" name="Group 1005"/>
                <p:cNvGrpSpPr/>
                <p:nvPr/>
              </p:nvGrpSpPr>
              <p:grpSpPr>
                <a:xfrm rot="18943562">
                  <a:off x="9735861" y="118462"/>
                  <a:ext cx="1305708" cy="2023752"/>
                  <a:chOff x="8844376" y="748679"/>
                  <a:chExt cx="1305708" cy="2023752"/>
                </a:xfrm>
              </p:grpSpPr>
              <p:sp>
                <p:nvSpPr>
                  <p:cNvPr id="1070" name="Oval 1069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1" name="Oval 1070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2" name="Oval 1071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3" name="Oval 1072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4" name="Oval 1073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5" name="Oval 1074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6" name="Oval 1075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7" name="Oval 1076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8" name="Oval 1077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9" name="Oval 1078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0" name="Oval 1079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1" name="Oval 1080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2" name="Oval 1081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3" name="Oval 1082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4" name="Oval 1083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5" name="Oval 1084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6" name="Oval 1085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7" name="Oval 1086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8" name="Oval 1087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9" name="Oval 1088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0" name="Oval 1089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1" name="Oval 1090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2" name="Oval 1091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3" name="Oval 1092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4" name="Oval 1093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5" name="Oval 1094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6" name="Oval 1095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7" name="Oval 1096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8" name="Oval 1097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9" name="Oval 1098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07" name="Oval 1006"/>
                <p:cNvSpPr/>
                <p:nvPr/>
              </p:nvSpPr>
              <p:spPr>
                <a:xfrm rot="15200309">
                  <a:off x="10901884" y="768576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08" name="Group 1007"/>
                <p:cNvGrpSpPr/>
                <p:nvPr/>
              </p:nvGrpSpPr>
              <p:grpSpPr>
                <a:xfrm rot="12732575">
                  <a:off x="10438133" y="1172604"/>
                  <a:ext cx="1245122" cy="1566552"/>
                  <a:chOff x="8904962" y="748679"/>
                  <a:chExt cx="1245122" cy="1566552"/>
                </a:xfrm>
              </p:grpSpPr>
              <p:sp>
                <p:nvSpPr>
                  <p:cNvPr id="1045" name="Oval 1044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6" name="Oval 1045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7" name="Oval 1046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8" name="Oval 1047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9" name="Oval 1048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0" name="Oval 1049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1" name="Oval 1050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2" name="Oval 1051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3" name="Oval 1052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4" name="Oval 1053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5" name="Oval 1054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6" name="Oval 1055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7" name="Oval 1056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8" name="Oval 1057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9" name="Oval 1058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0" name="Oval 1059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1" name="Oval 1060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2" name="Oval 1061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3" name="Oval 1062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4" name="Oval 1063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5" name="Oval 1064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6" name="Oval 1065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7" name="Oval 1066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8" name="Oval 1067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9" name="Oval 1068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09" name="Oval 1008"/>
                <p:cNvSpPr/>
                <p:nvPr/>
              </p:nvSpPr>
              <p:spPr>
                <a:xfrm rot="15200309">
                  <a:off x="11054284" y="920976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10" name="Group 1009"/>
                <p:cNvGrpSpPr/>
                <p:nvPr/>
              </p:nvGrpSpPr>
              <p:grpSpPr>
                <a:xfrm rot="3557724">
                  <a:off x="9562007" y="1821779"/>
                  <a:ext cx="1245122" cy="1566552"/>
                  <a:chOff x="8904962" y="748679"/>
                  <a:chExt cx="1245122" cy="1566552"/>
                </a:xfrm>
              </p:grpSpPr>
              <p:sp>
                <p:nvSpPr>
                  <p:cNvPr id="1020" name="Oval 1019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1" name="Oval 1020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2" name="Oval 1021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3" name="Oval 1022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4" name="Oval 1023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5" name="Oval 1024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6" name="Oval 1025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7" name="Oval 1026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8" name="Oval 1027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9" name="Oval 1028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0" name="Oval 1029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1" name="Oval 1030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2" name="Oval 1031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3" name="Oval 1032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4" name="Oval 1033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5" name="Oval 1034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6" name="Oval 1035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7" name="Oval 1036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8" name="Oval 1037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9" name="Oval 1038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0" name="Oval 1039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1" name="Oval 1040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2" name="Oval 1041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3" name="Oval 1042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4" name="Oval 1043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11" name="Oval 1010"/>
                <p:cNvSpPr/>
                <p:nvPr/>
              </p:nvSpPr>
              <p:spPr>
                <a:xfrm rot="12732575">
                  <a:off x="9820823" y="317455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2" name="Oval 1011"/>
                <p:cNvSpPr/>
                <p:nvPr/>
              </p:nvSpPr>
              <p:spPr>
                <a:xfrm rot="12732575">
                  <a:off x="7743168" y="1081849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3" name="Oval 1012"/>
                <p:cNvSpPr/>
                <p:nvPr/>
              </p:nvSpPr>
              <p:spPr>
                <a:xfrm rot="12732575">
                  <a:off x="8143552" y="834246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4" name="Oval 1013"/>
                <p:cNvSpPr/>
                <p:nvPr/>
              </p:nvSpPr>
              <p:spPr>
                <a:xfrm rot="12732575">
                  <a:off x="8372097" y="586937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5" name="Oval 1014"/>
                <p:cNvSpPr/>
                <p:nvPr/>
              </p:nvSpPr>
              <p:spPr>
                <a:xfrm rot="12732575">
                  <a:off x="8810158" y="262411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6" name="Oval 1015"/>
                <p:cNvSpPr/>
                <p:nvPr/>
              </p:nvSpPr>
              <p:spPr>
                <a:xfrm rot="12732575">
                  <a:off x="9113679" y="287294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7" name="Oval 1016"/>
                <p:cNvSpPr/>
                <p:nvPr/>
              </p:nvSpPr>
              <p:spPr>
                <a:xfrm rot="12732575">
                  <a:off x="9400385" y="283236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8" name="Oval 1017"/>
                <p:cNvSpPr/>
                <p:nvPr/>
              </p:nvSpPr>
              <p:spPr>
                <a:xfrm rot="12732575">
                  <a:off x="10543808" y="2491533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9" name="Oval 1018"/>
                <p:cNvSpPr/>
                <p:nvPr/>
              </p:nvSpPr>
              <p:spPr>
                <a:xfrm rot="12732575">
                  <a:off x="10420962" y="2724355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89" name="Group 588"/>
              <p:cNvGrpSpPr/>
              <p:nvPr/>
            </p:nvGrpSpPr>
            <p:grpSpPr>
              <a:xfrm>
                <a:off x="8463002" y="657379"/>
                <a:ext cx="2576439" cy="2233342"/>
                <a:chOff x="8463002" y="657379"/>
                <a:chExt cx="2576439" cy="2233342"/>
              </a:xfrm>
            </p:grpSpPr>
            <p:sp>
              <p:nvSpPr>
                <p:cNvPr id="714" name="Oval 713"/>
                <p:cNvSpPr/>
                <p:nvPr/>
              </p:nvSpPr>
              <p:spPr>
                <a:xfrm flipH="1">
                  <a:off x="10864843" y="1536130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5" name="Oval 714"/>
                <p:cNvSpPr/>
                <p:nvPr/>
              </p:nvSpPr>
              <p:spPr>
                <a:xfrm flipH="1">
                  <a:off x="10777545" y="1640228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" name="Oval 715"/>
                <p:cNvSpPr/>
                <p:nvPr/>
              </p:nvSpPr>
              <p:spPr>
                <a:xfrm flipH="1">
                  <a:off x="10690246" y="1722189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" name="Oval 716"/>
                <p:cNvSpPr/>
                <p:nvPr/>
              </p:nvSpPr>
              <p:spPr>
                <a:xfrm flipH="1">
                  <a:off x="10560894" y="193380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8" name="Oval 717"/>
                <p:cNvSpPr/>
                <p:nvPr/>
              </p:nvSpPr>
              <p:spPr>
                <a:xfrm flipH="1">
                  <a:off x="10473595" y="2037904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" name="Oval 718"/>
                <p:cNvSpPr/>
                <p:nvPr/>
              </p:nvSpPr>
              <p:spPr>
                <a:xfrm flipH="1">
                  <a:off x="10386296" y="211986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" name="Oval 719"/>
                <p:cNvSpPr/>
                <p:nvPr/>
              </p:nvSpPr>
              <p:spPr>
                <a:xfrm flipH="1">
                  <a:off x="10613994" y="1823440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" name="Oval 720"/>
                <p:cNvSpPr/>
                <p:nvPr/>
              </p:nvSpPr>
              <p:spPr>
                <a:xfrm flipH="1">
                  <a:off x="10646000" y="162702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" name="Oval 721"/>
                <p:cNvSpPr/>
                <p:nvPr/>
              </p:nvSpPr>
              <p:spPr>
                <a:xfrm flipH="1">
                  <a:off x="10558701" y="173112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" name="Oval 722"/>
                <p:cNvSpPr/>
                <p:nvPr/>
              </p:nvSpPr>
              <p:spPr>
                <a:xfrm flipH="1">
                  <a:off x="10471402" y="181308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" name="Oval 723"/>
                <p:cNvSpPr/>
                <p:nvPr/>
              </p:nvSpPr>
              <p:spPr>
                <a:xfrm flipH="1">
                  <a:off x="10342050" y="20247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" name="Oval 724"/>
                <p:cNvSpPr/>
                <p:nvPr/>
              </p:nvSpPr>
              <p:spPr>
                <a:xfrm flipH="1">
                  <a:off x="10254751" y="212880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" name="Oval 725"/>
                <p:cNvSpPr/>
                <p:nvPr/>
              </p:nvSpPr>
              <p:spPr>
                <a:xfrm flipH="1">
                  <a:off x="10167452" y="221076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" name="Oval 726"/>
                <p:cNvSpPr/>
                <p:nvPr/>
              </p:nvSpPr>
              <p:spPr>
                <a:xfrm flipH="1">
                  <a:off x="10395151" y="191433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" name="Oval 727"/>
                <p:cNvSpPr/>
                <p:nvPr/>
              </p:nvSpPr>
              <p:spPr>
                <a:xfrm flipH="1">
                  <a:off x="10767579" y="133161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" name="Oval 728"/>
                <p:cNvSpPr/>
                <p:nvPr/>
              </p:nvSpPr>
              <p:spPr>
                <a:xfrm flipH="1">
                  <a:off x="10680281" y="1435708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" name="Oval 729"/>
                <p:cNvSpPr/>
                <p:nvPr/>
              </p:nvSpPr>
              <p:spPr>
                <a:xfrm flipH="1">
                  <a:off x="10592982" y="1517670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" name="Oval 730"/>
                <p:cNvSpPr/>
                <p:nvPr/>
              </p:nvSpPr>
              <p:spPr>
                <a:xfrm flipH="1">
                  <a:off x="10463630" y="172928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" name="Oval 731"/>
                <p:cNvSpPr/>
                <p:nvPr/>
              </p:nvSpPr>
              <p:spPr>
                <a:xfrm flipH="1">
                  <a:off x="10376331" y="183338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" name="Oval 732"/>
                <p:cNvSpPr/>
                <p:nvPr/>
              </p:nvSpPr>
              <p:spPr>
                <a:xfrm flipH="1">
                  <a:off x="10289032" y="191534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" name="Oval 733"/>
                <p:cNvSpPr/>
                <p:nvPr/>
              </p:nvSpPr>
              <p:spPr>
                <a:xfrm flipH="1">
                  <a:off x="10516731" y="1618921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" name="Oval 734"/>
                <p:cNvSpPr/>
                <p:nvPr/>
              </p:nvSpPr>
              <p:spPr>
                <a:xfrm flipH="1">
                  <a:off x="10548736" y="142250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" name="Oval 735"/>
                <p:cNvSpPr/>
                <p:nvPr/>
              </p:nvSpPr>
              <p:spPr>
                <a:xfrm flipH="1">
                  <a:off x="10461437" y="152660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7" name="Oval 736"/>
                <p:cNvSpPr/>
                <p:nvPr/>
              </p:nvSpPr>
              <p:spPr>
                <a:xfrm flipH="1">
                  <a:off x="10374138" y="160856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8" name="Oval 737"/>
                <p:cNvSpPr/>
                <p:nvPr/>
              </p:nvSpPr>
              <p:spPr>
                <a:xfrm flipH="1">
                  <a:off x="10244786" y="182018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9" name="Oval 738"/>
                <p:cNvSpPr/>
                <p:nvPr/>
              </p:nvSpPr>
              <p:spPr>
                <a:xfrm flipH="1">
                  <a:off x="10157487" y="192428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0" name="Oval 739"/>
                <p:cNvSpPr/>
                <p:nvPr/>
              </p:nvSpPr>
              <p:spPr>
                <a:xfrm flipH="1">
                  <a:off x="10070188" y="200624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1" name="Oval 740"/>
                <p:cNvSpPr/>
                <p:nvPr/>
              </p:nvSpPr>
              <p:spPr>
                <a:xfrm flipH="1">
                  <a:off x="10297887" y="170981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" name="Oval 741"/>
                <p:cNvSpPr/>
                <p:nvPr/>
              </p:nvSpPr>
              <p:spPr>
                <a:xfrm flipH="1">
                  <a:off x="10390682" y="126343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" name="Oval 742"/>
                <p:cNvSpPr/>
                <p:nvPr/>
              </p:nvSpPr>
              <p:spPr>
                <a:xfrm flipH="1">
                  <a:off x="10303383" y="136753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" name="Oval 743"/>
                <p:cNvSpPr/>
                <p:nvPr/>
              </p:nvSpPr>
              <p:spPr>
                <a:xfrm flipH="1">
                  <a:off x="10216084" y="144949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" name="Oval 744"/>
                <p:cNvSpPr/>
                <p:nvPr/>
              </p:nvSpPr>
              <p:spPr>
                <a:xfrm flipH="1">
                  <a:off x="10086732" y="166111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" name="Oval 745"/>
                <p:cNvSpPr/>
                <p:nvPr/>
              </p:nvSpPr>
              <p:spPr>
                <a:xfrm flipH="1">
                  <a:off x="9999433" y="176521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" name="Oval 746"/>
                <p:cNvSpPr/>
                <p:nvPr/>
              </p:nvSpPr>
              <p:spPr>
                <a:xfrm flipH="1">
                  <a:off x="9912135" y="184717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" name="Oval 747"/>
                <p:cNvSpPr/>
                <p:nvPr/>
              </p:nvSpPr>
              <p:spPr>
                <a:xfrm flipH="1">
                  <a:off x="10139833" y="155074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" name="Oval 748"/>
                <p:cNvSpPr/>
                <p:nvPr/>
              </p:nvSpPr>
              <p:spPr>
                <a:xfrm flipH="1">
                  <a:off x="10171838" y="135433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" name="Oval 749"/>
                <p:cNvSpPr/>
                <p:nvPr/>
              </p:nvSpPr>
              <p:spPr>
                <a:xfrm flipH="1">
                  <a:off x="10084539" y="145843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" name="Oval 750"/>
                <p:cNvSpPr/>
                <p:nvPr/>
              </p:nvSpPr>
              <p:spPr>
                <a:xfrm flipH="1">
                  <a:off x="9997240" y="154039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" name="Oval 751"/>
                <p:cNvSpPr/>
                <p:nvPr/>
              </p:nvSpPr>
              <p:spPr>
                <a:xfrm flipH="1">
                  <a:off x="9867888" y="1752012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" name="Oval 752"/>
                <p:cNvSpPr/>
                <p:nvPr/>
              </p:nvSpPr>
              <p:spPr>
                <a:xfrm flipH="1">
                  <a:off x="9780590" y="185610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" name="Oval 753"/>
                <p:cNvSpPr/>
                <p:nvPr/>
              </p:nvSpPr>
              <p:spPr>
                <a:xfrm flipH="1">
                  <a:off x="9693291" y="193807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" name="Oval 754"/>
                <p:cNvSpPr/>
                <p:nvPr/>
              </p:nvSpPr>
              <p:spPr>
                <a:xfrm flipH="1">
                  <a:off x="9920989" y="1641645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" name="Oval 755"/>
                <p:cNvSpPr/>
                <p:nvPr/>
              </p:nvSpPr>
              <p:spPr>
                <a:xfrm flipH="1">
                  <a:off x="10293418" y="105891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" name="Oval 756"/>
                <p:cNvSpPr/>
                <p:nvPr/>
              </p:nvSpPr>
              <p:spPr>
                <a:xfrm flipH="1">
                  <a:off x="10206119" y="116301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" name="Oval 757"/>
                <p:cNvSpPr/>
                <p:nvPr/>
              </p:nvSpPr>
              <p:spPr>
                <a:xfrm flipH="1">
                  <a:off x="10118820" y="124497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" name="Oval 758"/>
                <p:cNvSpPr/>
                <p:nvPr/>
              </p:nvSpPr>
              <p:spPr>
                <a:xfrm flipH="1">
                  <a:off x="9989468" y="145659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" name="Oval 759"/>
                <p:cNvSpPr/>
                <p:nvPr/>
              </p:nvSpPr>
              <p:spPr>
                <a:xfrm flipH="1">
                  <a:off x="9902169" y="156069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" name="Oval 760"/>
                <p:cNvSpPr/>
                <p:nvPr/>
              </p:nvSpPr>
              <p:spPr>
                <a:xfrm flipH="1">
                  <a:off x="9814871" y="164265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" name="Oval 761"/>
                <p:cNvSpPr/>
                <p:nvPr/>
              </p:nvSpPr>
              <p:spPr>
                <a:xfrm flipH="1">
                  <a:off x="10042569" y="134622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" name="Oval 762"/>
                <p:cNvSpPr/>
                <p:nvPr/>
              </p:nvSpPr>
              <p:spPr>
                <a:xfrm flipH="1">
                  <a:off x="10074574" y="114981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" name="Oval 763"/>
                <p:cNvSpPr/>
                <p:nvPr/>
              </p:nvSpPr>
              <p:spPr>
                <a:xfrm flipH="1">
                  <a:off x="9987275" y="125391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" name="Oval 764"/>
                <p:cNvSpPr/>
                <p:nvPr/>
              </p:nvSpPr>
              <p:spPr>
                <a:xfrm flipH="1">
                  <a:off x="9899977" y="133587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" name="Oval 765"/>
                <p:cNvSpPr/>
                <p:nvPr/>
              </p:nvSpPr>
              <p:spPr>
                <a:xfrm flipH="1">
                  <a:off x="9770625" y="1547492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" name="Oval 766"/>
                <p:cNvSpPr/>
                <p:nvPr/>
              </p:nvSpPr>
              <p:spPr>
                <a:xfrm flipH="1">
                  <a:off x="9683326" y="1651590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" name="Oval 767"/>
                <p:cNvSpPr/>
                <p:nvPr/>
              </p:nvSpPr>
              <p:spPr>
                <a:xfrm flipH="1">
                  <a:off x="9596027" y="173355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" name="Oval 768"/>
                <p:cNvSpPr/>
                <p:nvPr/>
              </p:nvSpPr>
              <p:spPr>
                <a:xfrm flipH="1">
                  <a:off x="9823725" y="1437126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70" name="Group 769"/>
                <p:cNvGrpSpPr/>
                <p:nvPr/>
              </p:nvGrpSpPr>
              <p:grpSpPr>
                <a:xfrm rot="6399691" flipH="1">
                  <a:off x="9730550" y="1855143"/>
                  <a:ext cx="449274" cy="800706"/>
                  <a:chOff x="9396826" y="1060628"/>
                  <a:chExt cx="753258" cy="1254603"/>
                </a:xfrm>
              </p:grpSpPr>
              <p:sp>
                <p:nvSpPr>
                  <p:cNvPr id="932" name="Oval 931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3" name="Oval 932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4" name="Oval 933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5" name="Oval 934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6" name="Oval 935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7" name="Oval 936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8" name="Oval 937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9" name="Oval 938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0" name="Oval 939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1" name="Oval 940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71" name="Group 770"/>
                <p:cNvGrpSpPr/>
                <p:nvPr/>
              </p:nvGrpSpPr>
              <p:grpSpPr>
                <a:xfrm rot="2656438" flipH="1">
                  <a:off x="9237396" y="657379"/>
                  <a:ext cx="833322" cy="1207048"/>
                  <a:chOff x="8844376" y="748679"/>
                  <a:chExt cx="1305708" cy="2023752"/>
                </a:xfrm>
              </p:grpSpPr>
              <p:sp>
                <p:nvSpPr>
                  <p:cNvPr id="902" name="Oval 901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3" name="Oval 902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4" name="Oval 903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5" name="Oval 904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6" name="Oval 905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7" name="Oval 906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8" name="Oval 907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9" name="Oval 908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0" name="Oval 909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1" name="Oval 910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2" name="Oval 911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3" name="Oval 912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4" name="Oval 913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5" name="Oval 914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6" name="Oval 915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7" name="Oval 916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8" name="Oval 917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9" name="Oval 918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0" name="Oval 919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1" name="Oval 920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2" name="Oval 921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3" name="Oval 922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4" name="Oval 923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5" name="Oval 924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6" name="Oval 925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7" name="Oval 926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8" name="Oval 927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9" name="Oval 928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0" name="Oval 929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1" name="Oval 930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72" name="Oval 771"/>
                <p:cNvSpPr/>
                <p:nvPr/>
              </p:nvSpPr>
              <p:spPr>
                <a:xfrm rot="6399691" flipH="1">
                  <a:off x="9676999" y="1376144"/>
                  <a:ext cx="163169" cy="15633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" name="Oval 772"/>
                <p:cNvSpPr/>
                <p:nvPr/>
              </p:nvSpPr>
              <p:spPr>
                <a:xfrm rot="6399691" flipH="1">
                  <a:off x="9470313" y="1887443"/>
                  <a:ext cx="163169" cy="15633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4" name="Oval 773"/>
                <p:cNvSpPr/>
                <p:nvPr/>
              </p:nvSpPr>
              <p:spPr>
                <a:xfrm rot="6399691" flipH="1">
                  <a:off x="9198172" y="1417324"/>
                  <a:ext cx="153857" cy="18149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" name="Oval 774"/>
                <p:cNvSpPr/>
                <p:nvPr/>
              </p:nvSpPr>
              <p:spPr>
                <a:xfrm rot="6399691" flipH="1">
                  <a:off x="9167301" y="1039194"/>
                  <a:ext cx="153857" cy="18149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76" name="Group 775"/>
                <p:cNvGrpSpPr/>
                <p:nvPr/>
              </p:nvGrpSpPr>
              <p:grpSpPr>
                <a:xfrm rot="2656438" flipH="1">
                  <a:off x="9140132" y="748277"/>
                  <a:ext cx="833322" cy="1207048"/>
                  <a:chOff x="8844376" y="748679"/>
                  <a:chExt cx="1305708" cy="2023752"/>
                </a:xfrm>
              </p:grpSpPr>
              <p:sp>
                <p:nvSpPr>
                  <p:cNvPr id="872" name="Oval 871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3" name="Oval 872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4" name="Oval 873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5" name="Oval 874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6" name="Oval 875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7" name="Oval 876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8" name="Oval 877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9" name="Oval 878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0" name="Oval 879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1" name="Oval 880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2" name="Oval 881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3" name="Oval 882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4" name="Oval 883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5" name="Oval 884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6" name="Oval 885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7" name="Oval 886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8" name="Oval 887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9" name="Oval 888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0" name="Oval 889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1" name="Oval 890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2" name="Oval 891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3" name="Oval 892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4" name="Oval 893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5" name="Oval 894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6" name="Oval 895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7" name="Oval 896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8" name="Oval 897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9" name="Oval 898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0" name="Oval 899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1" name="Oval 900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77" name="Oval 776"/>
                <p:cNvSpPr/>
                <p:nvPr/>
              </p:nvSpPr>
              <p:spPr>
                <a:xfrm rot="6399691" flipH="1">
                  <a:off x="9070037" y="1130091"/>
                  <a:ext cx="153857" cy="18149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78" name="Group 777"/>
                <p:cNvGrpSpPr/>
                <p:nvPr/>
              </p:nvGrpSpPr>
              <p:grpSpPr>
                <a:xfrm rot="2656438" flipH="1">
                  <a:off x="9042868" y="839174"/>
                  <a:ext cx="833322" cy="1207048"/>
                  <a:chOff x="8844376" y="748679"/>
                  <a:chExt cx="1305708" cy="2023752"/>
                </a:xfrm>
              </p:grpSpPr>
              <p:sp>
                <p:nvSpPr>
                  <p:cNvPr id="842" name="Oval 841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3" name="Oval 842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4" name="Oval 843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5" name="Oval 844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6" name="Oval 845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7" name="Oval 846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8" name="Oval 847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9" name="Oval 848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0" name="Oval 849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1" name="Oval 850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2" name="Oval 851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" name="Oval 852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4" name="Oval 853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5" name="Oval 854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6" name="Oval 855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7" name="Oval 856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8" name="Oval 857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9" name="Oval 858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0" name="Oval 859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1" name="Oval 860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2" name="Oval 861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3" name="Oval 862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4" name="Oval 863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5" name="Oval 864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6" name="Oval 865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7" name="Oval 866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8" name="Oval 867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9" name="Oval 868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0" name="Oval 869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1" name="Oval 870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79" name="Oval 778"/>
                <p:cNvSpPr/>
                <p:nvPr/>
              </p:nvSpPr>
              <p:spPr>
                <a:xfrm rot="6399691" flipH="1">
                  <a:off x="8972773" y="1220989"/>
                  <a:ext cx="153857" cy="18149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80" name="Group 779"/>
                <p:cNvGrpSpPr/>
                <p:nvPr/>
              </p:nvGrpSpPr>
              <p:grpSpPr>
                <a:xfrm rot="10800000" flipH="1">
                  <a:off x="8463002" y="1319917"/>
                  <a:ext cx="885474" cy="1059458"/>
                  <a:chOff x="8904962" y="748679"/>
                  <a:chExt cx="1245122" cy="1566552"/>
                </a:xfrm>
              </p:grpSpPr>
              <p:sp>
                <p:nvSpPr>
                  <p:cNvPr id="817" name="Oval 816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8" name="Oval 817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9" name="Oval 818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0" name="Oval 819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1" name="Oval 820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2" name="Oval 821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3" name="Oval 822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4" name="Oval 823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5" name="Oval 824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6" name="Oval 825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7" name="Oval 826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8" name="Oval 827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9" name="Oval 828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0" name="Oval 829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1" name="Oval 830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2" name="Oval 831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3" name="Oval 832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4" name="Oval 833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5" name="Oval 834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6" name="Oval 835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7" name="Oval 836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8" name="Oval 837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9" name="Oval 838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0" name="Oval 839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1" name="Oval 840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81" name="Oval 780"/>
                <p:cNvSpPr/>
                <p:nvPr/>
              </p:nvSpPr>
              <p:spPr>
                <a:xfrm rot="6399691" flipH="1">
                  <a:off x="8875509" y="1311886"/>
                  <a:ext cx="153857" cy="18149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82" name="Group 781"/>
                <p:cNvGrpSpPr/>
                <p:nvPr/>
              </p:nvGrpSpPr>
              <p:grpSpPr>
                <a:xfrm rot="9908956" flipH="1">
                  <a:off x="8812453" y="1890925"/>
                  <a:ext cx="742641" cy="999796"/>
                  <a:chOff x="8904962" y="748679"/>
                  <a:chExt cx="1245122" cy="1566552"/>
                </a:xfrm>
              </p:grpSpPr>
              <p:sp>
                <p:nvSpPr>
                  <p:cNvPr id="792" name="Oval 791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" name="Oval 792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4" name="Oval 793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" name="Oval 794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" name="Oval 795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7" name="Oval 796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8" name="Oval 797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9" name="Oval 798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0" name="Oval 799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1" name="Oval 800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2" name="Oval 801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3" name="Oval 802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4" name="Oval 803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5" name="Oval 804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6" name="Oval 805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7" name="Oval 806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8" name="Oval 807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9" name="Oval 808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0" name="Oval 809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1" name="Oval 810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2" name="Oval 811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3" name="Oval 812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4" name="Oval 813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5" name="Oval 814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6" name="Oval 815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83" name="Oval 782"/>
                <p:cNvSpPr/>
                <p:nvPr/>
              </p:nvSpPr>
              <p:spPr>
                <a:xfrm rot="8867425" flipH="1">
                  <a:off x="9534305" y="2687601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" name="Oval 783"/>
                <p:cNvSpPr/>
                <p:nvPr/>
              </p:nvSpPr>
              <p:spPr>
                <a:xfrm rot="8867425" flipH="1">
                  <a:off x="10860294" y="143942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" name="Oval 784"/>
                <p:cNvSpPr/>
                <p:nvPr/>
              </p:nvSpPr>
              <p:spPr>
                <a:xfrm rot="8867425" flipH="1">
                  <a:off x="10604763" y="129174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" name="Oval 785"/>
                <p:cNvSpPr/>
                <p:nvPr/>
              </p:nvSpPr>
              <p:spPr>
                <a:xfrm rot="8867425" flipH="1">
                  <a:off x="10458903" y="1144244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7" name="Oval 786"/>
                <p:cNvSpPr/>
                <p:nvPr/>
              </p:nvSpPr>
              <p:spPr>
                <a:xfrm rot="8867425" flipH="1">
                  <a:off x="10179326" y="95068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8" name="Oval 787"/>
                <p:cNvSpPr/>
                <p:nvPr/>
              </p:nvSpPr>
              <p:spPr>
                <a:xfrm rot="8867425" flipH="1">
                  <a:off x="9985614" y="250770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9" name="Oval 788"/>
                <p:cNvSpPr/>
                <p:nvPr/>
              </p:nvSpPr>
              <p:spPr>
                <a:xfrm rot="8867425" flipH="1">
                  <a:off x="9802634" y="2483508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0" name="Oval 789"/>
                <p:cNvSpPr/>
                <p:nvPr/>
              </p:nvSpPr>
              <p:spPr>
                <a:xfrm rot="8867425" flipH="1">
                  <a:off x="9185949" y="2254570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1" name="Oval 790"/>
                <p:cNvSpPr/>
                <p:nvPr/>
              </p:nvSpPr>
              <p:spPr>
                <a:xfrm rot="8867425" flipH="1">
                  <a:off x="9151287" y="241908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90" name="Group 589"/>
              <p:cNvGrpSpPr/>
              <p:nvPr/>
            </p:nvGrpSpPr>
            <p:grpSpPr>
              <a:xfrm>
                <a:off x="7580948" y="2012501"/>
                <a:ext cx="2302056" cy="1125086"/>
                <a:chOff x="9926995" y="1185666"/>
                <a:chExt cx="2302056" cy="1125086"/>
              </a:xfrm>
            </p:grpSpPr>
            <p:sp>
              <p:nvSpPr>
                <p:cNvPr id="672" name="Oval 671"/>
                <p:cNvSpPr/>
                <p:nvPr/>
              </p:nvSpPr>
              <p:spPr>
                <a:xfrm flipH="1">
                  <a:off x="11018169" y="166287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" name="Oval 672"/>
                <p:cNvSpPr/>
                <p:nvPr/>
              </p:nvSpPr>
              <p:spPr>
                <a:xfrm flipH="1">
                  <a:off x="10930871" y="176697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" name="Oval 673"/>
                <p:cNvSpPr/>
                <p:nvPr/>
              </p:nvSpPr>
              <p:spPr>
                <a:xfrm flipH="1">
                  <a:off x="10843572" y="184893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" name="Oval 674"/>
                <p:cNvSpPr/>
                <p:nvPr/>
              </p:nvSpPr>
              <p:spPr>
                <a:xfrm flipH="1">
                  <a:off x="10714220" y="206055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" name="Oval 675"/>
                <p:cNvSpPr/>
                <p:nvPr/>
              </p:nvSpPr>
              <p:spPr>
                <a:xfrm flipH="1">
                  <a:off x="10626921" y="216465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" name="Oval 676"/>
                <p:cNvSpPr/>
                <p:nvPr/>
              </p:nvSpPr>
              <p:spPr>
                <a:xfrm flipH="1">
                  <a:off x="9926995" y="184642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" name="Oval 677"/>
                <p:cNvSpPr/>
                <p:nvPr/>
              </p:nvSpPr>
              <p:spPr>
                <a:xfrm flipH="1">
                  <a:off x="10767320" y="195018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" name="Oval 678"/>
                <p:cNvSpPr/>
                <p:nvPr/>
              </p:nvSpPr>
              <p:spPr>
                <a:xfrm flipH="1">
                  <a:off x="10799326" y="175377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" name="Oval 679"/>
                <p:cNvSpPr/>
                <p:nvPr/>
              </p:nvSpPr>
              <p:spPr>
                <a:xfrm flipH="1">
                  <a:off x="10712027" y="185787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" name="Oval 680"/>
                <p:cNvSpPr/>
                <p:nvPr/>
              </p:nvSpPr>
              <p:spPr>
                <a:xfrm flipH="1">
                  <a:off x="10624728" y="193983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" name="Oval 681"/>
                <p:cNvSpPr/>
                <p:nvPr/>
              </p:nvSpPr>
              <p:spPr>
                <a:xfrm flipH="1">
                  <a:off x="10495376" y="2151452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" name="Oval 682"/>
                <p:cNvSpPr/>
                <p:nvPr/>
              </p:nvSpPr>
              <p:spPr>
                <a:xfrm flipH="1">
                  <a:off x="11123741" y="1815454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" name="Oval 683"/>
                <p:cNvSpPr/>
                <p:nvPr/>
              </p:nvSpPr>
              <p:spPr>
                <a:xfrm flipH="1">
                  <a:off x="10548477" y="2041086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" name="Oval 684"/>
                <p:cNvSpPr/>
                <p:nvPr/>
              </p:nvSpPr>
              <p:spPr>
                <a:xfrm flipH="1">
                  <a:off x="10920905" y="1458359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" name="Oval 685"/>
                <p:cNvSpPr/>
                <p:nvPr/>
              </p:nvSpPr>
              <p:spPr>
                <a:xfrm flipH="1">
                  <a:off x="10833607" y="156245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" name="Oval 686"/>
                <p:cNvSpPr/>
                <p:nvPr/>
              </p:nvSpPr>
              <p:spPr>
                <a:xfrm flipH="1">
                  <a:off x="10746308" y="164441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" name="Oval 687"/>
                <p:cNvSpPr/>
                <p:nvPr/>
              </p:nvSpPr>
              <p:spPr>
                <a:xfrm flipH="1">
                  <a:off x="10616956" y="185603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" name="Oval 688"/>
                <p:cNvSpPr/>
                <p:nvPr/>
              </p:nvSpPr>
              <p:spPr>
                <a:xfrm flipH="1">
                  <a:off x="10529657" y="196013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" name="Oval 689"/>
                <p:cNvSpPr/>
                <p:nvPr/>
              </p:nvSpPr>
              <p:spPr>
                <a:xfrm flipH="1">
                  <a:off x="12054453" y="171477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" name="Oval 690"/>
                <p:cNvSpPr/>
                <p:nvPr/>
              </p:nvSpPr>
              <p:spPr>
                <a:xfrm flipH="1">
                  <a:off x="10670057" y="1745669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" name="Oval 691"/>
                <p:cNvSpPr/>
                <p:nvPr/>
              </p:nvSpPr>
              <p:spPr>
                <a:xfrm flipH="1">
                  <a:off x="10702062" y="154925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" name="Oval 692"/>
                <p:cNvSpPr/>
                <p:nvPr/>
              </p:nvSpPr>
              <p:spPr>
                <a:xfrm flipH="1">
                  <a:off x="10614763" y="1653354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" name="Oval 693"/>
                <p:cNvSpPr/>
                <p:nvPr/>
              </p:nvSpPr>
              <p:spPr>
                <a:xfrm flipH="1">
                  <a:off x="10527464" y="173531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" name="Oval 694"/>
                <p:cNvSpPr/>
                <p:nvPr/>
              </p:nvSpPr>
              <p:spPr>
                <a:xfrm flipH="1">
                  <a:off x="10398112" y="194693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" name="Oval 695"/>
                <p:cNvSpPr/>
                <p:nvPr/>
              </p:nvSpPr>
              <p:spPr>
                <a:xfrm flipH="1">
                  <a:off x="10233795" y="1939428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" name="Oval 696"/>
                <p:cNvSpPr/>
                <p:nvPr/>
              </p:nvSpPr>
              <p:spPr>
                <a:xfrm flipH="1">
                  <a:off x="11051770" y="1968960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" name="Oval 697"/>
                <p:cNvSpPr/>
                <p:nvPr/>
              </p:nvSpPr>
              <p:spPr>
                <a:xfrm flipH="1">
                  <a:off x="10451213" y="1836566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" name="Oval 698"/>
                <p:cNvSpPr/>
                <p:nvPr/>
              </p:nvSpPr>
              <p:spPr>
                <a:xfrm flipH="1">
                  <a:off x="10544008" y="139018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" name="Oval 699"/>
                <p:cNvSpPr/>
                <p:nvPr/>
              </p:nvSpPr>
              <p:spPr>
                <a:xfrm flipH="1">
                  <a:off x="10456709" y="149428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" name="Oval 700"/>
                <p:cNvSpPr/>
                <p:nvPr/>
              </p:nvSpPr>
              <p:spPr>
                <a:xfrm flipH="1">
                  <a:off x="10369410" y="157624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" name="Oval 701"/>
                <p:cNvSpPr/>
                <p:nvPr/>
              </p:nvSpPr>
              <p:spPr>
                <a:xfrm flipH="1">
                  <a:off x="10240058" y="1787862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" name="Oval 702"/>
                <p:cNvSpPr/>
                <p:nvPr/>
              </p:nvSpPr>
              <p:spPr>
                <a:xfrm flipH="1">
                  <a:off x="10293159" y="1677496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" name="Oval 703"/>
                <p:cNvSpPr/>
                <p:nvPr/>
              </p:nvSpPr>
              <p:spPr>
                <a:xfrm flipH="1">
                  <a:off x="10325164" y="148108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" name="Oval 704"/>
                <p:cNvSpPr/>
                <p:nvPr/>
              </p:nvSpPr>
              <p:spPr>
                <a:xfrm flipH="1">
                  <a:off x="10237865" y="1585180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" name="Oval 705"/>
                <p:cNvSpPr/>
                <p:nvPr/>
              </p:nvSpPr>
              <p:spPr>
                <a:xfrm flipH="1">
                  <a:off x="10446744" y="118566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" name="Oval 706"/>
                <p:cNvSpPr/>
                <p:nvPr/>
              </p:nvSpPr>
              <p:spPr>
                <a:xfrm flipH="1">
                  <a:off x="10359445" y="128976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" name="Oval 707"/>
                <p:cNvSpPr/>
                <p:nvPr/>
              </p:nvSpPr>
              <p:spPr>
                <a:xfrm flipH="1">
                  <a:off x="10272146" y="137172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" name="Oval 708"/>
                <p:cNvSpPr/>
                <p:nvPr/>
              </p:nvSpPr>
              <p:spPr>
                <a:xfrm flipH="1">
                  <a:off x="10195895" y="1472976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" name="Oval 709"/>
                <p:cNvSpPr/>
                <p:nvPr/>
              </p:nvSpPr>
              <p:spPr>
                <a:xfrm flipH="1">
                  <a:off x="10227900" y="127656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" name="Oval 710"/>
                <p:cNvSpPr/>
                <p:nvPr/>
              </p:nvSpPr>
              <p:spPr>
                <a:xfrm rot="8867425" flipH="1">
                  <a:off x="11013620" y="1566177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" name="Oval 711"/>
                <p:cNvSpPr/>
                <p:nvPr/>
              </p:nvSpPr>
              <p:spPr>
                <a:xfrm rot="8867425" flipH="1">
                  <a:off x="10758089" y="1418497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" name="Oval 712"/>
                <p:cNvSpPr/>
                <p:nvPr/>
              </p:nvSpPr>
              <p:spPr>
                <a:xfrm rot="8867425" flipH="1">
                  <a:off x="10612229" y="127099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91" name="Oval 590"/>
              <p:cNvSpPr/>
              <p:nvPr/>
            </p:nvSpPr>
            <p:spPr>
              <a:xfrm flipH="1">
                <a:off x="9309336" y="592627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Oval 591"/>
              <p:cNvSpPr/>
              <p:nvPr/>
            </p:nvSpPr>
            <p:spPr>
              <a:xfrm flipH="1">
                <a:off x="9222038" y="696725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3" name="Oval 592"/>
              <p:cNvSpPr/>
              <p:nvPr/>
            </p:nvSpPr>
            <p:spPr>
              <a:xfrm flipH="1">
                <a:off x="9134739" y="778686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4" name="Oval 593"/>
              <p:cNvSpPr/>
              <p:nvPr/>
            </p:nvSpPr>
            <p:spPr>
              <a:xfrm flipH="1">
                <a:off x="9005387" y="99030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" name="Oval 594"/>
              <p:cNvSpPr/>
              <p:nvPr/>
            </p:nvSpPr>
            <p:spPr>
              <a:xfrm flipH="1">
                <a:off x="8918088" y="1094401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" name="Oval 595"/>
              <p:cNvSpPr/>
              <p:nvPr/>
            </p:nvSpPr>
            <p:spPr>
              <a:xfrm flipH="1">
                <a:off x="8830789" y="1176363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" name="Oval 596"/>
              <p:cNvSpPr/>
              <p:nvPr/>
            </p:nvSpPr>
            <p:spPr>
              <a:xfrm flipH="1">
                <a:off x="9058487" y="879937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Oval 597"/>
              <p:cNvSpPr/>
              <p:nvPr/>
            </p:nvSpPr>
            <p:spPr>
              <a:xfrm flipH="1">
                <a:off x="9090493" y="683525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Oval 598"/>
              <p:cNvSpPr/>
              <p:nvPr/>
            </p:nvSpPr>
            <p:spPr>
              <a:xfrm flipH="1">
                <a:off x="9003194" y="78762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Oval 599"/>
              <p:cNvSpPr/>
              <p:nvPr/>
            </p:nvSpPr>
            <p:spPr>
              <a:xfrm flipH="1">
                <a:off x="8915895" y="86958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" name="Oval 600"/>
              <p:cNvSpPr/>
              <p:nvPr/>
            </p:nvSpPr>
            <p:spPr>
              <a:xfrm flipH="1">
                <a:off x="8786543" y="108120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" name="Oval 601"/>
              <p:cNvSpPr/>
              <p:nvPr/>
            </p:nvSpPr>
            <p:spPr>
              <a:xfrm flipH="1">
                <a:off x="8699244" y="1185299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3" name="Oval 602"/>
              <p:cNvSpPr/>
              <p:nvPr/>
            </p:nvSpPr>
            <p:spPr>
              <a:xfrm flipH="1">
                <a:off x="8611945" y="126726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" name="Oval 603"/>
              <p:cNvSpPr/>
              <p:nvPr/>
            </p:nvSpPr>
            <p:spPr>
              <a:xfrm flipH="1">
                <a:off x="8839644" y="970835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" name="Oval 604"/>
              <p:cNvSpPr/>
              <p:nvPr/>
            </p:nvSpPr>
            <p:spPr>
              <a:xfrm flipH="1">
                <a:off x="9212072" y="388108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Oval 605"/>
              <p:cNvSpPr/>
              <p:nvPr/>
            </p:nvSpPr>
            <p:spPr>
              <a:xfrm flipH="1">
                <a:off x="9124774" y="492205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Oval 606"/>
              <p:cNvSpPr/>
              <p:nvPr/>
            </p:nvSpPr>
            <p:spPr>
              <a:xfrm flipH="1">
                <a:off x="9037475" y="574167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Oval 607"/>
              <p:cNvSpPr/>
              <p:nvPr/>
            </p:nvSpPr>
            <p:spPr>
              <a:xfrm flipH="1">
                <a:off x="8908123" y="78578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" name="Oval 608"/>
              <p:cNvSpPr/>
              <p:nvPr/>
            </p:nvSpPr>
            <p:spPr>
              <a:xfrm flipH="1">
                <a:off x="8820824" y="88988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" name="Oval 609"/>
              <p:cNvSpPr/>
              <p:nvPr/>
            </p:nvSpPr>
            <p:spPr>
              <a:xfrm flipH="1">
                <a:off x="8733525" y="971843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" name="Oval 610"/>
              <p:cNvSpPr/>
              <p:nvPr/>
            </p:nvSpPr>
            <p:spPr>
              <a:xfrm flipH="1">
                <a:off x="8961224" y="675418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" name="Oval 611"/>
              <p:cNvSpPr/>
              <p:nvPr/>
            </p:nvSpPr>
            <p:spPr>
              <a:xfrm flipH="1">
                <a:off x="8993229" y="479005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" name="Oval 612"/>
              <p:cNvSpPr/>
              <p:nvPr/>
            </p:nvSpPr>
            <p:spPr>
              <a:xfrm flipH="1">
                <a:off x="8905930" y="583103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4" name="Oval 613"/>
              <p:cNvSpPr/>
              <p:nvPr/>
            </p:nvSpPr>
            <p:spPr>
              <a:xfrm flipH="1">
                <a:off x="8818631" y="66506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5" name="Oval 614"/>
              <p:cNvSpPr/>
              <p:nvPr/>
            </p:nvSpPr>
            <p:spPr>
              <a:xfrm flipH="1">
                <a:off x="8689279" y="876682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" name="Oval 615"/>
              <p:cNvSpPr/>
              <p:nvPr/>
            </p:nvSpPr>
            <p:spPr>
              <a:xfrm flipH="1">
                <a:off x="8601980" y="980779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" name="Oval 616"/>
              <p:cNvSpPr/>
              <p:nvPr/>
            </p:nvSpPr>
            <p:spPr>
              <a:xfrm flipH="1">
                <a:off x="8514681" y="106274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8" name="Oval 617"/>
              <p:cNvSpPr/>
              <p:nvPr/>
            </p:nvSpPr>
            <p:spPr>
              <a:xfrm flipH="1">
                <a:off x="8742380" y="766315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" name="Oval 618"/>
              <p:cNvSpPr/>
              <p:nvPr/>
            </p:nvSpPr>
            <p:spPr>
              <a:xfrm flipH="1">
                <a:off x="8376562" y="54338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Oval 619"/>
              <p:cNvSpPr/>
              <p:nvPr/>
            </p:nvSpPr>
            <p:spPr>
              <a:xfrm flipH="1">
                <a:off x="8747876" y="42403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Oval 620"/>
              <p:cNvSpPr/>
              <p:nvPr/>
            </p:nvSpPr>
            <p:spPr>
              <a:xfrm flipH="1">
                <a:off x="8660577" y="50599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" name="Oval 621"/>
              <p:cNvSpPr/>
              <p:nvPr/>
            </p:nvSpPr>
            <p:spPr>
              <a:xfrm flipH="1">
                <a:off x="8531225" y="71761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3" name="Oval 622"/>
              <p:cNvSpPr/>
              <p:nvPr/>
            </p:nvSpPr>
            <p:spPr>
              <a:xfrm flipH="1">
                <a:off x="8661688" y="641707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4" name="Oval 623"/>
              <p:cNvSpPr/>
              <p:nvPr/>
            </p:nvSpPr>
            <p:spPr>
              <a:xfrm flipH="1">
                <a:off x="8928052" y="404023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5" name="Oval 624"/>
              <p:cNvSpPr/>
              <p:nvPr/>
            </p:nvSpPr>
            <p:spPr>
              <a:xfrm flipH="1">
                <a:off x="8613852" y="144562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6" name="Oval 625"/>
              <p:cNvSpPr/>
              <p:nvPr/>
            </p:nvSpPr>
            <p:spPr>
              <a:xfrm flipH="1">
                <a:off x="8373801" y="70171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7" name="Oval 626"/>
              <p:cNvSpPr/>
              <p:nvPr/>
            </p:nvSpPr>
            <p:spPr>
              <a:xfrm flipH="1">
                <a:off x="8278730" y="650801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" name="Oval 627"/>
              <p:cNvSpPr/>
              <p:nvPr/>
            </p:nvSpPr>
            <p:spPr>
              <a:xfrm flipH="1">
                <a:off x="8157684" y="52533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" name="Oval 628"/>
              <p:cNvSpPr/>
              <p:nvPr/>
            </p:nvSpPr>
            <p:spPr>
              <a:xfrm flipH="1">
                <a:off x="8616141" y="1160845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" name="Oval 629"/>
              <p:cNvSpPr/>
              <p:nvPr/>
            </p:nvSpPr>
            <p:spPr>
              <a:xfrm flipH="1">
                <a:off x="8415277" y="870756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" name="Oval 630"/>
              <p:cNvSpPr/>
              <p:nvPr/>
            </p:nvSpPr>
            <p:spPr>
              <a:xfrm rot="8867425" flipH="1">
                <a:off x="9304787" y="495926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2" name="Oval 631"/>
              <p:cNvSpPr/>
              <p:nvPr/>
            </p:nvSpPr>
            <p:spPr>
              <a:xfrm rot="8867425" flipH="1">
                <a:off x="9049256" y="348246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3" name="Oval 632"/>
              <p:cNvSpPr/>
              <p:nvPr/>
            </p:nvSpPr>
            <p:spPr>
              <a:xfrm rot="8867425" flipH="1">
                <a:off x="8006367" y="468028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4" name="Oval 633"/>
              <p:cNvSpPr/>
              <p:nvPr/>
            </p:nvSpPr>
            <p:spPr>
              <a:xfrm flipH="1">
                <a:off x="9647265" y="45094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5" name="Oval 634"/>
              <p:cNvSpPr/>
              <p:nvPr/>
            </p:nvSpPr>
            <p:spPr>
              <a:xfrm flipH="1">
                <a:off x="9559966" y="53290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6" name="Oval 635"/>
              <p:cNvSpPr/>
              <p:nvPr/>
            </p:nvSpPr>
            <p:spPr>
              <a:xfrm rot="8867425" flipH="1">
                <a:off x="9378128" y="829849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7" name="Oval 636"/>
              <p:cNvSpPr/>
              <p:nvPr/>
            </p:nvSpPr>
            <p:spPr>
              <a:xfrm flipH="1">
                <a:off x="9799665" y="60334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8" name="Oval 637"/>
              <p:cNvSpPr/>
              <p:nvPr/>
            </p:nvSpPr>
            <p:spPr>
              <a:xfrm flipH="1">
                <a:off x="9712366" y="68530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9" name="Oval 638"/>
              <p:cNvSpPr/>
              <p:nvPr/>
            </p:nvSpPr>
            <p:spPr>
              <a:xfrm rot="8867425" flipH="1">
                <a:off x="9538066" y="680946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0" name="Oval 639"/>
              <p:cNvSpPr/>
              <p:nvPr/>
            </p:nvSpPr>
            <p:spPr>
              <a:xfrm flipH="1">
                <a:off x="9554920" y="812023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1" name="Oval 640"/>
              <p:cNvSpPr/>
              <p:nvPr/>
            </p:nvSpPr>
            <p:spPr>
              <a:xfrm flipH="1" flipV="1">
                <a:off x="9459417" y="377533"/>
                <a:ext cx="158167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42" name="Group 641"/>
              <p:cNvGrpSpPr/>
              <p:nvPr/>
            </p:nvGrpSpPr>
            <p:grpSpPr>
              <a:xfrm rot="8966016">
                <a:off x="6896374" y="2251060"/>
                <a:ext cx="646126" cy="598416"/>
                <a:chOff x="9461736" y="529933"/>
                <a:chExt cx="664927" cy="598416"/>
              </a:xfrm>
            </p:grpSpPr>
            <p:sp>
              <p:nvSpPr>
                <p:cNvPr id="663" name="Oval 662"/>
                <p:cNvSpPr/>
                <p:nvPr/>
              </p:nvSpPr>
              <p:spPr>
                <a:xfrm flipH="1">
                  <a:off x="9461736" y="74502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" name="Oval 663"/>
                <p:cNvSpPr/>
                <p:nvPr/>
              </p:nvSpPr>
              <p:spPr>
                <a:xfrm flipH="1">
                  <a:off x="9799665" y="6033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" name="Oval 664"/>
                <p:cNvSpPr/>
                <p:nvPr/>
              </p:nvSpPr>
              <p:spPr>
                <a:xfrm flipH="1">
                  <a:off x="9712366" y="6853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" name="Oval 665"/>
                <p:cNvSpPr/>
                <p:nvPr/>
              </p:nvSpPr>
              <p:spPr>
                <a:xfrm rot="8867425" flipH="1">
                  <a:off x="9530528" y="98224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" name="Oval 666"/>
                <p:cNvSpPr/>
                <p:nvPr/>
              </p:nvSpPr>
              <p:spPr>
                <a:xfrm flipH="1">
                  <a:off x="9952065" y="7557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" name="Oval 667"/>
                <p:cNvSpPr/>
                <p:nvPr/>
              </p:nvSpPr>
              <p:spPr>
                <a:xfrm flipH="1">
                  <a:off x="9864766" y="8377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" name="Oval 668"/>
                <p:cNvSpPr/>
                <p:nvPr/>
              </p:nvSpPr>
              <p:spPr>
                <a:xfrm rot="8867425" flipH="1">
                  <a:off x="9690466" y="83334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" name="Oval 669"/>
                <p:cNvSpPr/>
                <p:nvPr/>
              </p:nvSpPr>
              <p:spPr>
                <a:xfrm flipH="1">
                  <a:off x="9707320" y="96442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" name="Oval 670"/>
                <p:cNvSpPr/>
                <p:nvPr/>
              </p:nvSpPr>
              <p:spPr>
                <a:xfrm flipH="1" flipV="1">
                  <a:off x="9611817" y="529933"/>
                  <a:ext cx="158167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43" name="Oval 642"/>
              <p:cNvSpPr/>
              <p:nvPr/>
            </p:nvSpPr>
            <p:spPr>
              <a:xfrm rot="8966016" flipH="1" flipV="1">
                <a:off x="7764063" y="2458922"/>
                <a:ext cx="153695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4" name="Oval 643"/>
              <p:cNvSpPr/>
              <p:nvPr/>
            </p:nvSpPr>
            <p:spPr>
              <a:xfrm rot="8966016" flipH="1" flipV="1">
                <a:off x="7574338" y="2364974"/>
                <a:ext cx="153695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5" name="Oval 644"/>
              <p:cNvSpPr/>
              <p:nvPr/>
            </p:nvSpPr>
            <p:spPr>
              <a:xfrm rot="8966016" flipH="1" flipV="1">
                <a:off x="9446794" y="2216530"/>
                <a:ext cx="153695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6" name="Oval 645"/>
              <p:cNvSpPr/>
              <p:nvPr/>
            </p:nvSpPr>
            <p:spPr>
              <a:xfrm rot="8966016" flipH="1" flipV="1">
                <a:off x="9599194" y="2368930"/>
                <a:ext cx="153695" cy="177004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7" name="Oval 646"/>
              <p:cNvSpPr/>
              <p:nvPr/>
            </p:nvSpPr>
            <p:spPr>
              <a:xfrm rot="8966016" flipH="1" flipV="1">
                <a:off x="9417888" y="2438798"/>
                <a:ext cx="153695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8" name="Oval 647"/>
              <p:cNvSpPr/>
              <p:nvPr/>
            </p:nvSpPr>
            <p:spPr>
              <a:xfrm rot="8966016" flipH="1" flipV="1">
                <a:off x="9346232" y="2669442"/>
                <a:ext cx="153695" cy="177004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9" name="Oval 648"/>
              <p:cNvSpPr/>
              <p:nvPr/>
            </p:nvSpPr>
            <p:spPr>
              <a:xfrm rot="8867425" flipH="1">
                <a:off x="7513834" y="2575014"/>
                <a:ext cx="144000" cy="14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0" name="Oval 649"/>
              <p:cNvSpPr/>
              <p:nvPr/>
            </p:nvSpPr>
            <p:spPr>
              <a:xfrm rot="8867425" flipH="1">
                <a:off x="7709364" y="2770544"/>
                <a:ext cx="144000" cy="14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51" name="Group 650"/>
              <p:cNvGrpSpPr/>
              <p:nvPr/>
            </p:nvGrpSpPr>
            <p:grpSpPr>
              <a:xfrm rot="8966016">
                <a:off x="6496605" y="1738924"/>
                <a:ext cx="646126" cy="598416"/>
                <a:chOff x="9461736" y="529933"/>
                <a:chExt cx="664927" cy="598416"/>
              </a:xfrm>
            </p:grpSpPr>
            <p:sp>
              <p:nvSpPr>
                <p:cNvPr id="654" name="Oval 653"/>
                <p:cNvSpPr/>
                <p:nvPr/>
              </p:nvSpPr>
              <p:spPr>
                <a:xfrm flipH="1">
                  <a:off x="9461736" y="74502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5" name="Oval 654"/>
                <p:cNvSpPr/>
                <p:nvPr/>
              </p:nvSpPr>
              <p:spPr>
                <a:xfrm flipH="1">
                  <a:off x="9799665" y="6033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6" name="Oval 655"/>
                <p:cNvSpPr/>
                <p:nvPr/>
              </p:nvSpPr>
              <p:spPr>
                <a:xfrm flipH="1">
                  <a:off x="9712366" y="6853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7" name="Oval 656"/>
                <p:cNvSpPr/>
                <p:nvPr/>
              </p:nvSpPr>
              <p:spPr>
                <a:xfrm rot="8867425" flipH="1">
                  <a:off x="9530528" y="98224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" name="Oval 657"/>
                <p:cNvSpPr/>
                <p:nvPr/>
              </p:nvSpPr>
              <p:spPr>
                <a:xfrm flipH="1">
                  <a:off x="9952065" y="7557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" name="Oval 658"/>
                <p:cNvSpPr/>
                <p:nvPr/>
              </p:nvSpPr>
              <p:spPr>
                <a:xfrm flipH="1">
                  <a:off x="9864766" y="8377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" name="Oval 659"/>
                <p:cNvSpPr/>
                <p:nvPr/>
              </p:nvSpPr>
              <p:spPr>
                <a:xfrm rot="8867425" flipH="1">
                  <a:off x="9690466" y="83334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" name="Oval 660"/>
                <p:cNvSpPr/>
                <p:nvPr/>
              </p:nvSpPr>
              <p:spPr>
                <a:xfrm flipH="1">
                  <a:off x="9707320" y="96442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" name="Oval 661"/>
                <p:cNvSpPr/>
                <p:nvPr/>
              </p:nvSpPr>
              <p:spPr>
                <a:xfrm flipH="1" flipV="1">
                  <a:off x="9611817" y="529933"/>
                  <a:ext cx="158167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52" name="Oval 651"/>
              <p:cNvSpPr/>
              <p:nvPr/>
            </p:nvSpPr>
            <p:spPr>
              <a:xfrm rot="8867425" flipH="1">
                <a:off x="6848673" y="2279363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3" name="Oval 652"/>
              <p:cNvSpPr/>
              <p:nvPr/>
            </p:nvSpPr>
            <p:spPr>
              <a:xfrm rot="8966016" flipH="1" flipV="1">
                <a:off x="6680404" y="2306605"/>
                <a:ext cx="153695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70" name="Group 1169"/>
            <p:cNvGrpSpPr/>
            <p:nvPr/>
          </p:nvGrpSpPr>
          <p:grpSpPr>
            <a:xfrm rot="1024484">
              <a:off x="1061566" y="3558375"/>
              <a:ext cx="4855893" cy="2904954"/>
              <a:chOff x="6183548" y="232633"/>
              <a:chExt cx="4855893" cy="2904954"/>
            </a:xfrm>
          </p:grpSpPr>
          <p:grpSp>
            <p:nvGrpSpPr>
              <p:cNvPr id="1171" name="Group 1170"/>
              <p:cNvGrpSpPr/>
              <p:nvPr/>
            </p:nvGrpSpPr>
            <p:grpSpPr>
              <a:xfrm>
                <a:off x="6183548" y="232633"/>
                <a:ext cx="2519170" cy="2150670"/>
                <a:chOff x="7736040" y="-186338"/>
                <a:chExt cx="3947215" cy="3605841"/>
              </a:xfrm>
            </p:grpSpPr>
            <p:sp>
              <p:nvSpPr>
                <p:cNvPr id="1525" name="Oval 1524"/>
                <p:cNvSpPr/>
                <p:nvPr/>
              </p:nvSpPr>
              <p:spPr>
                <a:xfrm>
                  <a:off x="7736040" y="12439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6" name="Oval 1525"/>
                <p:cNvSpPr/>
                <p:nvPr/>
              </p:nvSpPr>
              <p:spPr>
                <a:xfrm>
                  <a:off x="7872826" y="14185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7" name="Oval 1526"/>
                <p:cNvSpPr/>
                <p:nvPr/>
              </p:nvSpPr>
              <p:spPr>
                <a:xfrm>
                  <a:off x="8009612" y="15559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8" name="Oval 1527"/>
                <p:cNvSpPr/>
                <p:nvPr/>
              </p:nvSpPr>
              <p:spPr>
                <a:xfrm>
                  <a:off x="8212290" y="19107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9" name="Oval 1528"/>
                <p:cNvSpPr/>
                <p:nvPr/>
              </p:nvSpPr>
              <p:spPr>
                <a:xfrm>
                  <a:off x="8349076" y="20852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0" name="Oval 1529"/>
                <p:cNvSpPr/>
                <p:nvPr/>
              </p:nvSpPr>
              <p:spPr>
                <a:xfrm>
                  <a:off x="8485862" y="22226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1" name="Oval 1530"/>
                <p:cNvSpPr/>
                <p:nvPr/>
              </p:nvSpPr>
              <p:spPr>
                <a:xfrm>
                  <a:off x="8144702" y="17256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2" name="Oval 1531"/>
                <p:cNvSpPr/>
                <p:nvPr/>
              </p:nvSpPr>
              <p:spPr>
                <a:xfrm>
                  <a:off x="8078940" y="13963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3" name="Oval 1532"/>
                <p:cNvSpPr/>
                <p:nvPr/>
              </p:nvSpPr>
              <p:spPr>
                <a:xfrm>
                  <a:off x="8215726" y="15709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4" name="Oval 1533"/>
                <p:cNvSpPr/>
                <p:nvPr/>
              </p:nvSpPr>
              <p:spPr>
                <a:xfrm>
                  <a:off x="8352512" y="17083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5" name="Oval 1534"/>
                <p:cNvSpPr/>
                <p:nvPr/>
              </p:nvSpPr>
              <p:spPr>
                <a:xfrm>
                  <a:off x="8555190" y="20631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6" name="Oval 1535"/>
                <p:cNvSpPr/>
                <p:nvPr/>
              </p:nvSpPr>
              <p:spPr>
                <a:xfrm>
                  <a:off x="8691976" y="22376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7" name="Oval 1536"/>
                <p:cNvSpPr/>
                <p:nvPr/>
              </p:nvSpPr>
              <p:spPr>
                <a:xfrm>
                  <a:off x="8828762" y="23750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8" name="Oval 1537"/>
                <p:cNvSpPr/>
                <p:nvPr/>
              </p:nvSpPr>
              <p:spPr>
                <a:xfrm>
                  <a:off x="8487602" y="18780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9" name="Oval 1538"/>
                <p:cNvSpPr/>
                <p:nvPr/>
              </p:nvSpPr>
              <p:spPr>
                <a:xfrm>
                  <a:off x="7888440" y="9010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0" name="Oval 1539"/>
                <p:cNvSpPr/>
                <p:nvPr/>
              </p:nvSpPr>
              <p:spPr>
                <a:xfrm>
                  <a:off x="8025226" y="10756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1" name="Oval 1540"/>
                <p:cNvSpPr/>
                <p:nvPr/>
              </p:nvSpPr>
              <p:spPr>
                <a:xfrm>
                  <a:off x="8162012" y="12130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2" name="Oval 1541"/>
                <p:cNvSpPr/>
                <p:nvPr/>
              </p:nvSpPr>
              <p:spPr>
                <a:xfrm>
                  <a:off x="8364690" y="15678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3" name="Oval 1542"/>
                <p:cNvSpPr/>
                <p:nvPr/>
              </p:nvSpPr>
              <p:spPr>
                <a:xfrm>
                  <a:off x="8501476" y="17423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4" name="Oval 1543"/>
                <p:cNvSpPr/>
                <p:nvPr/>
              </p:nvSpPr>
              <p:spPr>
                <a:xfrm>
                  <a:off x="8638262" y="18797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5" name="Oval 1544"/>
                <p:cNvSpPr/>
                <p:nvPr/>
              </p:nvSpPr>
              <p:spPr>
                <a:xfrm>
                  <a:off x="8297102" y="13827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6" name="Oval 1545"/>
                <p:cNvSpPr/>
                <p:nvPr/>
              </p:nvSpPr>
              <p:spPr>
                <a:xfrm>
                  <a:off x="8231340" y="10534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7" name="Oval 1546"/>
                <p:cNvSpPr/>
                <p:nvPr/>
              </p:nvSpPr>
              <p:spPr>
                <a:xfrm>
                  <a:off x="8368126" y="12280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8" name="Oval 1547"/>
                <p:cNvSpPr/>
                <p:nvPr/>
              </p:nvSpPr>
              <p:spPr>
                <a:xfrm>
                  <a:off x="8504912" y="13654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9" name="Oval 1548"/>
                <p:cNvSpPr/>
                <p:nvPr/>
              </p:nvSpPr>
              <p:spPr>
                <a:xfrm>
                  <a:off x="8707590" y="17202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0" name="Oval 1549"/>
                <p:cNvSpPr/>
                <p:nvPr/>
              </p:nvSpPr>
              <p:spPr>
                <a:xfrm>
                  <a:off x="8844376" y="18947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1" name="Oval 1550"/>
                <p:cNvSpPr/>
                <p:nvPr/>
              </p:nvSpPr>
              <p:spPr>
                <a:xfrm>
                  <a:off x="8981162" y="20321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2" name="Oval 1551"/>
                <p:cNvSpPr/>
                <p:nvPr/>
              </p:nvSpPr>
              <p:spPr>
                <a:xfrm>
                  <a:off x="8640002" y="15351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3" name="Oval 1552"/>
                <p:cNvSpPr/>
                <p:nvPr/>
              </p:nvSpPr>
              <p:spPr>
                <a:xfrm>
                  <a:off x="8478990" y="7867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4" name="Oval 1553"/>
                <p:cNvSpPr/>
                <p:nvPr/>
              </p:nvSpPr>
              <p:spPr>
                <a:xfrm>
                  <a:off x="8615776" y="9613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5" name="Oval 1554"/>
                <p:cNvSpPr/>
                <p:nvPr/>
              </p:nvSpPr>
              <p:spPr>
                <a:xfrm>
                  <a:off x="8752562" y="10987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6" name="Oval 1555"/>
                <p:cNvSpPr/>
                <p:nvPr/>
              </p:nvSpPr>
              <p:spPr>
                <a:xfrm>
                  <a:off x="8955240" y="14535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7" name="Oval 1556"/>
                <p:cNvSpPr/>
                <p:nvPr/>
              </p:nvSpPr>
              <p:spPr>
                <a:xfrm>
                  <a:off x="9092026" y="16280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8" name="Oval 1557"/>
                <p:cNvSpPr/>
                <p:nvPr/>
              </p:nvSpPr>
              <p:spPr>
                <a:xfrm>
                  <a:off x="9228812" y="17654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9" name="Oval 1558"/>
                <p:cNvSpPr/>
                <p:nvPr/>
              </p:nvSpPr>
              <p:spPr>
                <a:xfrm>
                  <a:off x="8887652" y="12684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0" name="Oval 1559"/>
                <p:cNvSpPr/>
                <p:nvPr/>
              </p:nvSpPr>
              <p:spPr>
                <a:xfrm>
                  <a:off x="8821890" y="9391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1" name="Oval 1560"/>
                <p:cNvSpPr/>
                <p:nvPr/>
              </p:nvSpPr>
              <p:spPr>
                <a:xfrm>
                  <a:off x="8958676" y="11137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2" name="Oval 1561"/>
                <p:cNvSpPr/>
                <p:nvPr/>
              </p:nvSpPr>
              <p:spPr>
                <a:xfrm>
                  <a:off x="9095462" y="12511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3" name="Oval 1562"/>
                <p:cNvSpPr/>
                <p:nvPr/>
              </p:nvSpPr>
              <p:spPr>
                <a:xfrm>
                  <a:off x="9298140" y="16059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4" name="Oval 1563"/>
                <p:cNvSpPr/>
                <p:nvPr/>
              </p:nvSpPr>
              <p:spPr>
                <a:xfrm>
                  <a:off x="9434926" y="17804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5" name="Oval 1564"/>
                <p:cNvSpPr/>
                <p:nvPr/>
              </p:nvSpPr>
              <p:spPr>
                <a:xfrm>
                  <a:off x="9571712" y="19178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6" name="Oval 1565"/>
                <p:cNvSpPr/>
                <p:nvPr/>
              </p:nvSpPr>
              <p:spPr>
                <a:xfrm>
                  <a:off x="9230552" y="14208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7" name="Oval 1566"/>
                <p:cNvSpPr/>
                <p:nvPr/>
              </p:nvSpPr>
              <p:spPr>
                <a:xfrm>
                  <a:off x="8631390" y="4438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8" name="Oval 1567"/>
                <p:cNvSpPr/>
                <p:nvPr/>
              </p:nvSpPr>
              <p:spPr>
                <a:xfrm>
                  <a:off x="8768176" y="6184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9" name="Oval 1568"/>
                <p:cNvSpPr/>
                <p:nvPr/>
              </p:nvSpPr>
              <p:spPr>
                <a:xfrm>
                  <a:off x="8904962" y="7558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0" name="Oval 1569"/>
                <p:cNvSpPr/>
                <p:nvPr/>
              </p:nvSpPr>
              <p:spPr>
                <a:xfrm>
                  <a:off x="9107640" y="11106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1" name="Oval 1570"/>
                <p:cNvSpPr/>
                <p:nvPr/>
              </p:nvSpPr>
              <p:spPr>
                <a:xfrm>
                  <a:off x="9244426" y="12851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2" name="Oval 1571"/>
                <p:cNvSpPr/>
                <p:nvPr/>
              </p:nvSpPr>
              <p:spPr>
                <a:xfrm>
                  <a:off x="9381212" y="14225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3" name="Oval 1572"/>
                <p:cNvSpPr/>
                <p:nvPr/>
              </p:nvSpPr>
              <p:spPr>
                <a:xfrm>
                  <a:off x="9040052" y="9255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4" name="Oval 1573"/>
                <p:cNvSpPr/>
                <p:nvPr/>
              </p:nvSpPr>
              <p:spPr>
                <a:xfrm>
                  <a:off x="8974290" y="5962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5" name="Oval 1574"/>
                <p:cNvSpPr/>
                <p:nvPr/>
              </p:nvSpPr>
              <p:spPr>
                <a:xfrm>
                  <a:off x="9111076" y="7708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6" name="Oval 1575"/>
                <p:cNvSpPr/>
                <p:nvPr/>
              </p:nvSpPr>
              <p:spPr>
                <a:xfrm>
                  <a:off x="9247862" y="9082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7" name="Oval 1576"/>
                <p:cNvSpPr/>
                <p:nvPr/>
              </p:nvSpPr>
              <p:spPr>
                <a:xfrm>
                  <a:off x="9450540" y="12630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8" name="Oval 1577"/>
                <p:cNvSpPr/>
                <p:nvPr/>
              </p:nvSpPr>
              <p:spPr>
                <a:xfrm>
                  <a:off x="9587326" y="14375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9" name="Oval 1578"/>
                <p:cNvSpPr/>
                <p:nvPr/>
              </p:nvSpPr>
              <p:spPr>
                <a:xfrm>
                  <a:off x="9724112" y="15749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0" name="Oval 1579"/>
                <p:cNvSpPr/>
                <p:nvPr/>
              </p:nvSpPr>
              <p:spPr>
                <a:xfrm>
                  <a:off x="9382952" y="10779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581" name="Group 1580"/>
                <p:cNvGrpSpPr/>
                <p:nvPr/>
              </p:nvGrpSpPr>
              <p:grpSpPr>
                <a:xfrm rot="15200309">
                  <a:off x="9058297" y="1822775"/>
                  <a:ext cx="753258" cy="1254603"/>
                  <a:chOff x="9396826" y="1060628"/>
                  <a:chExt cx="753258" cy="1254603"/>
                </a:xfrm>
              </p:grpSpPr>
              <p:sp>
                <p:nvSpPr>
                  <p:cNvPr id="1743" name="Oval 1742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4" name="Oval 1743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5" name="Oval 1744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6" name="Oval 1745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7" name="Oval 1746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8" name="Oval 1747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9" name="Oval 1748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0" name="Oval 1749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1" name="Oval 1750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2" name="Oval 1751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82" name="Group 1581"/>
                <p:cNvGrpSpPr/>
                <p:nvPr/>
              </p:nvGrpSpPr>
              <p:grpSpPr>
                <a:xfrm rot="18943562">
                  <a:off x="9431061" y="-186338"/>
                  <a:ext cx="1305708" cy="2023752"/>
                  <a:chOff x="8844376" y="748679"/>
                  <a:chExt cx="1305708" cy="2023752"/>
                </a:xfrm>
              </p:grpSpPr>
              <p:sp>
                <p:nvSpPr>
                  <p:cNvPr id="1713" name="Oval 1712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4" name="Oval 1713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5" name="Oval 1714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6" name="Oval 1715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7" name="Oval 1716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8" name="Oval 1717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9" name="Oval 1718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0" name="Oval 1719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1" name="Oval 1720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2" name="Oval 1721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3" name="Oval 1722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4" name="Oval 1723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5" name="Oval 1724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6" name="Oval 1725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7" name="Oval 1726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8" name="Oval 1727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9" name="Oval 1728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0" name="Oval 1729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1" name="Oval 1730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2" name="Oval 1731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3" name="Oval 1732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4" name="Oval 1733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5" name="Oval 1734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6" name="Oval 1735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7" name="Oval 1736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8" name="Oval 1737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9" name="Oval 1738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0" name="Oval 1739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1" name="Oval 1740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2" name="Oval 1741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583" name="Oval 1582"/>
                <p:cNvSpPr/>
                <p:nvPr/>
              </p:nvSpPr>
              <p:spPr>
                <a:xfrm rot="15200309">
                  <a:off x="9606192" y="98432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4" name="Oval 1583"/>
                <p:cNvSpPr/>
                <p:nvPr/>
              </p:nvSpPr>
              <p:spPr>
                <a:xfrm rot="15200309">
                  <a:off x="9930042" y="184157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5" name="Oval 1584"/>
                <p:cNvSpPr/>
                <p:nvPr/>
              </p:nvSpPr>
              <p:spPr>
                <a:xfrm rot="15200309">
                  <a:off x="10371556" y="1054746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6" name="Oval 1585"/>
                <p:cNvSpPr/>
                <p:nvPr/>
              </p:nvSpPr>
              <p:spPr>
                <a:xfrm rot="15200309">
                  <a:off x="10597084" y="463776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587" name="Group 1586"/>
                <p:cNvGrpSpPr/>
                <p:nvPr/>
              </p:nvGrpSpPr>
              <p:grpSpPr>
                <a:xfrm rot="18943562">
                  <a:off x="9583461" y="-33938"/>
                  <a:ext cx="1305708" cy="2023752"/>
                  <a:chOff x="8844376" y="748679"/>
                  <a:chExt cx="1305708" cy="2023752"/>
                </a:xfrm>
              </p:grpSpPr>
              <p:sp>
                <p:nvSpPr>
                  <p:cNvPr id="1683" name="Oval 1682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4" name="Oval 1683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5" name="Oval 1684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6" name="Oval 1685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7" name="Oval 1686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8" name="Oval 1687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9" name="Oval 1688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0" name="Oval 1689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1" name="Oval 1690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2" name="Oval 1691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3" name="Oval 1692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4" name="Oval 1693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5" name="Oval 1694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6" name="Oval 1695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7" name="Oval 1696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8" name="Oval 1697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9" name="Oval 1698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0" name="Oval 1699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1" name="Oval 1700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2" name="Oval 1701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3" name="Oval 1702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4" name="Oval 1703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5" name="Oval 1704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6" name="Oval 1705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7" name="Oval 1706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8" name="Oval 1707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9" name="Oval 1708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0" name="Oval 1709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1" name="Oval 1710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2" name="Oval 1711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588" name="Oval 1587"/>
                <p:cNvSpPr/>
                <p:nvPr/>
              </p:nvSpPr>
              <p:spPr>
                <a:xfrm rot="15200309">
                  <a:off x="10749484" y="616176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589" name="Group 1588"/>
                <p:cNvGrpSpPr/>
                <p:nvPr/>
              </p:nvGrpSpPr>
              <p:grpSpPr>
                <a:xfrm rot="18943562">
                  <a:off x="9735861" y="118462"/>
                  <a:ext cx="1305708" cy="2023752"/>
                  <a:chOff x="8844376" y="748679"/>
                  <a:chExt cx="1305708" cy="2023752"/>
                </a:xfrm>
              </p:grpSpPr>
              <p:sp>
                <p:nvSpPr>
                  <p:cNvPr id="1653" name="Oval 1652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4" name="Oval 1653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5" name="Oval 1654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6" name="Oval 1655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7" name="Oval 1656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8" name="Oval 1657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9" name="Oval 1658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0" name="Oval 1659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1" name="Oval 1660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2" name="Oval 1661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3" name="Oval 1662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4" name="Oval 1663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5" name="Oval 1664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6" name="Oval 1665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7" name="Oval 1666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8" name="Oval 1667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9" name="Oval 1668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0" name="Oval 1669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1" name="Oval 1670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2" name="Oval 1671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3" name="Oval 1672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4" name="Oval 1673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5" name="Oval 1674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6" name="Oval 1675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7" name="Oval 1676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8" name="Oval 1677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9" name="Oval 1678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0" name="Oval 1679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1" name="Oval 1680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2" name="Oval 1681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590" name="Oval 1589"/>
                <p:cNvSpPr/>
                <p:nvPr/>
              </p:nvSpPr>
              <p:spPr>
                <a:xfrm rot="15200309">
                  <a:off x="10901884" y="768576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591" name="Group 1590"/>
                <p:cNvGrpSpPr/>
                <p:nvPr/>
              </p:nvGrpSpPr>
              <p:grpSpPr>
                <a:xfrm rot="12732575">
                  <a:off x="10438133" y="1172604"/>
                  <a:ext cx="1245122" cy="1566552"/>
                  <a:chOff x="8904962" y="748679"/>
                  <a:chExt cx="1245122" cy="1566552"/>
                </a:xfrm>
              </p:grpSpPr>
              <p:sp>
                <p:nvSpPr>
                  <p:cNvPr id="1628" name="Oval 1627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9" name="Oval 1628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0" name="Oval 1629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1" name="Oval 1630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2" name="Oval 1631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3" name="Oval 1632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4" name="Oval 1633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5" name="Oval 1634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6" name="Oval 1635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7" name="Oval 1636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8" name="Oval 1637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9" name="Oval 1638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0" name="Oval 1639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1" name="Oval 1640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2" name="Oval 1641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3" name="Oval 1642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4" name="Oval 1643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5" name="Oval 1644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6" name="Oval 1645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7" name="Oval 1646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8" name="Oval 1647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9" name="Oval 1648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0" name="Oval 1649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1" name="Oval 1650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2" name="Oval 1651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592" name="Oval 1591"/>
                <p:cNvSpPr/>
                <p:nvPr/>
              </p:nvSpPr>
              <p:spPr>
                <a:xfrm rot="15200309">
                  <a:off x="11054284" y="920976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593" name="Group 1592"/>
                <p:cNvGrpSpPr/>
                <p:nvPr/>
              </p:nvGrpSpPr>
              <p:grpSpPr>
                <a:xfrm rot="3557724">
                  <a:off x="9562007" y="1821779"/>
                  <a:ext cx="1245122" cy="1566552"/>
                  <a:chOff x="8904962" y="748679"/>
                  <a:chExt cx="1245122" cy="1566552"/>
                </a:xfrm>
              </p:grpSpPr>
              <p:sp>
                <p:nvSpPr>
                  <p:cNvPr id="1603" name="Oval 1602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4" name="Oval 1603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5" name="Oval 1604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6" name="Oval 1605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7" name="Oval 1606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8" name="Oval 1607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9" name="Oval 1608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0" name="Oval 1609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1" name="Oval 1610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2" name="Oval 1611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3" name="Oval 1612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4" name="Oval 1613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5" name="Oval 1614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6" name="Oval 1615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7" name="Oval 1616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8" name="Oval 1617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9" name="Oval 1618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0" name="Oval 1619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1" name="Oval 1620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2" name="Oval 1621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3" name="Oval 1622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4" name="Oval 1623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5" name="Oval 1624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6" name="Oval 1625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7" name="Oval 1626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594" name="Oval 1593"/>
                <p:cNvSpPr/>
                <p:nvPr/>
              </p:nvSpPr>
              <p:spPr>
                <a:xfrm rot="12732575">
                  <a:off x="9820823" y="317455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5" name="Oval 1594"/>
                <p:cNvSpPr/>
                <p:nvPr/>
              </p:nvSpPr>
              <p:spPr>
                <a:xfrm rot="12732575">
                  <a:off x="7743168" y="1081849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6" name="Oval 1595"/>
                <p:cNvSpPr/>
                <p:nvPr/>
              </p:nvSpPr>
              <p:spPr>
                <a:xfrm rot="12732575">
                  <a:off x="8143552" y="834246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7" name="Oval 1596"/>
                <p:cNvSpPr/>
                <p:nvPr/>
              </p:nvSpPr>
              <p:spPr>
                <a:xfrm rot="12732575">
                  <a:off x="8372097" y="586937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8" name="Oval 1597"/>
                <p:cNvSpPr/>
                <p:nvPr/>
              </p:nvSpPr>
              <p:spPr>
                <a:xfrm rot="12732575">
                  <a:off x="8810158" y="262411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9" name="Oval 1598"/>
                <p:cNvSpPr/>
                <p:nvPr/>
              </p:nvSpPr>
              <p:spPr>
                <a:xfrm rot="12732575">
                  <a:off x="9113679" y="287294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0" name="Oval 1599"/>
                <p:cNvSpPr/>
                <p:nvPr/>
              </p:nvSpPr>
              <p:spPr>
                <a:xfrm rot="12732575">
                  <a:off x="9400385" y="283236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1" name="Oval 1600"/>
                <p:cNvSpPr/>
                <p:nvPr/>
              </p:nvSpPr>
              <p:spPr>
                <a:xfrm rot="12732575">
                  <a:off x="10543808" y="2491533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2" name="Oval 1601"/>
                <p:cNvSpPr/>
                <p:nvPr/>
              </p:nvSpPr>
              <p:spPr>
                <a:xfrm rot="12732575">
                  <a:off x="10420962" y="2724355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72" name="Group 1171"/>
              <p:cNvGrpSpPr/>
              <p:nvPr/>
            </p:nvGrpSpPr>
            <p:grpSpPr>
              <a:xfrm>
                <a:off x="8289600" y="532737"/>
                <a:ext cx="2749841" cy="2357984"/>
                <a:chOff x="8289600" y="532737"/>
                <a:chExt cx="2749841" cy="2357984"/>
              </a:xfrm>
            </p:grpSpPr>
            <p:sp>
              <p:nvSpPr>
                <p:cNvPr id="1297" name="Oval 1296"/>
                <p:cNvSpPr/>
                <p:nvPr/>
              </p:nvSpPr>
              <p:spPr>
                <a:xfrm flipH="1">
                  <a:off x="10864843" y="1536130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8" name="Oval 1297"/>
                <p:cNvSpPr/>
                <p:nvPr/>
              </p:nvSpPr>
              <p:spPr>
                <a:xfrm flipH="1">
                  <a:off x="10777545" y="1640228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9" name="Oval 1298"/>
                <p:cNvSpPr/>
                <p:nvPr/>
              </p:nvSpPr>
              <p:spPr>
                <a:xfrm flipH="1">
                  <a:off x="10690246" y="1722189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0" name="Oval 1299"/>
                <p:cNvSpPr/>
                <p:nvPr/>
              </p:nvSpPr>
              <p:spPr>
                <a:xfrm flipH="1">
                  <a:off x="10560894" y="193380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1" name="Oval 1300"/>
                <p:cNvSpPr/>
                <p:nvPr/>
              </p:nvSpPr>
              <p:spPr>
                <a:xfrm flipH="1">
                  <a:off x="10473595" y="2037904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2" name="Oval 1301"/>
                <p:cNvSpPr/>
                <p:nvPr/>
              </p:nvSpPr>
              <p:spPr>
                <a:xfrm flipH="1">
                  <a:off x="10386296" y="211986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3" name="Oval 1302"/>
                <p:cNvSpPr/>
                <p:nvPr/>
              </p:nvSpPr>
              <p:spPr>
                <a:xfrm flipH="1">
                  <a:off x="10613994" y="1823440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4" name="Oval 1303"/>
                <p:cNvSpPr/>
                <p:nvPr/>
              </p:nvSpPr>
              <p:spPr>
                <a:xfrm flipH="1">
                  <a:off x="10646000" y="162702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5" name="Oval 1304"/>
                <p:cNvSpPr/>
                <p:nvPr/>
              </p:nvSpPr>
              <p:spPr>
                <a:xfrm flipH="1">
                  <a:off x="10558701" y="173112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6" name="Oval 1305"/>
                <p:cNvSpPr/>
                <p:nvPr/>
              </p:nvSpPr>
              <p:spPr>
                <a:xfrm flipH="1">
                  <a:off x="10471402" y="181308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7" name="Oval 1306"/>
                <p:cNvSpPr/>
                <p:nvPr/>
              </p:nvSpPr>
              <p:spPr>
                <a:xfrm flipH="1">
                  <a:off x="10342050" y="20247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8" name="Oval 1307"/>
                <p:cNvSpPr/>
                <p:nvPr/>
              </p:nvSpPr>
              <p:spPr>
                <a:xfrm flipH="1">
                  <a:off x="10254751" y="212880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9" name="Oval 1308"/>
                <p:cNvSpPr/>
                <p:nvPr/>
              </p:nvSpPr>
              <p:spPr>
                <a:xfrm flipH="1">
                  <a:off x="10167452" y="221076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0" name="Oval 1309"/>
                <p:cNvSpPr/>
                <p:nvPr/>
              </p:nvSpPr>
              <p:spPr>
                <a:xfrm flipH="1">
                  <a:off x="10395151" y="191433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1" name="Oval 1310"/>
                <p:cNvSpPr/>
                <p:nvPr/>
              </p:nvSpPr>
              <p:spPr>
                <a:xfrm flipH="1">
                  <a:off x="10767579" y="133161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2" name="Oval 1311"/>
                <p:cNvSpPr/>
                <p:nvPr/>
              </p:nvSpPr>
              <p:spPr>
                <a:xfrm flipH="1">
                  <a:off x="10680281" y="1435708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3" name="Oval 1312"/>
                <p:cNvSpPr/>
                <p:nvPr/>
              </p:nvSpPr>
              <p:spPr>
                <a:xfrm flipH="1">
                  <a:off x="10592982" y="1517670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4" name="Oval 1313"/>
                <p:cNvSpPr/>
                <p:nvPr/>
              </p:nvSpPr>
              <p:spPr>
                <a:xfrm flipH="1">
                  <a:off x="10463630" y="172928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5" name="Oval 1314"/>
                <p:cNvSpPr/>
                <p:nvPr/>
              </p:nvSpPr>
              <p:spPr>
                <a:xfrm flipH="1">
                  <a:off x="10376331" y="183338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6" name="Oval 1315"/>
                <p:cNvSpPr/>
                <p:nvPr/>
              </p:nvSpPr>
              <p:spPr>
                <a:xfrm flipH="1">
                  <a:off x="10289032" y="191534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7" name="Oval 1316"/>
                <p:cNvSpPr/>
                <p:nvPr/>
              </p:nvSpPr>
              <p:spPr>
                <a:xfrm flipH="1">
                  <a:off x="10516731" y="1618921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8" name="Oval 1317"/>
                <p:cNvSpPr/>
                <p:nvPr/>
              </p:nvSpPr>
              <p:spPr>
                <a:xfrm flipH="1">
                  <a:off x="10548736" y="142250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9" name="Oval 1318"/>
                <p:cNvSpPr/>
                <p:nvPr/>
              </p:nvSpPr>
              <p:spPr>
                <a:xfrm flipH="1">
                  <a:off x="10461437" y="152660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0" name="Oval 1319"/>
                <p:cNvSpPr/>
                <p:nvPr/>
              </p:nvSpPr>
              <p:spPr>
                <a:xfrm flipH="1">
                  <a:off x="10374138" y="160856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1" name="Oval 1320"/>
                <p:cNvSpPr/>
                <p:nvPr/>
              </p:nvSpPr>
              <p:spPr>
                <a:xfrm flipH="1">
                  <a:off x="10244786" y="182018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2" name="Oval 1321"/>
                <p:cNvSpPr/>
                <p:nvPr/>
              </p:nvSpPr>
              <p:spPr>
                <a:xfrm flipH="1">
                  <a:off x="10157487" y="192428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3" name="Oval 1322"/>
                <p:cNvSpPr/>
                <p:nvPr/>
              </p:nvSpPr>
              <p:spPr>
                <a:xfrm flipH="1">
                  <a:off x="10070188" y="200624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4" name="Oval 1323"/>
                <p:cNvSpPr/>
                <p:nvPr/>
              </p:nvSpPr>
              <p:spPr>
                <a:xfrm flipH="1">
                  <a:off x="10297887" y="170981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5" name="Oval 1324"/>
                <p:cNvSpPr/>
                <p:nvPr/>
              </p:nvSpPr>
              <p:spPr>
                <a:xfrm flipH="1">
                  <a:off x="10390682" y="126343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6" name="Oval 1325"/>
                <p:cNvSpPr/>
                <p:nvPr/>
              </p:nvSpPr>
              <p:spPr>
                <a:xfrm flipH="1">
                  <a:off x="10303383" y="136753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7" name="Oval 1326"/>
                <p:cNvSpPr/>
                <p:nvPr/>
              </p:nvSpPr>
              <p:spPr>
                <a:xfrm flipH="1">
                  <a:off x="10216084" y="144949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8" name="Oval 1327"/>
                <p:cNvSpPr/>
                <p:nvPr/>
              </p:nvSpPr>
              <p:spPr>
                <a:xfrm flipH="1">
                  <a:off x="10086732" y="166111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9" name="Oval 1328"/>
                <p:cNvSpPr/>
                <p:nvPr/>
              </p:nvSpPr>
              <p:spPr>
                <a:xfrm flipH="1">
                  <a:off x="9999433" y="176521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0" name="Oval 1329"/>
                <p:cNvSpPr/>
                <p:nvPr/>
              </p:nvSpPr>
              <p:spPr>
                <a:xfrm flipH="1">
                  <a:off x="9912135" y="184717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1" name="Oval 1330"/>
                <p:cNvSpPr/>
                <p:nvPr/>
              </p:nvSpPr>
              <p:spPr>
                <a:xfrm flipH="1">
                  <a:off x="10139833" y="155074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2" name="Oval 1331"/>
                <p:cNvSpPr/>
                <p:nvPr/>
              </p:nvSpPr>
              <p:spPr>
                <a:xfrm flipH="1">
                  <a:off x="10171838" y="135433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3" name="Oval 1332"/>
                <p:cNvSpPr/>
                <p:nvPr/>
              </p:nvSpPr>
              <p:spPr>
                <a:xfrm flipH="1">
                  <a:off x="10084539" y="145843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4" name="Oval 1333"/>
                <p:cNvSpPr/>
                <p:nvPr/>
              </p:nvSpPr>
              <p:spPr>
                <a:xfrm flipH="1">
                  <a:off x="9997240" y="154039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5" name="Oval 1334"/>
                <p:cNvSpPr/>
                <p:nvPr/>
              </p:nvSpPr>
              <p:spPr>
                <a:xfrm flipH="1">
                  <a:off x="9867888" y="1752012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6" name="Oval 1335"/>
                <p:cNvSpPr/>
                <p:nvPr/>
              </p:nvSpPr>
              <p:spPr>
                <a:xfrm flipH="1">
                  <a:off x="9780590" y="185610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7" name="Oval 1336"/>
                <p:cNvSpPr/>
                <p:nvPr/>
              </p:nvSpPr>
              <p:spPr>
                <a:xfrm flipH="1">
                  <a:off x="9693291" y="193807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8" name="Oval 1337"/>
                <p:cNvSpPr/>
                <p:nvPr/>
              </p:nvSpPr>
              <p:spPr>
                <a:xfrm flipH="1">
                  <a:off x="9920989" y="1641645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9" name="Oval 1338"/>
                <p:cNvSpPr/>
                <p:nvPr/>
              </p:nvSpPr>
              <p:spPr>
                <a:xfrm flipH="1">
                  <a:off x="10293418" y="105891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0" name="Oval 1339"/>
                <p:cNvSpPr/>
                <p:nvPr/>
              </p:nvSpPr>
              <p:spPr>
                <a:xfrm flipH="1">
                  <a:off x="10206119" y="116301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1" name="Oval 1340"/>
                <p:cNvSpPr/>
                <p:nvPr/>
              </p:nvSpPr>
              <p:spPr>
                <a:xfrm flipH="1">
                  <a:off x="10118820" y="124497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2" name="Oval 1341"/>
                <p:cNvSpPr/>
                <p:nvPr/>
              </p:nvSpPr>
              <p:spPr>
                <a:xfrm flipH="1">
                  <a:off x="9989468" y="145659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3" name="Oval 1342"/>
                <p:cNvSpPr/>
                <p:nvPr/>
              </p:nvSpPr>
              <p:spPr>
                <a:xfrm flipH="1">
                  <a:off x="9902169" y="156069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4" name="Oval 1343"/>
                <p:cNvSpPr/>
                <p:nvPr/>
              </p:nvSpPr>
              <p:spPr>
                <a:xfrm flipH="1">
                  <a:off x="9814871" y="164265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5" name="Oval 1344"/>
                <p:cNvSpPr/>
                <p:nvPr/>
              </p:nvSpPr>
              <p:spPr>
                <a:xfrm flipH="1">
                  <a:off x="10042569" y="134622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6" name="Oval 1345"/>
                <p:cNvSpPr/>
                <p:nvPr/>
              </p:nvSpPr>
              <p:spPr>
                <a:xfrm flipH="1">
                  <a:off x="10074574" y="114981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7" name="Oval 1346"/>
                <p:cNvSpPr/>
                <p:nvPr/>
              </p:nvSpPr>
              <p:spPr>
                <a:xfrm flipH="1">
                  <a:off x="9987275" y="125391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8" name="Oval 1347"/>
                <p:cNvSpPr/>
                <p:nvPr/>
              </p:nvSpPr>
              <p:spPr>
                <a:xfrm flipH="1">
                  <a:off x="9899977" y="133587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9" name="Oval 1348"/>
                <p:cNvSpPr/>
                <p:nvPr/>
              </p:nvSpPr>
              <p:spPr>
                <a:xfrm flipH="1">
                  <a:off x="9770625" y="1547492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0" name="Oval 1349"/>
                <p:cNvSpPr/>
                <p:nvPr/>
              </p:nvSpPr>
              <p:spPr>
                <a:xfrm flipH="1">
                  <a:off x="9683326" y="1651590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1" name="Oval 1350"/>
                <p:cNvSpPr/>
                <p:nvPr/>
              </p:nvSpPr>
              <p:spPr>
                <a:xfrm flipH="1">
                  <a:off x="9596027" y="173355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2" name="Oval 1351"/>
                <p:cNvSpPr/>
                <p:nvPr/>
              </p:nvSpPr>
              <p:spPr>
                <a:xfrm flipH="1">
                  <a:off x="9823725" y="1437126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53" name="Group 1352"/>
                <p:cNvGrpSpPr/>
                <p:nvPr/>
              </p:nvGrpSpPr>
              <p:grpSpPr>
                <a:xfrm rot="6399691" flipH="1">
                  <a:off x="9730550" y="1855143"/>
                  <a:ext cx="449274" cy="800706"/>
                  <a:chOff x="9396826" y="1060628"/>
                  <a:chExt cx="753258" cy="1254603"/>
                </a:xfrm>
              </p:grpSpPr>
              <p:sp>
                <p:nvSpPr>
                  <p:cNvPr id="1515" name="Oval 1514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6" name="Oval 1515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7" name="Oval 1516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8" name="Oval 1517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9" name="Oval 1518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0" name="Oval 1519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1" name="Oval 1520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2" name="Oval 1521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3" name="Oval 1522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4" name="Oval 1523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54" name="Group 1353"/>
                <p:cNvGrpSpPr/>
                <p:nvPr/>
              </p:nvGrpSpPr>
              <p:grpSpPr>
                <a:xfrm rot="2656438" flipH="1">
                  <a:off x="9237396" y="657379"/>
                  <a:ext cx="833322" cy="1207048"/>
                  <a:chOff x="8844376" y="748679"/>
                  <a:chExt cx="1305708" cy="2023752"/>
                </a:xfrm>
              </p:grpSpPr>
              <p:sp>
                <p:nvSpPr>
                  <p:cNvPr id="1485" name="Oval 1484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6" name="Oval 1485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7" name="Oval 1486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8" name="Oval 1487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9" name="Oval 1488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0" name="Oval 1489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1" name="Oval 1490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2" name="Oval 1491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3" name="Oval 1492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4" name="Oval 1493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5" name="Oval 1494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6" name="Oval 1495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7" name="Oval 1496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8" name="Oval 1497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9" name="Oval 1498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0" name="Oval 1499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1" name="Oval 1500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2" name="Oval 1501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3" name="Oval 1502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4" name="Oval 1503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5" name="Oval 1504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6" name="Oval 1505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7" name="Oval 1506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8" name="Oval 1507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9" name="Oval 1508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0" name="Oval 1509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1" name="Oval 1510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2" name="Oval 1511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3" name="Oval 1512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4" name="Oval 1513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55" name="Oval 1354"/>
                <p:cNvSpPr/>
                <p:nvPr/>
              </p:nvSpPr>
              <p:spPr>
                <a:xfrm rot="6399691" flipH="1">
                  <a:off x="9676999" y="1376144"/>
                  <a:ext cx="163169" cy="15633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6" name="Oval 1355"/>
                <p:cNvSpPr/>
                <p:nvPr/>
              </p:nvSpPr>
              <p:spPr>
                <a:xfrm rot="6399691" flipH="1">
                  <a:off x="9470313" y="1887443"/>
                  <a:ext cx="163169" cy="15633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7" name="Oval 1356"/>
                <p:cNvSpPr/>
                <p:nvPr/>
              </p:nvSpPr>
              <p:spPr>
                <a:xfrm rot="6399691" flipH="1">
                  <a:off x="9198172" y="1417324"/>
                  <a:ext cx="153857" cy="18149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8" name="Oval 1357"/>
                <p:cNvSpPr/>
                <p:nvPr/>
              </p:nvSpPr>
              <p:spPr>
                <a:xfrm rot="6399691" flipH="1">
                  <a:off x="9167301" y="1039194"/>
                  <a:ext cx="153857" cy="18149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59" name="Group 1358"/>
                <p:cNvGrpSpPr/>
                <p:nvPr/>
              </p:nvGrpSpPr>
              <p:grpSpPr>
                <a:xfrm rot="2656438" flipH="1">
                  <a:off x="9140132" y="748277"/>
                  <a:ext cx="833322" cy="1207048"/>
                  <a:chOff x="8844376" y="748679"/>
                  <a:chExt cx="1305708" cy="2023752"/>
                </a:xfrm>
              </p:grpSpPr>
              <p:sp>
                <p:nvSpPr>
                  <p:cNvPr id="1455" name="Oval 1454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6" name="Oval 1455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7" name="Oval 1456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8" name="Oval 1457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9" name="Oval 1458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0" name="Oval 1459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1" name="Oval 1460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2" name="Oval 1461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3" name="Oval 1462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4" name="Oval 1463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5" name="Oval 1464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6" name="Oval 1465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7" name="Oval 1466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8" name="Oval 1467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9" name="Oval 1468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0" name="Oval 1469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1" name="Oval 1470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2" name="Oval 1471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3" name="Oval 1472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4" name="Oval 1473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5" name="Oval 1474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6" name="Oval 1475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7" name="Oval 1476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8" name="Oval 1477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9" name="Oval 1478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0" name="Oval 1479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1" name="Oval 1480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2" name="Oval 1481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3" name="Oval 1482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4" name="Oval 1483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60" name="Oval 1359"/>
                <p:cNvSpPr/>
                <p:nvPr/>
              </p:nvSpPr>
              <p:spPr>
                <a:xfrm rot="6399691" flipH="1">
                  <a:off x="9070037" y="1130091"/>
                  <a:ext cx="153857" cy="18149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61" name="Group 1360"/>
                <p:cNvGrpSpPr/>
                <p:nvPr/>
              </p:nvGrpSpPr>
              <p:grpSpPr>
                <a:xfrm rot="2656438" flipH="1">
                  <a:off x="8289600" y="532737"/>
                  <a:ext cx="1711252" cy="1207048"/>
                  <a:chOff x="8844376" y="748679"/>
                  <a:chExt cx="2681311" cy="2023752"/>
                </a:xfrm>
              </p:grpSpPr>
              <p:sp>
                <p:nvSpPr>
                  <p:cNvPr id="1425" name="Oval 1424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6" name="Oval 1425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7" name="Oval 1426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8" name="Oval 1427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9" name="Oval 1428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0" name="Oval 1429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1" name="Oval 1430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2" name="Oval 1431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3" name="Oval 1432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4" name="Oval 1433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5" name="Oval 1434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6" name="Oval 1435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7" name="Oval 1436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8" name="Oval 1437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9" name="Oval 1438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0" name="Oval 1439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1" name="Oval 1440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2" name="Oval 1441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3" name="Oval 1442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4" name="Oval 1443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5" name="Oval 1444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6" name="Oval 1445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7" name="Oval 1446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8" name="Oval 1447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9" name="Oval 1448"/>
                  <p:cNvSpPr/>
                  <p:nvPr/>
                </p:nvSpPr>
                <p:spPr>
                  <a:xfrm>
                    <a:off x="11252116" y="1941466"/>
                    <a:ext cx="273571" cy="244954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0" name="Oval 1449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1" name="Oval 1450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2" name="Oval 1451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3" name="Oval 1452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4" name="Oval 1453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62" name="Oval 1361"/>
                <p:cNvSpPr/>
                <p:nvPr/>
              </p:nvSpPr>
              <p:spPr>
                <a:xfrm rot="6399691" flipH="1">
                  <a:off x="8972773" y="1220989"/>
                  <a:ext cx="153857" cy="18149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63" name="Group 1362"/>
                <p:cNvGrpSpPr/>
                <p:nvPr/>
              </p:nvGrpSpPr>
              <p:grpSpPr>
                <a:xfrm rot="10800000" flipH="1">
                  <a:off x="8463002" y="1319917"/>
                  <a:ext cx="885474" cy="1059458"/>
                  <a:chOff x="8904962" y="748679"/>
                  <a:chExt cx="1245122" cy="1566552"/>
                </a:xfrm>
              </p:grpSpPr>
              <p:sp>
                <p:nvSpPr>
                  <p:cNvPr id="1400" name="Oval 1399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1" name="Oval 1400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2" name="Oval 1401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3" name="Oval 1402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4" name="Oval 1403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5" name="Oval 1404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6" name="Oval 1405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7" name="Oval 1406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8" name="Oval 1407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9" name="Oval 1408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0" name="Oval 1409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1" name="Oval 1410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2" name="Oval 1411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3" name="Oval 1412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4" name="Oval 1413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5" name="Oval 1414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6" name="Oval 1415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7" name="Oval 1416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8" name="Oval 1417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9" name="Oval 1418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0" name="Oval 1419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1" name="Oval 1420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2" name="Oval 1421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3" name="Oval 1422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4" name="Oval 1423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64" name="Oval 1363"/>
                <p:cNvSpPr/>
                <p:nvPr/>
              </p:nvSpPr>
              <p:spPr>
                <a:xfrm rot="6399691" flipH="1">
                  <a:off x="8875509" y="1311886"/>
                  <a:ext cx="153857" cy="18149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65" name="Group 1364"/>
                <p:cNvGrpSpPr/>
                <p:nvPr/>
              </p:nvGrpSpPr>
              <p:grpSpPr>
                <a:xfrm rot="9908956" flipH="1">
                  <a:off x="8812453" y="1890925"/>
                  <a:ext cx="742641" cy="999796"/>
                  <a:chOff x="8904962" y="748679"/>
                  <a:chExt cx="1245122" cy="1566552"/>
                </a:xfrm>
              </p:grpSpPr>
              <p:sp>
                <p:nvSpPr>
                  <p:cNvPr id="1375" name="Oval 1374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6" name="Oval 1375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7" name="Oval 1376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8" name="Oval 1377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9" name="Oval 1378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0" name="Oval 1379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1" name="Oval 1380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2" name="Oval 1381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3" name="Oval 1382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4" name="Oval 1383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5" name="Oval 1384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6" name="Oval 1385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7" name="Oval 1386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8" name="Oval 1387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9" name="Oval 1388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0" name="Oval 1389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1" name="Oval 1390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2" name="Oval 1391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3" name="Oval 1392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4" name="Oval 1393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5" name="Oval 1394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6" name="Oval 1395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7" name="Oval 1396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8" name="Oval 1397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9" name="Oval 1398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66" name="Oval 1365"/>
                <p:cNvSpPr/>
                <p:nvPr/>
              </p:nvSpPr>
              <p:spPr>
                <a:xfrm rot="8867425" flipH="1">
                  <a:off x="9534305" y="2687601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7" name="Oval 1366"/>
                <p:cNvSpPr/>
                <p:nvPr/>
              </p:nvSpPr>
              <p:spPr>
                <a:xfrm rot="8867425" flipH="1">
                  <a:off x="10860294" y="143942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8" name="Oval 1367"/>
                <p:cNvSpPr/>
                <p:nvPr/>
              </p:nvSpPr>
              <p:spPr>
                <a:xfrm rot="8867425" flipH="1">
                  <a:off x="10604763" y="129174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9" name="Oval 1368"/>
                <p:cNvSpPr/>
                <p:nvPr/>
              </p:nvSpPr>
              <p:spPr>
                <a:xfrm rot="8867425" flipH="1">
                  <a:off x="10458903" y="1144244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0" name="Oval 1369"/>
                <p:cNvSpPr/>
                <p:nvPr/>
              </p:nvSpPr>
              <p:spPr>
                <a:xfrm rot="8867425" flipH="1">
                  <a:off x="10179326" y="95068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1" name="Oval 1370"/>
                <p:cNvSpPr/>
                <p:nvPr/>
              </p:nvSpPr>
              <p:spPr>
                <a:xfrm rot="8867425" flipH="1">
                  <a:off x="9985614" y="250770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2" name="Oval 1371"/>
                <p:cNvSpPr/>
                <p:nvPr/>
              </p:nvSpPr>
              <p:spPr>
                <a:xfrm rot="8867425" flipH="1">
                  <a:off x="9802634" y="2483508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3" name="Oval 1372"/>
                <p:cNvSpPr/>
                <p:nvPr/>
              </p:nvSpPr>
              <p:spPr>
                <a:xfrm rot="8867425" flipH="1">
                  <a:off x="9185949" y="2254570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4" name="Oval 1373"/>
                <p:cNvSpPr/>
                <p:nvPr/>
              </p:nvSpPr>
              <p:spPr>
                <a:xfrm rot="8867425" flipH="1">
                  <a:off x="9151287" y="241908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73" name="Group 1172"/>
              <p:cNvGrpSpPr/>
              <p:nvPr/>
            </p:nvGrpSpPr>
            <p:grpSpPr>
              <a:xfrm>
                <a:off x="7580948" y="2012501"/>
                <a:ext cx="2302056" cy="1125086"/>
                <a:chOff x="9926995" y="1185666"/>
                <a:chExt cx="2302056" cy="1125086"/>
              </a:xfrm>
            </p:grpSpPr>
            <p:sp>
              <p:nvSpPr>
                <p:cNvPr id="1255" name="Oval 1254"/>
                <p:cNvSpPr/>
                <p:nvPr/>
              </p:nvSpPr>
              <p:spPr>
                <a:xfrm flipH="1">
                  <a:off x="11018169" y="166287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6" name="Oval 1255"/>
                <p:cNvSpPr/>
                <p:nvPr/>
              </p:nvSpPr>
              <p:spPr>
                <a:xfrm flipH="1">
                  <a:off x="10930871" y="176697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7" name="Oval 1256"/>
                <p:cNvSpPr/>
                <p:nvPr/>
              </p:nvSpPr>
              <p:spPr>
                <a:xfrm flipH="1">
                  <a:off x="10843572" y="184893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8" name="Oval 1257"/>
                <p:cNvSpPr/>
                <p:nvPr/>
              </p:nvSpPr>
              <p:spPr>
                <a:xfrm flipH="1">
                  <a:off x="10714220" y="206055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9" name="Oval 1258"/>
                <p:cNvSpPr/>
                <p:nvPr/>
              </p:nvSpPr>
              <p:spPr>
                <a:xfrm flipH="1">
                  <a:off x="10626921" y="216465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0" name="Oval 1259"/>
                <p:cNvSpPr/>
                <p:nvPr/>
              </p:nvSpPr>
              <p:spPr>
                <a:xfrm flipH="1">
                  <a:off x="9926995" y="184642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1" name="Oval 1260"/>
                <p:cNvSpPr/>
                <p:nvPr/>
              </p:nvSpPr>
              <p:spPr>
                <a:xfrm flipH="1">
                  <a:off x="10767320" y="195018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2" name="Oval 1261"/>
                <p:cNvSpPr/>
                <p:nvPr/>
              </p:nvSpPr>
              <p:spPr>
                <a:xfrm flipH="1">
                  <a:off x="10799326" y="175377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3" name="Oval 1262"/>
                <p:cNvSpPr/>
                <p:nvPr/>
              </p:nvSpPr>
              <p:spPr>
                <a:xfrm flipH="1">
                  <a:off x="10712027" y="185787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4" name="Oval 1263"/>
                <p:cNvSpPr/>
                <p:nvPr/>
              </p:nvSpPr>
              <p:spPr>
                <a:xfrm flipH="1">
                  <a:off x="10624728" y="193983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5" name="Oval 1264"/>
                <p:cNvSpPr/>
                <p:nvPr/>
              </p:nvSpPr>
              <p:spPr>
                <a:xfrm flipH="1">
                  <a:off x="10495376" y="2151452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6" name="Oval 1265"/>
                <p:cNvSpPr/>
                <p:nvPr/>
              </p:nvSpPr>
              <p:spPr>
                <a:xfrm flipH="1">
                  <a:off x="11123741" y="1815454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7" name="Oval 1266"/>
                <p:cNvSpPr/>
                <p:nvPr/>
              </p:nvSpPr>
              <p:spPr>
                <a:xfrm flipH="1">
                  <a:off x="10548477" y="2041086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8" name="Oval 1267"/>
                <p:cNvSpPr/>
                <p:nvPr/>
              </p:nvSpPr>
              <p:spPr>
                <a:xfrm flipH="1">
                  <a:off x="10920905" y="1458359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9" name="Oval 1268"/>
                <p:cNvSpPr/>
                <p:nvPr/>
              </p:nvSpPr>
              <p:spPr>
                <a:xfrm flipH="1">
                  <a:off x="10833607" y="156245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0" name="Oval 1269"/>
                <p:cNvSpPr/>
                <p:nvPr/>
              </p:nvSpPr>
              <p:spPr>
                <a:xfrm flipH="1">
                  <a:off x="10746308" y="164441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1" name="Oval 1270"/>
                <p:cNvSpPr/>
                <p:nvPr/>
              </p:nvSpPr>
              <p:spPr>
                <a:xfrm flipH="1">
                  <a:off x="10616956" y="185603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2" name="Oval 1271"/>
                <p:cNvSpPr/>
                <p:nvPr/>
              </p:nvSpPr>
              <p:spPr>
                <a:xfrm flipH="1">
                  <a:off x="10529657" y="196013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3" name="Oval 1272"/>
                <p:cNvSpPr/>
                <p:nvPr/>
              </p:nvSpPr>
              <p:spPr>
                <a:xfrm flipH="1">
                  <a:off x="12054453" y="171477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4" name="Oval 1273"/>
                <p:cNvSpPr/>
                <p:nvPr/>
              </p:nvSpPr>
              <p:spPr>
                <a:xfrm flipH="1">
                  <a:off x="10670057" y="1745669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5" name="Oval 1274"/>
                <p:cNvSpPr/>
                <p:nvPr/>
              </p:nvSpPr>
              <p:spPr>
                <a:xfrm flipH="1">
                  <a:off x="10702062" y="154925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6" name="Oval 1275"/>
                <p:cNvSpPr/>
                <p:nvPr/>
              </p:nvSpPr>
              <p:spPr>
                <a:xfrm flipH="1">
                  <a:off x="10614763" y="1653354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7" name="Oval 1276"/>
                <p:cNvSpPr/>
                <p:nvPr/>
              </p:nvSpPr>
              <p:spPr>
                <a:xfrm flipH="1">
                  <a:off x="10527464" y="173531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8" name="Oval 1277"/>
                <p:cNvSpPr/>
                <p:nvPr/>
              </p:nvSpPr>
              <p:spPr>
                <a:xfrm flipH="1">
                  <a:off x="10398112" y="194693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9" name="Oval 1278"/>
                <p:cNvSpPr/>
                <p:nvPr/>
              </p:nvSpPr>
              <p:spPr>
                <a:xfrm flipH="1">
                  <a:off x="10233795" y="1939428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0" name="Oval 1279"/>
                <p:cNvSpPr/>
                <p:nvPr/>
              </p:nvSpPr>
              <p:spPr>
                <a:xfrm flipH="1">
                  <a:off x="11051770" y="1968960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1" name="Oval 1280"/>
                <p:cNvSpPr/>
                <p:nvPr/>
              </p:nvSpPr>
              <p:spPr>
                <a:xfrm flipH="1">
                  <a:off x="10451213" y="1836566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2" name="Oval 1281"/>
                <p:cNvSpPr/>
                <p:nvPr/>
              </p:nvSpPr>
              <p:spPr>
                <a:xfrm flipH="1">
                  <a:off x="10544008" y="139018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3" name="Oval 1282"/>
                <p:cNvSpPr/>
                <p:nvPr/>
              </p:nvSpPr>
              <p:spPr>
                <a:xfrm flipH="1">
                  <a:off x="10456709" y="149428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4" name="Oval 1283"/>
                <p:cNvSpPr/>
                <p:nvPr/>
              </p:nvSpPr>
              <p:spPr>
                <a:xfrm flipH="1">
                  <a:off x="10369410" y="157624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5" name="Oval 1284"/>
                <p:cNvSpPr/>
                <p:nvPr/>
              </p:nvSpPr>
              <p:spPr>
                <a:xfrm flipH="1">
                  <a:off x="10240058" y="1787862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6" name="Oval 1285"/>
                <p:cNvSpPr/>
                <p:nvPr/>
              </p:nvSpPr>
              <p:spPr>
                <a:xfrm flipH="1">
                  <a:off x="10293159" y="1677496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7" name="Oval 1286"/>
                <p:cNvSpPr/>
                <p:nvPr/>
              </p:nvSpPr>
              <p:spPr>
                <a:xfrm flipH="1">
                  <a:off x="10325164" y="148108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8" name="Oval 1287"/>
                <p:cNvSpPr/>
                <p:nvPr/>
              </p:nvSpPr>
              <p:spPr>
                <a:xfrm flipH="1">
                  <a:off x="10237865" y="1585180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9" name="Oval 1288"/>
                <p:cNvSpPr/>
                <p:nvPr/>
              </p:nvSpPr>
              <p:spPr>
                <a:xfrm flipH="1">
                  <a:off x="10446744" y="118566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0" name="Oval 1289"/>
                <p:cNvSpPr/>
                <p:nvPr/>
              </p:nvSpPr>
              <p:spPr>
                <a:xfrm flipH="1">
                  <a:off x="10359445" y="128976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1" name="Oval 1290"/>
                <p:cNvSpPr/>
                <p:nvPr/>
              </p:nvSpPr>
              <p:spPr>
                <a:xfrm flipH="1">
                  <a:off x="10272146" y="137172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2" name="Oval 1291"/>
                <p:cNvSpPr/>
                <p:nvPr/>
              </p:nvSpPr>
              <p:spPr>
                <a:xfrm flipH="1">
                  <a:off x="10195895" y="1472976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3" name="Oval 1292"/>
                <p:cNvSpPr/>
                <p:nvPr/>
              </p:nvSpPr>
              <p:spPr>
                <a:xfrm flipH="1">
                  <a:off x="10227900" y="127656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4" name="Oval 1293"/>
                <p:cNvSpPr/>
                <p:nvPr/>
              </p:nvSpPr>
              <p:spPr>
                <a:xfrm rot="8867425" flipH="1">
                  <a:off x="11013620" y="1566177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5" name="Oval 1294"/>
                <p:cNvSpPr/>
                <p:nvPr/>
              </p:nvSpPr>
              <p:spPr>
                <a:xfrm rot="8867425" flipH="1">
                  <a:off x="10758089" y="1418497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6" name="Oval 1295"/>
                <p:cNvSpPr/>
                <p:nvPr/>
              </p:nvSpPr>
              <p:spPr>
                <a:xfrm rot="8867425" flipH="1">
                  <a:off x="10612229" y="127099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74" name="Oval 1173"/>
              <p:cNvSpPr/>
              <p:nvPr/>
            </p:nvSpPr>
            <p:spPr>
              <a:xfrm flipH="1">
                <a:off x="9309336" y="592627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5" name="Oval 1174"/>
              <p:cNvSpPr/>
              <p:nvPr/>
            </p:nvSpPr>
            <p:spPr>
              <a:xfrm flipH="1">
                <a:off x="9222038" y="696725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6" name="Oval 1175"/>
              <p:cNvSpPr/>
              <p:nvPr/>
            </p:nvSpPr>
            <p:spPr>
              <a:xfrm flipH="1">
                <a:off x="9134739" y="778686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7" name="Oval 1176"/>
              <p:cNvSpPr/>
              <p:nvPr/>
            </p:nvSpPr>
            <p:spPr>
              <a:xfrm flipH="1">
                <a:off x="9005387" y="99030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8" name="Oval 1177"/>
              <p:cNvSpPr/>
              <p:nvPr/>
            </p:nvSpPr>
            <p:spPr>
              <a:xfrm flipH="1">
                <a:off x="8918088" y="1094401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9" name="Oval 1178"/>
              <p:cNvSpPr/>
              <p:nvPr/>
            </p:nvSpPr>
            <p:spPr>
              <a:xfrm flipH="1">
                <a:off x="8830789" y="1176363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0" name="Oval 1179"/>
              <p:cNvSpPr/>
              <p:nvPr/>
            </p:nvSpPr>
            <p:spPr>
              <a:xfrm flipH="1">
                <a:off x="9058487" y="879937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1" name="Oval 1180"/>
              <p:cNvSpPr/>
              <p:nvPr/>
            </p:nvSpPr>
            <p:spPr>
              <a:xfrm flipH="1">
                <a:off x="9090493" y="683525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2" name="Oval 1181"/>
              <p:cNvSpPr/>
              <p:nvPr/>
            </p:nvSpPr>
            <p:spPr>
              <a:xfrm flipH="1">
                <a:off x="9003194" y="78762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3" name="Oval 1182"/>
              <p:cNvSpPr/>
              <p:nvPr/>
            </p:nvSpPr>
            <p:spPr>
              <a:xfrm flipH="1">
                <a:off x="8915895" y="86958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4" name="Oval 1183"/>
              <p:cNvSpPr/>
              <p:nvPr/>
            </p:nvSpPr>
            <p:spPr>
              <a:xfrm flipH="1">
                <a:off x="8786543" y="108120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5" name="Oval 1184"/>
              <p:cNvSpPr/>
              <p:nvPr/>
            </p:nvSpPr>
            <p:spPr>
              <a:xfrm flipH="1">
                <a:off x="8699244" y="1185299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6" name="Oval 1185"/>
              <p:cNvSpPr/>
              <p:nvPr/>
            </p:nvSpPr>
            <p:spPr>
              <a:xfrm flipH="1">
                <a:off x="8611945" y="126726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7" name="Oval 1186"/>
              <p:cNvSpPr/>
              <p:nvPr/>
            </p:nvSpPr>
            <p:spPr>
              <a:xfrm flipH="1">
                <a:off x="8839644" y="970835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8" name="Oval 1187"/>
              <p:cNvSpPr/>
              <p:nvPr/>
            </p:nvSpPr>
            <p:spPr>
              <a:xfrm flipH="1">
                <a:off x="9212072" y="388108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9" name="Oval 1188"/>
              <p:cNvSpPr/>
              <p:nvPr/>
            </p:nvSpPr>
            <p:spPr>
              <a:xfrm flipH="1">
                <a:off x="9124774" y="492205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0" name="Oval 1189"/>
              <p:cNvSpPr/>
              <p:nvPr/>
            </p:nvSpPr>
            <p:spPr>
              <a:xfrm flipH="1">
                <a:off x="9037475" y="574167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1" name="Oval 1190"/>
              <p:cNvSpPr/>
              <p:nvPr/>
            </p:nvSpPr>
            <p:spPr>
              <a:xfrm flipH="1">
                <a:off x="8908123" y="78578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2" name="Oval 1191"/>
              <p:cNvSpPr/>
              <p:nvPr/>
            </p:nvSpPr>
            <p:spPr>
              <a:xfrm flipH="1">
                <a:off x="8820824" y="88988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3" name="Oval 1192"/>
              <p:cNvSpPr/>
              <p:nvPr/>
            </p:nvSpPr>
            <p:spPr>
              <a:xfrm flipH="1">
                <a:off x="8733525" y="971843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4" name="Oval 1193"/>
              <p:cNvSpPr/>
              <p:nvPr/>
            </p:nvSpPr>
            <p:spPr>
              <a:xfrm flipH="1">
                <a:off x="8961224" y="675418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5" name="Oval 1194"/>
              <p:cNvSpPr/>
              <p:nvPr/>
            </p:nvSpPr>
            <p:spPr>
              <a:xfrm flipH="1">
                <a:off x="8993229" y="479005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6" name="Oval 1195"/>
              <p:cNvSpPr/>
              <p:nvPr/>
            </p:nvSpPr>
            <p:spPr>
              <a:xfrm flipH="1">
                <a:off x="8905930" y="583103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7" name="Oval 1196"/>
              <p:cNvSpPr/>
              <p:nvPr/>
            </p:nvSpPr>
            <p:spPr>
              <a:xfrm flipH="1">
                <a:off x="8818631" y="66506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8" name="Oval 1197"/>
              <p:cNvSpPr/>
              <p:nvPr/>
            </p:nvSpPr>
            <p:spPr>
              <a:xfrm flipH="1">
                <a:off x="8689279" y="876682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9" name="Oval 1198"/>
              <p:cNvSpPr/>
              <p:nvPr/>
            </p:nvSpPr>
            <p:spPr>
              <a:xfrm flipH="1">
                <a:off x="8601980" y="980779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0" name="Oval 1199"/>
              <p:cNvSpPr/>
              <p:nvPr/>
            </p:nvSpPr>
            <p:spPr>
              <a:xfrm flipH="1">
                <a:off x="8514681" y="106274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1" name="Oval 1200"/>
              <p:cNvSpPr/>
              <p:nvPr/>
            </p:nvSpPr>
            <p:spPr>
              <a:xfrm flipH="1">
                <a:off x="8742380" y="766315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2" name="Oval 1201"/>
              <p:cNvSpPr/>
              <p:nvPr/>
            </p:nvSpPr>
            <p:spPr>
              <a:xfrm flipH="1">
                <a:off x="8376562" y="54338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3" name="Oval 1202"/>
              <p:cNvSpPr/>
              <p:nvPr/>
            </p:nvSpPr>
            <p:spPr>
              <a:xfrm flipH="1">
                <a:off x="8747876" y="42403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4" name="Oval 1203"/>
              <p:cNvSpPr/>
              <p:nvPr/>
            </p:nvSpPr>
            <p:spPr>
              <a:xfrm flipH="1">
                <a:off x="8660577" y="50599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5" name="Oval 1204"/>
              <p:cNvSpPr/>
              <p:nvPr/>
            </p:nvSpPr>
            <p:spPr>
              <a:xfrm flipH="1">
                <a:off x="8531225" y="71761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6" name="Oval 1205"/>
              <p:cNvSpPr/>
              <p:nvPr/>
            </p:nvSpPr>
            <p:spPr>
              <a:xfrm flipH="1">
                <a:off x="8661688" y="641707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7" name="Oval 1206"/>
              <p:cNvSpPr/>
              <p:nvPr/>
            </p:nvSpPr>
            <p:spPr>
              <a:xfrm flipH="1">
                <a:off x="8928052" y="404023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8" name="Oval 1207"/>
              <p:cNvSpPr/>
              <p:nvPr/>
            </p:nvSpPr>
            <p:spPr>
              <a:xfrm flipH="1">
                <a:off x="8613852" y="144562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9" name="Oval 1208"/>
              <p:cNvSpPr/>
              <p:nvPr/>
            </p:nvSpPr>
            <p:spPr>
              <a:xfrm flipH="1">
                <a:off x="8373801" y="70171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0" name="Oval 1209"/>
              <p:cNvSpPr/>
              <p:nvPr/>
            </p:nvSpPr>
            <p:spPr>
              <a:xfrm flipH="1">
                <a:off x="8278730" y="650801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1" name="Oval 1210"/>
              <p:cNvSpPr/>
              <p:nvPr/>
            </p:nvSpPr>
            <p:spPr>
              <a:xfrm flipH="1">
                <a:off x="8157684" y="52533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2" name="Oval 1211"/>
              <p:cNvSpPr/>
              <p:nvPr/>
            </p:nvSpPr>
            <p:spPr>
              <a:xfrm flipH="1">
                <a:off x="8616141" y="1160845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3" name="Oval 1212"/>
              <p:cNvSpPr/>
              <p:nvPr/>
            </p:nvSpPr>
            <p:spPr>
              <a:xfrm flipH="1">
                <a:off x="8415277" y="870756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4" name="Oval 1213"/>
              <p:cNvSpPr/>
              <p:nvPr/>
            </p:nvSpPr>
            <p:spPr>
              <a:xfrm rot="8867425" flipH="1">
                <a:off x="9304787" y="495926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5" name="Oval 1214"/>
              <p:cNvSpPr/>
              <p:nvPr/>
            </p:nvSpPr>
            <p:spPr>
              <a:xfrm rot="8867425" flipH="1">
                <a:off x="9049256" y="348246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6" name="Oval 1215"/>
              <p:cNvSpPr/>
              <p:nvPr/>
            </p:nvSpPr>
            <p:spPr>
              <a:xfrm rot="8867425" flipH="1">
                <a:off x="8006367" y="468028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7" name="Oval 1216"/>
              <p:cNvSpPr/>
              <p:nvPr/>
            </p:nvSpPr>
            <p:spPr>
              <a:xfrm flipH="1">
                <a:off x="9647265" y="45094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8" name="Oval 1217"/>
              <p:cNvSpPr/>
              <p:nvPr/>
            </p:nvSpPr>
            <p:spPr>
              <a:xfrm flipH="1">
                <a:off x="9559966" y="53290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9" name="Oval 1218"/>
              <p:cNvSpPr/>
              <p:nvPr/>
            </p:nvSpPr>
            <p:spPr>
              <a:xfrm rot="8867425" flipH="1">
                <a:off x="9378128" y="829849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0" name="Oval 1219"/>
              <p:cNvSpPr/>
              <p:nvPr/>
            </p:nvSpPr>
            <p:spPr>
              <a:xfrm flipH="1">
                <a:off x="9799665" y="60334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1" name="Oval 1220"/>
              <p:cNvSpPr/>
              <p:nvPr/>
            </p:nvSpPr>
            <p:spPr>
              <a:xfrm flipH="1">
                <a:off x="9712366" y="68530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2" name="Oval 1221"/>
              <p:cNvSpPr/>
              <p:nvPr/>
            </p:nvSpPr>
            <p:spPr>
              <a:xfrm rot="8867425" flipH="1">
                <a:off x="9538066" y="680946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3" name="Oval 1222"/>
              <p:cNvSpPr/>
              <p:nvPr/>
            </p:nvSpPr>
            <p:spPr>
              <a:xfrm flipH="1">
                <a:off x="9554920" y="812023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4" name="Oval 1223"/>
              <p:cNvSpPr/>
              <p:nvPr/>
            </p:nvSpPr>
            <p:spPr>
              <a:xfrm flipH="1" flipV="1">
                <a:off x="9459417" y="377533"/>
                <a:ext cx="158167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25" name="Group 1224"/>
              <p:cNvGrpSpPr/>
              <p:nvPr/>
            </p:nvGrpSpPr>
            <p:grpSpPr>
              <a:xfrm rot="8966016">
                <a:off x="6896374" y="2251060"/>
                <a:ext cx="646126" cy="598416"/>
                <a:chOff x="9461736" y="529933"/>
                <a:chExt cx="664927" cy="598416"/>
              </a:xfrm>
            </p:grpSpPr>
            <p:sp>
              <p:nvSpPr>
                <p:cNvPr id="1246" name="Oval 1245"/>
                <p:cNvSpPr/>
                <p:nvPr/>
              </p:nvSpPr>
              <p:spPr>
                <a:xfrm flipH="1">
                  <a:off x="9461736" y="74502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7" name="Oval 1246"/>
                <p:cNvSpPr/>
                <p:nvPr/>
              </p:nvSpPr>
              <p:spPr>
                <a:xfrm flipH="1">
                  <a:off x="9799665" y="6033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8" name="Oval 1247"/>
                <p:cNvSpPr/>
                <p:nvPr/>
              </p:nvSpPr>
              <p:spPr>
                <a:xfrm flipH="1">
                  <a:off x="9712366" y="6853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9" name="Oval 1248"/>
                <p:cNvSpPr/>
                <p:nvPr/>
              </p:nvSpPr>
              <p:spPr>
                <a:xfrm rot="8867425" flipH="1">
                  <a:off x="9530528" y="98224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0" name="Oval 1249"/>
                <p:cNvSpPr/>
                <p:nvPr/>
              </p:nvSpPr>
              <p:spPr>
                <a:xfrm flipH="1">
                  <a:off x="9952065" y="7557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1" name="Oval 1250"/>
                <p:cNvSpPr/>
                <p:nvPr/>
              </p:nvSpPr>
              <p:spPr>
                <a:xfrm flipH="1">
                  <a:off x="9864766" y="8377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2" name="Oval 1251"/>
                <p:cNvSpPr/>
                <p:nvPr/>
              </p:nvSpPr>
              <p:spPr>
                <a:xfrm rot="8867425" flipH="1">
                  <a:off x="9690466" y="83334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3" name="Oval 1252"/>
                <p:cNvSpPr/>
                <p:nvPr/>
              </p:nvSpPr>
              <p:spPr>
                <a:xfrm flipH="1">
                  <a:off x="9707320" y="96442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4" name="Oval 1253"/>
                <p:cNvSpPr/>
                <p:nvPr/>
              </p:nvSpPr>
              <p:spPr>
                <a:xfrm flipH="1" flipV="1">
                  <a:off x="9611817" y="529933"/>
                  <a:ext cx="158167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26" name="Oval 1225"/>
              <p:cNvSpPr/>
              <p:nvPr/>
            </p:nvSpPr>
            <p:spPr>
              <a:xfrm rot="8966016" flipH="1" flipV="1">
                <a:off x="7764063" y="2458922"/>
                <a:ext cx="153695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7" name="Oval 1226"/>
              <p:cNvSpPr/>
              <p:nvPr/>
            </p:nvSpPr>
            <p:spPr>
              <a:xfrm rot="8966016" flipH="1" flipV="1">
                <a:off x="7574338" y="2364974"/>
                <a:ext cx="153695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8" name="Oval 1227"/>
              <p:cNvSpPr/>
              <p:nvPr/>
            </p:nvSpPr>
            <p:spPr>
              <a:xfrm rot="8966016" flipH="1" flipV="1">
                <a:off x="9446794" y="2216530"/>
                <a:ext cx="153695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9" name="Oval 1228"/>
              <p:cNvSpPr/>
              <p:nvPr/>
            </p:nvSpPr>
            <p:spPr>
              <a:xfrm rot="8966016" flipH="1" flipV="1">
                <a:off x="9599194" y="2368930"/>
                <a:ext cx="153695" cy="177004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0" name="Oval 1229"/>
              <p:cNvSpPr/>
              <p:nvPr/>
            </p:nvSpPr>
            <p:spPr>
              <a:xfrm rot="8966016" flipH="1" flipV="1">
                <a:off x="9417888" y="2438798"/>
                <a:ext cx="153695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1" name="Oval 1230"/>
              <p:cNvSpPr/>
              <p:nvPr/>
            </p:nvSpPr>
            <p:spPr>
              <a:xfrm rot="8966016" flipH="1" flipV="1">
                <a:off x="9346232" y="2669442"/>
                <a:ext cx="153695" cy="177004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2" name="Oval 1231"/>
              <p:cNvSpPr/>
              <p:nvPr/>
            </p:nvSpPr>
            <p:spPr>
              <a:xfrm rot="8867425" flipH="1">
                <a:off x="7513834" y="2575014"/>
                <a:ext cx="144000" cy="14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3" name="Oval 1232"/>
              <p:cNvSpPr/>
              <p:nvPr/>
            </p:nvSpPr>
            <p:spPr>
              <a:xfrm rot="8867425" flipH="1">
                <a:off x="7709364" y="2770544"/>
                <a:ext cx="144000" cy="14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34" name="Group 1233"/>
              <p:cNvGrpSpPr/>
              <p:nvPr/>
            </p:nvGrpSpPr>
            <p:grpSpPr>
              <a:xfrm rot="8966016">
                <a:off x="6496605" y="1738924"/>
                <a:ext cx="646126" cy="598416"/>
                <a:chOff x="9461736" y="529933"/>
                <a:chExt cx="664927" cy="598416"/>
              </a:xfrm>
            </p:grpSpPr>
            <p:sp>
              <p:nvSpPr>
                <p:cNvPr id="1237" name="Oval 1236"/>
                <p:cNvSpPr/>
                <p:nvPr/>
              </p:nvSpPr>
              <p:spPr>
                <a:xfrm flipH="1">
                  <a:off x="9461736" y="74502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8" name="Oval 1237"/>
                <p:cNvSpPr/>
                <p:nvPr/>
              </p:nvSpPr>
              <p:spPr>
                <a:xfrm flipH="1">
                  <a:off x="9799665" y="6033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9" name="Oval 1238"/>
                <p:cNvSpPr/>
                <p:nvPr/>
              </p:nvSpPr>
              <p:spPr>
                <a:xfrm flipH="1">
                  <a:off x="9712366" y="6853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0" name="Oval 1239"/>
                <p:cNvSpPr/>
                <p:nvPr/>
              </p:nvSpPr>
              <p:spPr>
                <a:xfrm rot="8867425" flipH="1">
                  <a:off x="9530528" y="98224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1" name="Oval 1240"/>
                <p:cNvSpPr/>
                <p:nvPr/>
              </p:nvSpPr>
              <p:spPr>
                <a:xfrm flipH="1">
                  <a:off x="9952065" y="7557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2" name="Oval 1241"/>
                <p:cNvSpPr/>
                <p:nvPr/>
              </p:nvSpPr>
              <p:spPr>
                <a:xfrm flipH="1">
                  <a:off x="9864766" y="8377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3" name="Oval 1242"/>
                <p:cNvSpPr/>
                <p:nvPr/>
              </p:nvSpPr>
              <p:spPr>
                <a:xfrm rot="8867425" flipH="1">
                  <a:off x="9690466" y="83334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4" name="Oval 1243"/>
                <p:cNvSpPr/>
                <p:nvPr/>
              </p:nvSpPr>
              <p:spPr>
                <a:xfrm flipH="1">
                  <a:off x="9707320" y="96442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5" name="Oval 1244"/>
                <p:cNvSpPr/>
                <p:nvPr/>
              </p:nvSpPr>
              <p:spPr>
                <a:xfrm flipH="1" flipV="1">
                  <a:off x="9611817" y="529933"/>
                  <a:ext cx="158167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35" name="Oval 1234"/>
              <p:cNvSpPr/>
              <p:nvPr/>
            </p:nvSpPr>
            <p:spPr>
              <a:xfrm rot="8867425" flipH="1">
                <a:off x="6848673" y="2279363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6" name="Oval 1235"/>
              <p:cNvSpPr/>
              <p:nvPr/>
            </p:nvSpPr>
            <p:spPr>
              <a:xfrm rot="8966016" flipH="1" flipV="1">
                <a:off x="6680404" y="2306605"/>
                <a:ext cx="153695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53" name="Group 1752"/>
            <p:cNvGrpSpPr/>
            <p:nvPr/>
          </p:nvGrpSpPr>
          <p:grpSpPr>
            <a:xfrm rot="13294257">
              <a:off x="3717680" y="3040928"/>
              <a:ext cx="4855893" cy="2904954"/>
              <a:chOff x="6183548" y="232633"/>
              <a:chExt cx="4855893" cy="2904954"/>
            </a:xfrm>
          </p:grpSpPr>
          <p:grpSp>
            <p:nvGrpSpPr>
              <p:cNvPr id="1754" name="Group 1753"/>
              <p:cNvGrpSpPr/>
              <p:nvPr/>
            </p:nvGrpSpPr>
            <p:grpSpPr>
              <a:xfrm>
                <a:off x="6183548" y="232633"/>
                <a:ext cx="2519170" cy="2150670"/>
                <a:chOff x="7736040" y="-186338"/>
                <a:chExt cx="3947215" cy="3605841"/>
              </a:xfrm>
            </p:grpSpPr>
            <p:sp>
              <p:nvSpPr>
                <p:cNvPr id="2108" name="Oval 2107"/>
                <p:cNvSpPr/>
                <p:nvPr/>
              </p:nvSpPr>
              <p:spPr>
                <a:xfrm>
                  <a:off x="7736040" y="12439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9" name="Oval 2108"/>
                <p:cNvSpPr/>
                <p:nvPr/>
              </p:nvSpPr>
              <p:spPr>
                <a:xfrm>
                  <a:off x="7872826" y="14185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0" name="Oval 2109"/>
                <p:cNvSpPr/>
                <p:nvPr/>
              </p:nvSpPr>
              <p:spPr>
                <a:xfrm>
                  <a:off x="8009612" y="15559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1" name="Oval 2110"/>
                <p:cNvSpPr/>
                <p:nvPr/>
              </p:nvSpPr>
              <p:spPr>
                <a:xfrm>
                  <a:off x="8212290" y="19107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2" name="Oval 2111"/>
                <p:cNvSpPr/>
                <p:nvPr/>
              </p:nvSpPr>
              <p:spPr>
                <a:xfrm>
                  <a:off x="8349076" y="20852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3" name="Oval 2112"/>
                <p:cNvSpPr/>
                <p:nvPr/>
              </p:nvSpPr>
              <p:spPr>
                <a:xfrm>
                  <a:off x="8485862" y="22226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4" name="Oval 2113"/>
                <p:cNvSpPr/>
                <p:nvPr/>
              </p:nvSpPr>
              <p:spPr>
                <a:xfrm>
                  <a:off x="8144702" y="17256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5" name="Oval 2114"/>
                <p:cNvSpPr/>
                <p:nvPr/>
              </p:nvSpPr>
              <p:spPr>
                <a:xfrm>
                  <a:off x="8078940" y="13963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6" name="Oval 2115"/>
                <p:cNvSpPr/>
                <p:nvPr/>
              </p:nvSpPr>
              <p:spPr>
                <a:xfrm>
                  <a:off x="8215726" y="15709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7" name="Oval 2116"/>
                <p:cNvSpPr/>
                <p:nvPr/>
              </p:nvSpPr>
              <p:spPr>
                <a:xfrm>
                  <a:off x="8352512" y="17083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8" name="Oval 2117"/>
                <p:cNvSpPr/>
                <p:nvPr/>
              </p:nvSpPr>
              <p:spPr>
                <a:xfrm>
                  <a:off x="8555190" y="20631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9" name="Oval 2118"/>
                <p:cNvSpPr/>
                <p:nvPr/>
              </p:nvSpPr>
              <p:spPr>
                <a:xfrm>
                  <a:off x="8691976" y="22376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0" name="Oval 2119"/>
                <p:cNvSpPr/>
                <p:nvPr/>
              </p:nvSpPr>
              <p:spPr>
                <a:xfrm>
                  <a:off x="8828762" y="23750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1" name="Oval 2120"/>
                <p:cNvSpPr/>
                <p:nvPr/>
              </p:nvSpPr>
              <p:spPr>
                <a:xfrm>
                  <a:off x="8487602" y="18780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2" name="Oval 2121"/>
                <p:cNvSpPr/>
                <p:nvPr/>
              </p:nvSpPr>
              <p:spPr>
                <a:xfrm>
                  <a:off x="7888440" y="9010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3" name="Oval 2122"/>
                <p:cNvSpPr/>
                <p:nvPr/>
              </p:nvSpPr>
              <p:spPr>
                <a:xfrm>
                  <a:off x="8025226" y="10756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4" name="Oval 2123"/>
                <p:cNvSpPr/>
                <p:nvPr/>
              </p:nvSpPr>
              <p:spPr>
                <a:xfrm>
                  <a:off x="8162012" y="12130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5" name="Oval 2124"/>
                <p:cNvSpPr/>
                <p:nvPr/>
              </p:nvSpPr>
              <p:spPr>
                <a:xfrm>
                  <a:off x="8364690" y="15678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6" name="Oval 2125"/>
                <p:cNvSpPr/>
                <p:nvPr/>
              </p:nvSpPr>
              <p:spPr>
                <a:xfrm>
                  <a:off x="8501476" y="17423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7" name="Oval 2126"/>
                <p:cNvSpPr/>
                <p:nvPr/>
              </p:nvSpPr>
              <p:spPr>
                <a:xfrm>
                  <a:off x="8638262" y="18797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8" name="Oval 2127"/>
                <p:cNvSpPr/>
                <p:nvPr/>
              </p:nvSpPr>
              <p:spPr>
                <a:xfrm>
                  <a:off x="8297102" y="13827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9" name="Oval 2128"/>
                <p:cNvSpPr/>
                <p:nvPr/>
              </p:nvSpPr>
              <p:spPr>
                <a:xfrm>
                  <a:off x="8231340" y="10534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0" name="Oval 2129"/>
                <p:cNvSpPr/>
                <p:nvPr/>
              </p:nvSpPr>
              <p:spPr>
                <a:xfrm>
                  <a:off x="8368126" y="12280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1" name="Oval 2130"/>
                <p:cNvSpPr/>
                <p:nvPr/>
              </p:nvSpPr>
              <p:spPr>
                <a:xfrm>
                  <a:off x="8504912" y="13654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2" name="Oval 2131"/>
                <p:cNvSpPr/>
                <p:nvPr/>
              </p:nvSpPr>
              <p:spPr>
                <a:xfrm>
                  <a:off x="8707590" y="17202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3" name="Oval 2132"/>
                <p:cNvSpPr/>
                <p:nvPr/>
              </p:nvSpPr>
              <p:spPr>
                <a:xfrm>
                  <a:off x="8844376" y="18947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4" name="Oval 2133"/>
                <p:cNvSpPr/>
                <p:nvPr/>
              </p:nvSpPr>
              <p:spPr>
                <a:xfrm>
                  <a:off x="8981162" y="20321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5" name="Oval 2134"/>
                <p:cNvSpPr/>
                <p:nvPr/>
              </p:nvSpPr>
              <p:spPr>
                <a:xfrm>
                  <a:off x="8640002" y="15351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6" name="Oval 2135"/>
                <p:cNvSpPr/>
                <p:nvPr/>
              </p:nvSpPr>
              <p:spPr>
                <a:xfrm>
                  <a:off x="8478990" y="7867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7" name="Oval 2136"/>
                <p:cNvSpPr/>
                <p:nvPr/>
              </p:nvSpPr>
              <p:spPr>
                <a:xfrm>
                  <a:off x="8615776" y="9613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8" name="Oval 2137"/>
                <p:cNvSpPr/>
                <p:nvPr/>
              </p:nvSpPr>
              <p:spPr>
                <a:xfrm>
                  <a:off x="8752562" y="10987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9" name="Oval 2138"/>
                <p:cNvSpPr/>
                <p:nvPr/>
              </p:nvSpPr>
              <p:spPr>
                <a:xfrm>
                  <a:off x="8955240" y="14535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0" name="Oval 2139"/>
                <p:cNvSpPr/>
                <p:nvPr/>
              </p:nvSpPr>
              <p:spPr>
                <a:xfrm>
                  <a:off x="9092026" y="16280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1" name="Oval 2140"/>
                <p:cNvSpPr/>
                <p:nvPr/>
              </p:nvSpPr>
              <p:spPr>
                <a:xfrm>
                  <a:off x="9228812" y="17654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2" name="Oval 2141"/>
                <p:cNvSpPr/>
                <p:nvPr/>
              </p:nvSpPr>
              <p:spPr>
                <a:xfrm>
                  <a:off x="8887652" y="12684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3" name="Oval 2142"/>
                <p:cNvSpPr/>
                <p:nvPr/>
              </p:nvSpPr>
              <p:spPr>
                <a:xfrm>
                  <a:off x="8821890" y="9391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4" name="Oval 2143"/>
                <p:cNvSpPr/>
                <p:nvPr/>
              </p:nvSpPr>
              <p:spPr>
                <a:xfrm>
                  <a:off x="8958676" y="11137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5" name="Oval 2144"/>
                <p:cNvSpPr/>
                <p:nvPr/>
              </p:nvSpPr>
              <p:spPr>
                <a:xfrm>
                  <a:off x="9095462" y="12511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6" name="Oval 2145"/>
                <p:cNvSpPr/>
                <p:nvPr/>
              </p:nvSpPr>
              <p:spPr>
                <a:xfrm>
                  <a:off x="9298140" y="16059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7" name="Oval 2146"/>
                <p:cNvSpPr/>
                <p:nvPr/>
              </p:nvSpPr>
              <p:spPr>
                <a:xfrm>
                  <a:off x="9434926" y="17804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8" name="Oval 2147"/>
                <p:cNvSpPr/>
                <p:nvPr/>
              </p:nvSpPr>
              <p:spPr>
                <a:xfrm>
                  <a:off x="9571712" y="19178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9" name="Oval 2148"/>
                <p:cNvSpPr/>
                <p:nvPr/>
              </p:nvSpPr>
              <p:spPr>
                <a:xfrm>
                  <a:off x="9230552" y="14208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0" name="Oval 2149"/>
                <p:cNvSpPr/>
                <p:nvPr/>
              </p:nvSpPr>
              <p:spPr>
                <a:xfrm>
                  <a:off x="8631390" y="4438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1" name="Oval 2150"/>
                <p:cNvSpPr/>
                <p:nvPr/>
              </p:nvSpPr>
              <p:spPr>
                <a:xfrm>
                  <a:off x="8768176" y="6184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2" name="Oval 2151"/>
                <p:cNvSpPr/>
                <p:nvPr/>
              </p:nvSpPr>
              <p:spPr>
                <a:xfrm>
                  <a:off x="8904962" y="7558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3" name="Oval 2152"/>
                <p:cNvSpPr/>
                <p:nvPr/>
              </p:nvSpPr>
              <p:spPr>
                <a:xfrm>
                  <a:off x="9107640" y="11106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4" name="Oval 2153"/>
                <p:cNvSpPr/>
                <p:nvPr/>
              </p:nvSpPr>
              <p:spPr>
                <a:xfrm>
                  <a:off x="9244426" y="12851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5" name="Oval 2154"/>
                <p:cNvSpPr/>
                <p:nvPr/>
              </p:nvSpPr>
              <p:spPr>
                <a:xfrm>
                  <a:off x="9381212" y="14225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6" name="Oval 2155"/>
                <p:cNvSpPr/>
                <p:nvPr/>
              </p:nvSpPr>
              <p:spPr>
                <a:xfrm>
                  <a:off x="9040052" y="9255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7" name="Oval 2156"/>
                <p:cNvSpPr/>
                <p:nvPr/>
              </p:nvSpPr>
              <p:spPr>
                <a:xfrm>
                  <a:off x="8974290" y="5962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8" name="Oval 2157"/>
                <p:cNvSpPr/>
                <p:nvPr/>
              </p:nvSpPr>
              <p:spPr>
                <a:xfrm>
                  <a:off x="9111076" y="7708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9" name="Oval 2158"/>
                <p:cNvSpPr/>
                <p:nvPr/>
              </p:nvSpPr>
              <p:spPr>
                <a:xfrm>
                  <a:off x="9247862" y="9082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0" name="Oval 2159"/>
                <p:cNvSpPr/>
                <p:nvPr/>
              </p:nvSpPr>
              <p:spPr>
                <a:xfrm>
                  <a:off x="9450540" y="12630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1" name="Oval 2160"/>
                <p:cNvSpPr/>
                <p:nvPr/>
              </p:nvSpPr>
              <p:spPr>
                <a:xfrm>
                  <a:off x="9587326" y="14375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2" name="Oval 2161"/>
                <p:cNvSpPr/>
                <p:nvPr/>
              </p:nvSpPr>
              <p:spPr>
                <a:xfrm>
                  <a:off x="9724112" y="15749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3" name="Oval 2162"/>
                <p:cNvSpPr/>
                <p:nvPr/>
              </p:nvSpPr>
              <p:spPr>
                <a:xfrm>
                  <a:off x="9382952" y="10779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164" name="Group 2163"/>
                <p:cNvGrpSpPr/>
                <p:nvPr/>
              </p:nvGrpSpPr>
              <p:grpSpPr>
                <a:xfrm rot="15200309">
                  <a:off x="9058297" y="1822775"/>
                  <a:ext cx="753258" cy="1254603"/>
                  <a:chOff x="9396826" y="1060628"/>
                  <a:chExt cx="753258" cy="1254603"/>
                </a:xfrm>
              </p:grpSpPr>
              <p:sp>
                <p:nvSpPr>
                  <p:cNvPr id="2326" name="Oval 2325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7" name="Oval 2326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8" name="Oval 2327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9" name="Oval 2328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30" name="Oval 2329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31" name="Oval 2330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32" name="Oval 2331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33" name="Oval 2332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34" name="Oval 2333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35" name="Oval 2334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65" name="Group 2164"/>
                <p:cNvGrpSpPr/>
                <p:nvPr/>
              </p:nvGrpSpPr>
              <p:grpSpPr>
                <a:xfrm rot="18943562">
                  <a:off x="9431061" y="-186338"/>
                  <a:ext cx="1305708" cy="2023752"/>
                  <a:chOff x="8844376" y="748679"/>
                  <a:chExt cx="1305708" cy="2023752"/>
                </a:xfrm>
              </p:grpSpPr>
              <p:sp>
                <p:nvSpPr>
                  <p:cNvPr id="2296" name="Oval 2295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7" name="Oval 2296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8" name="Oval 2297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9" name="Oval 2298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0" name="Oval 2299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1" name="Oval 2300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2" name="Oval 2301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3" name="Oval 2302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4" name="Oval 2303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5" name="Oval 2304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6" name="Oval 2305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7" name="Oval 2306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8" name="Oval 2307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9" name="Oval 2308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0" name="Oval 2309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1" name="Oval 2310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2" name="Oval 2311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3" name="Oval 2312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4" name="Oval 2313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5" name="Oval 2314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6" name="Oval 2315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7" name="Oval 2316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8" name="Oval 2317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9" name="Oval 2318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0" name="Oval 2319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1" name="Oval 2320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2" name="Oval 2321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3" name="Oval 2322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4" name="Oval 2323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5" name="Oval 2324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66" name="Oval 2165"/>
                <p:cNvSpPr/>
                <p:nvPr/>
              </p:nvSpPr>
              <p:spPr>
                <a:xfrm rot="15200309">
                  <a:off x="9606192" y="98432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7" name="Oval 2166"/>
                <p:cNvSpPr/>
                <p:nvPr/>
              </p:nvSpPr>
              <p:spPr>
                <a:xfrm rot="15200309">
                  <a:off x="9930042" y="184157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8" name="Oval 2167"/>
                <p:cNvSpPr/>
                <p:nvPr/>
              </p:nvSpPr>
              <p:spPr>
                <a:xfrm rot="15200309">
                  <a:off x="10371556" y="1054746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9" name="Oval 2168"/>
                <p:cNvSpPr/>
                <p:nvPr/>
              </p:nvSpPr>
              <p:spPr>
                <a:xfrm rot="15200309">
                  <a:off x="10597084" y="463776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170" name="Group 2169"/>
                <p:cNvGrpSpPr/>
                <p:nvPr/>
              </p:nvGrpSpPr>
              <p:grpSpPr>
                <a:xfrm rot="18943562">
                  <a:off x="9583461" y="-33938"/>
                  <a:ext cx="1305708" cy="2023752"/>
                  <a:chOff x="8844376" y="748679"/>
                  <a:chExt cx="1305708" cy="2023752"/>
                </a:xfrm>
              </p:grpSpPr>
              <p:sp>
                <p:nvSpPr>
                  <p:cNvPr id="2266" name="Oval 2265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7" name="Oval 2266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8" name="Oval 2267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9" name="Oval 2268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0" name="Oval 2269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1" name="Oval 2270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2" name="Oval 2271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3" name="Oval 2272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4" name="Oval 2273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5" name="Oval 2274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6" name="Oval 2275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7" name="Oval 2276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8" name="Oval 2277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9" name="Oval 2278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80" name="Oval 2279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81" name="Oval 2280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82" name="Oval 2281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83" name="Oval 2282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84" name="Oval 2283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85" name="Oval 2284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86" name="Oval 2285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87" name="Oval 2286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88" name="Oval 2287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89" name="Oval 2288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0" name="Oval 2289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1" name="Oval 2290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2" name="Oval 2291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3" name="Oval 2292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4" name="Oval 2293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5" name="Oval 2294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71" name="Oval 2170"/>
                <p:cNvSpPr/>
                <p:nvPr/>
              </p:nvSpPr>
              <p:spPr>
                <a:xfrm rot="15200309">
                  <a:off x="10749484" y="616176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172" name="Group 2171"/>
                <p:cNvGrpSpPr/>
                <p:nvPr/>
              </p:nvGrpSpPr>
              <p:grpSpPr>
                <a:xfrm rot="18943562">
                  <a:off x="9735861" y="118462"/>
                  <a:ext cx="1305708" cy="2023752"/>
                  <a:chOff x="8844376" y="748679"/>
                  <a:chExt cx="1305708" cy="2023752"/>
                </a:xfrm>
              </p:grpSpPr>
              <p:sp>
                <p:nvSpPr>
                  <p:cNvPr id="2236" name="Oval 2235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7" name="Oval 2236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8" name="Oval 2237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9" name="Oval 2238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0" name="Oval 2239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1" name="Oval 2240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2" name="Oval 2241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3" name="Oval 2242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4" name="Oval 2243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5" name="Oval 2244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6" name="Oval 2245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7" name="Oval 2246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8" name="Oval 2247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9" name="Oval 2248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0" name="Oval 2249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1" name="Oval 2250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2" name="Oval 2251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3" name="Oval 2252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4" name="Oval 2253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5" name="Oval 2254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6" name="Oval 2255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7" name="Oval 2256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8" name="Oval 2257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9" name="Oval 2258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0" name="Oval 2259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1" name="Oval 2260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2" name="Oval 2261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3" name="Oval 2262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4" name="Oval 2263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5" name="Oval 2264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73" name="Oval 2172"/>
                <p:cNvSpPr/>
                <p:nvPr/>
              </p:nvSpPr>
              <p:spPr>
                <a:xfrm rot="15200309">
                  <a:off x="10901884" y="768576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174" name="Group 2173"/>
                <p:cNvGrpSpPr/>
                <p:nvPr/>
              </p:nvGrpSpPr>
              <p:grpSpPr>
                <a:xfrm rot="12732575">
                  <a:off x="10438133" y="1172604"/>
                  <a:ext cx="1245122" cy="1566552"/>
                  <a:chOff x="8904962" y="748679"/>
                  <a:chExt cx="1245122" cy="1566552"/>
                </a:xfrm>
              </p:grpSpPr>
              <p:sp>
                <p:nvSpPr>
                  <p:cNvPr id="2211" name="Oval 2210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2" name="Oval 2211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3" name="Oval 2212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4" name="Oval 2213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5" name="Oval 2214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6" name="Oval 2215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7" name="Oval 2216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8" name="Oval 2217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9" name="Oval 2218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0" name="Oval 2219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1" name="Oval 2220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2" name="Oval 2221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3" name="Oval 2222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4" name="Oval 2223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5" name="Oval 2224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6" name="Oval 2225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7" name="Oval 2226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8" name="Oval 2227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9" name="Oval 2228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0" name="Oval 2229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1" name="Oval 2230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2" name="Oval 2231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3" name="Oval 2232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4" name="Oval 2233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5" name="Oval 2234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75" name="Oval 2174"/>
                <p:cNvSpPr/>
                <p:nvPr/>
              </p:nvSpPr>
              <p:spPr>
                <a:xfrm rot="15200309">
                  <a:off x="11054284" y="920976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176" name="Group 2175"/>
                <p:cNvGrpSpPr/>
                <p:nvPr/>
              </p:nvGrpSpPr>
              <p:grpSpPr>
                <a:xfrm rot="3557724">
                  <a:off x="9562007" y="1821779"/>
                  <a:ext cx="1245122" cy="1566552"/>
                  <a:chOff x="8904962" y="748679"/>
                  <a:chExt cx="1245122" cy="1566552"/>
                </a:xfrm>
              </p:grpSpPr>
              <p:sp>
                <p:nvSpPr>
                  <p:cNvPr id="2186" name="Oval 2185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7" name="Oval 2186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8" name="Oval 2187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9" name="Oval 2188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0" name="Oval 2189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1" name="Oval 2190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2" name="Oval 2191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3" name="Oval 2192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4" name="Oval 2193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5" name="Oval 2194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6" name="Oval 2195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7" name="Oval 2196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8" name="Oval 2197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9" name="Oval 2198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0" name="Oval 2199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1" name="Oval 2200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2" name="Oval 2201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3" name="Oval 2202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4" name="Oval 2203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5" name="Oval 2204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6" name="Oval 2205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7" name="Oval 2206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8" name="Oval 2207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9" name="Oval 2208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0" name="Oval 2209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77" name="Oval 2176"/>
                <p:cNvSpPr/>
                <p:nvPr/>
              </p:nvSpPr>
              <p:spPr>
                <a:xfrm rot="12732575">
                  <a:off x="9820823" y="317455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8" name="Oval 2177"/>
                <p:cNvSpPr/>
                <p:nvPr/>
              </p:nvSpPr>
              <p:spPr>
                <a:xfrm rot="12732575">
                  <a:off x="7743168" y="1081849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9" name="Oval 2178"/>
                <p:cNvSpPr/>
                <p:nvPr/>
              </p:nvSpPr>
              <p:spPr>
                <a:xfrm rot="12732575">
                  <a:off x="8143552" y="834246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0" name="Oval 2179"/>
                <p:cNvSpPr/>
                <p:nvPr/>
              </p:nvSpPr>
              <p:spPr>
                <a:xfrm rot="12732575">
                  <a:off x="8372097" y="586937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1" name="Oval 2180"/>
                <p:cNvSpPr/>
                <p:nvPr/>
              </p:nvSpPr>
              <p:spPr>
                <a:xfrm rot="12732575">
                  <a:off x="8810158" y="262411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2" name="Oval 2181"/>
                <p:cNvSpPr/>
                <p:nvPr/>
              </p:nvSpPr>
              <p:spPr>
                <a:xfrm rot="12732575">
                  <a:off x="9113679" y="287294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3" name="Oval 2182"/>
                <p:cNvSpPr/>
                <p:nvPr/>
              </p:nvSpPr>
              <p:spPr>
                <a:xfrm rot="12732575">
                  <a:off x="9400385" y="283236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4" name="Oval 2183"/>
                <p:cNvSpPr/>
                <p:nvPr/>
              </p:nvSpPr>
              <p:spPr>
                <a:xfrm rot="12732575">
                  <a:off x="10543808" y="2491533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5" name="Oval 2184"/>
                <p:cNvSpPr/>
                <p:nvPr/>
              </p:nvSpPr>
              <p:spPr>
                <a:xfrm rot="12732575">
                  <a:off x="10420962" y="2724355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55" name="Group 1754"/>
              <p:cNvGrpSpPr/>
              <p:nvPr/>
            </p:nvGrpSpPr>
            <p:grpSpPr>
              <a:xfrm>
                <a:off x="8463002" y="657379"/>
                <a:ext cx="2576439" cy="2233342"/>
                <a:chOff x="8463002" y="657379"/>
                <a:chExt cx="2576439" cy="2233342"/>
              </a:xfrm>
            </p:grpSpPr>
            <p:sp>
              <p:nvSpPr>
                <p:cNvPr id="1880" name="Oval 1879"/>
                <p:cNvSpPr/>
                <p:nvPr/>
              </p:nvSpPr>
              <p:spPr>
                <a:xfrm flipH="1">
                  <a:off x="10864843" y="1536130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1" name="Oval 1880"/>
                <p:cNvSpPr/>
                <p:nvPr/>
              </p:nvSpPr>
              <p:spPr>
                <a:xfrm flipH="1">
                  <a:off x="10777545" y="1640228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2" name="Oval 1881"/>
                <p:cNvSpPr/>
                <p:nvPr/>
              </p:nvSpPr>
              <p:spPr>
                <a:xfrm flipH="1">
                  <a:off x="10690246" y="1722189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3" name="Oval 1882"/>
                <p:cNvSpPr/>
                <p:nvPr/>
              </p:nvSpPr>
              <p:spPr>
                <a:xfrm flipH="1">
                  <a:off x="10560894" y="193380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4" name="Oval 1883"/>
                <p:cNvSpPr/>
                <p:nvPr/>
              </p:nvSpPr>
              <p:spPr>
                <a:xfrm flipH="1">
                  <a:off x="10473595" y="2037904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5" name="Oval 1884"/>
                <p:cNvSpPr/>
                <p:nvPr/>
              </p:nvSpPr>
              <p:spPr>
                <a:xfrm flipH="1">
                  <a:off x="10386296" y="211986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6" name="Oval 1885"/>
                <p:cNvSpPr/>
                <p:nvPr/>
              </p:nvSpPr>
              <p:spPr>
                <a:xfrm flipH="1">
                  <a:off x="10613994" y="1823440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7" name="Oval 1886"/>
                <p:cNvSpPr/>
                <p:nvPr/>
              </p:nvSpPr>
              <p:spPr>
                <a:xfrm flipH="1">
                  <a:off x="10646000" y="162702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8" name="Oval 1887"/>
                <p:cNvSpPr/>
                <p:nvPr/>
              </p:nvSpPr>
              <p:spPr>
                <a:xfrm flipH="1">
                  <a:off x="10558701" y="173112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9" name="Oval 1888"/>
                <p:cNvSpPr/>
                <p:nvPr/>
              </p:nvSpPr>
              <p:spPr>
                <a:xfrm flipH="1">
                  <a:off x="10471402" y="181308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0" name="Oval 1889"/>
                <p:cNvSpPr/>
                <p:nvPr/>
              </p:nvSpPr>
              <p:spPr>
                <a:xfrm flipH="1">
                  <a:off x="10342050" y="20247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1" name="Oval 1890"/>
                <p:cNvSpPr/>
                <p:nvPr/>
              </p:nvSpPr>
              <p:spPr>
                <a:xfrm flipH="1">
                  <a:off x="10254751" y="212880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2" name="Oval 1891"/>
                <p:cNvSpPr/>
                <p:nvPr/>
              </p:nvSpPr>
              <p:spPr>
                <a:xfrm flipH="1">
                  <a:off x="10167452" y="221076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3" name="Oval 1892"/>
                <p:cNvSpPr/>
                <p:nvPr/>
              </p:nvSpPr>
              <p:spPr>
                <a:xfrm flipH="1">
                  <a:off x="10395151" y="191433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4" name="Oval 1893"/>
                <p:cNvSpPr/>
                <p:nvPr/>
              </p:nvSpPr>
              <p:spPr>
                <a:xfrm flipH="1">
                  <a:off x="10767579" y="133161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5" name="Oval 1894"/>
                <p:cNvSpPr/>
                <p:nvPr/>
              </p:nvSpPr>
              <p:spPr>
                <a:xfrm flipH="1">
                  <a:off x="10680281" y="1435708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6" name="Oval 1895"/>
                <p:cNvSpPr/>
                <p:nvPr/>
              </p:nvSpPr>
              <p:spPr>
                <a:xfrm flipH="1">
                  <a:off x="10592982" y="1517670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7" name="Oval 1896"/>
                <p:cNvSpPr/>
                <p:nvPr/>
              </p:nvSpPr>
              <p:spPr>
                <a:xfrm flipH="1">
                  <a:off x="10463630" y="172928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8" name="Oval 1897"/>
                <p:cNvSpPr/>
                <p:nvPr/>
              </p:nvSpPr>
              <p:spPr>
                <a:xfrm flipH="1">
                  <a:off x="10376331" y="183338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9" name="Oval 1898"/>
                <p:cNvSpPr/>
                <p:nvPr/>
              </p:nvSpPr>
              <p:spPr>
                <a:xfrm flipH="1">
                  <a:off x="10289032" y="191534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0" name="Oval 1899"/>
                <p:cNvSpPr/>
                <p:nvPr/>
              </p:nvSpPr>
              <p:spPr>
                <a:xfrm flipH="1">
                  <a:off x="10516731" y="1618921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1" name="Oval 1900"/>
                <p:cNvSpPr/>
                <p:nvPr/>
              </p:nvSpPr>
              <p:spPr>
                <a:xfrm flipH="1">
                  <a:off x="10548736" y="142250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2" name="Oval 1901"/>
                <p:cNvSpPr/>
                <p:nvPr/>
              </p:nvSpPr>
              <p:spPr>
                <a:xfrm flipH="1">
                  <a:off x="10461437" y="152660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3" name="Oval 1902"/>
                <p:cNvSpPr/>
                <p:nvPr/>
              </p:nvSpPr>
              <p:spPr>
                <a:xfrm flipH="1">
                  <a:off x="10374138" y="160856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4" name="Oval 1903"/>
                <p:cNvSpPr/>
                <p:nvPr/>
              </p:nvSpPr>
              <p:spPr>
                <a:xfrm flipH="1">
                  <a:off x="10244786" y="182018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5" name="Oval 1904"/>
                <p:cNvSpPr/>
                <p:nvPr/>
              </p:nvSpPr>
              <p:spPr>
                <a:xfrm flipH="1">
                  <a:off x="10157487" y="192428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6" name="Oval 1905"/>
                <p:cNvSpPr/>
                <p:nvPr/>
              </p:nvSpPr>
              <p:spPr>
                <a:xfrm flipH="1">
                  <a:off x="10070188" y="200624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7" name="Oval 1906"/>
                <p:cNvSpPr/>
                <p:nvPr/>
              </p:nvSpPr>
              <p:spPr>
                <a:xfrm flipH="1">
                  <a:off x="10297887" y="170981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8" name="Oval 1907"/>
                <p:cNvSpPr/>
                <p:nvPr/>
              </p:nvSpPr>
              <p:spPr>
                <a:xfrm flipH="1">
                  <a:off x="10390682" y="126343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9" name="Oval 1908"/>
                <p:cNvSpPr/>
                <p:nvPr/>
              </p:nvSpPr>
              <p:spPr>
                <a:xfrm flipH="1">
                  <a:off x="10303383" y="136753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0" name="Oval 1909"/>
                <p:cNvSpPr/>
                <p:nvPr/>
              </p:nvSpPr>
              <p:spPr>
                <a:xfrm flipH="1">
                  <a:off x="10216084" y="144949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1" name="Oval 1910"/>
                <p:cNvSpPr/>
                <p:nvPr/>
              </p:nvSpPr>
              <p:spPr>
                <a:xfrm flipH="1">
                  <a:off x="10086732" y="166111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2" name="Oval 1911"/>
                <p:cNvSpPr/>
                <p:nvPr/>
              </p:nvSpPr>
              <p:spPr>
                <a:xfrm flipH="1">
                  <a:off x="9999433" y="176521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3" name="Oval 1912"/>
                <p:cNvSpPr/>
                <p:nvPr/>
              </p:nvSpPr>
              <p:spPr>
                <a:xfrm flipH="1">
                  <a:off x="9912135" y="184717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4" name="Oval 1913"/>
                <p:cNvSpPr/>
                <p:nvPr/>
              </p:nvSpPr>
              <p:spPr>
                <a:xfrm flipH="1">
                  <a:off x="10139833" y="155074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5" name="Oval 1914"/>
                <p:cNvSpPr/>
                <p:nvPr/>
              </p:nvSpPr>
              <p:spPr>
                <a:xfrm flipH="1">
                  <a:off x="10171838" y="135433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6" name="Oval 1915"/>
                <p:cNvSpPr/>
                <p:nvPr/>
              </p:nvSpPr>
              <p:spPr>
                <a:xfrm flipH="1">
                  <a:off x="10084539" y="145843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7" name="Oval 1916"/>
                <p:cNvSpPr/>
                <p:nvPr/>
              </p:nvSpPr>
              <p:spPr>
                <a:xfrm flipH="1">
                  <a:off x="9997240" y="154039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8" name="Oval 1917"/>
                <p:cNvSpPr/>
                <p:nvPr/>
              </p:nvSpPr>
              <p:spPr>
                <a:xfrm flipH="1">
                  <a:off x="9867888" y="1752012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9" name="Oval 1918"/>
                <p:cNvSpPr/>
                <p:nvPr/>
              </p:nvSpPr>
              <p:spPr>
                <a:xfrm flipH="1">
                  <a:off x="9780590" y="185610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0" name="Oval 1919"/>
                <p:cNvSpPr/>
                <p:nvPr/>
              </p:nvSpPr>
              <p:spPr>
                <a:xfrm flipH="1">
                  <a:off x="9693291" y="193807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1" name="Oval 1920"/>
                <p:cNvSpPr/>
                <p:nvPr/>
              </p:nvSpPr>
              <p:spPr>
                <a:xfrm flipH="1">
                  <a:off x="9920989" y="1641645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2" name="Oval 1921"/>
                <p:cNvSpPr/>
                <p:nvPr/>
              </p:nvSpPr>
              <p:spPr>
                <a:xfrm flipH="1">
                  <a:off x="10293418" y="105891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3" name="Oval 1922"/>
                <p:cNvSpPr/>
                <p:nvPr/>
              </p:nvSpPr>
              <p:spPr>
                <a:xfrm flipH="1">
                  <a:off x="10206119" y="116301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4" name="Oval 1923"/>
                <p:cNvSpPr/>
                <p:nvPr/>
              </p:nvSpPr>
              <p:spPr>
                <a:xfrm flipH="1">
                  <a:off x="10118820" y="124497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5" name="Oval 1924"/>
                <p:cNvSpPr/>
                <p:nvPr/>
              </p:nvSpPr>
              <p:spPr>
                <a:xfrm flipH="1">
                  <a:off x="9989468" y="145659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6" name="Oval 1925"/>
                <p:cNvSpPr/>
                <p:nvPr/>
              </p:nvSpPr>
              <p:spPr>
                <a:xfrm flipH="1">
                  <a:off x="9902169" y="156069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7" name="Oval 1926"/>
                <p:cNvSpPr/>
                <p:nvPr/>
              </p:nvSpPr>
              <p:spPr>
                <a:xfrm flipH="1">
                  <a:off x="9814871" y="164265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8" name="Oval 1927"/>
                <p:cNvSpPr/>
                <p:nvPr/>
              </p:nvSpPr>
              <p:spPr>
                <a:xfrm flipH="1">
                  <a:off x="10042569" y="134622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9" name="Oval 1928"/>
                <p:cNvSpPr/>
                <p:nvPr/>
              </p:nvSpPr>
              <p:spPr>
                <a:xfrm flipH="1">
                  <a:off x="10074574" y="114981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0" name="Oval 1929"/>
                <p:cNvSpPr/>
                <p:nvPr/>
              </p:nvSpPr>
              <p:spPr>
                <a:xfrm flipH="1">
                  <a:off x="9987275" y="125391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1" name="Oval 1930"/>
                <p:cNvSpPr/>
                <p:nvPr/>
              </p:nvSpPr>
              <p:spPr>
                <a:xfrm flipH="1">
                  <a:off x="9899977" y="133587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2" name="Oval 1931"/>
                <p:cNvSpPr/>
                <p:nvPr/>
              </p:nvSpPr>
              <p:spPr>
                <a:xfrm flipH="1">
                  <a:off x="9770625" y="1547492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3" name="Oval 1932"/>
                <p:cNvSpPr/>
                <p:nvPr/>
              </p:nvSpPr>
              <p:spPr>
                <a:xfrm flipH="1">
                  <a:off x="9683326" y="1651590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4" name="Oval 1933"/>
                <p:cNvSpPr/>
                <p:nvPr/>
              </p:nvSpPr>
              <p:spPr>
                <a:xfrm flipH="1">
                  <a:off x="9596027" y="173355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5" name="Oval 1934"/>
                <p:cNvSpPr/>
                <p:nvPr/>
              </p:nvSpPr>
              <p:spPr>
                <a:xfrm flipH="1">
                  <a:off x="9823725" y="1437126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936" name="Group 1935"/>
                <p:cNvGrpSpPr/>
                <p:nvPr/>
              </p:nvGrpSpPr>
              <p:grpSpPr>
                <a:xfrm rot="6399691" flipH="1">
                  <a:off x="9730550" y="1855143"/>
                  <a:ext cx="449274" cy="800706"/>
                  <a:chOff x="9396826" y="1060628"/>
                  <a:chExt cx="753258" cy="1254603"/>
                </a:xfrm>
              </p:grpSpPr>
              <p:sp>
                <p:nvSpPr>
                  <p:cNvPr id="2098" name="Oval 2097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9" name="Oval 2098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0" name="Oval 2099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1" name="Oval 2100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2" name="Oval 2101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3" name="Oval 2102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4" name="Oval 2103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5" name="Oval 2104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6" name="Oval 2105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7" name="Oval 2106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37" name="Group 1936"/>
                <p:cNvGrpSpPr/>
                <p:nvPr/>
              </p:nvGrpSpPr>
              <p:grpSpPr>
                <a:xfrm rot="2656438" flipH="1">
                  <a:off x="9237396" y="657379"/>
                  <a:ext cx="833322" cy="1207048"/>
                  <a:chOff x="8844376" y="748679"/>
                  <a:chExt cx="1305708" cy="2023752"/>
                </a:xfrm>
              </p:grpSpPr>
              <p:sp>
                <p:nvSpPr>
                  <p:cNvPr id="2068" name="Oval 2067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9" name="Oval 2068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0" name="Oval 2069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1" name="Oval 2070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2" name="Oval 2071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3" name="Oval 2072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4" name="Oval 2073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5" name="Oval 2074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6" name="Oval 2075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7" name="Oval 2076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8" name="Oval 2077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9" name="Oval 2078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0" name="Oval 2079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1" name="Oval 2080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2" name="Oval 2081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3" name="Oval 2082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4" name="Oval 2083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5" name="Oval 2084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6" name="Oval 2085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7" name="Oval 2086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8" name="Oval 2087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9" name="Oval 2088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0" name="Oval 2089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1" name="Oval 2090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2" name="Oval 2091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3" name="Oval 2092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4" name="Oval 2093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5" name="Oval 2094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6" name="Oval 2095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7" name="Oval 2096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38" name="Oval 1937"/>
                <p:cNvSpPr/>
                <p:nvPr/>
              </p:nvSpPr>
              <p:spPr>
                <a:xfrm rot="6399691" flipH="1">
                  <a:off x="9676999" y="1376144"/>
                  <a:ext cx="163169" cy="15633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9" name="Oval 1938"/>
                <p:cNvSpPr/>
                <p:nvPr/>
              </p:nvSpPr>
              <p:spPr>
                <a:xfrm rot="6399691" flipH="1">
                  <a:off x="9470313" y="1887443"/>
                  <a:ext cx="163169" cy="15633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0" name="Oval 1939"/>
                <p:cNvSpPr/>
                <p:nvPr/>
              </p:nvSpPr>
              <p:spPr>
                <a:xfrm rot="6399691" flipH="1">
                  <a:off x="9198172" y="1417324"/>
                  <a:ext cx="153857" cy="18149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1" name="Oval 1940"/>
                <p:cNvSpPr/>
                <p:nvPr/>
              </p:nvSpPr>
              <p:spPr>
                <a:xfrm rot="6399691" flipH="1">
                  <a:off x="9167301" y="1039194"/>
                  <a:ext cx="153857" cy="18149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942" name="Group 1941"/>
                <p:cNvGrpSpPr/>
                <p:nvPr/>
              </p:nvGrpSpPr>
              <p:grpSpPr>
                <a:xfrm rot="2656438" flipH="1">
                  <a:off x="9140132" y="748277"/>
                  <a:ext cx="833322" cy="1207048"/>
                  <a:chOff x="8844376" y="748679"/>
                  <a:chExt cx="1305708" cy="2023752"/>
                </a:xfrm>
              </p:grpSpPr>
              <p:sp>
                <p:nvSpPr>
                  <p:cNvPr id="2038" name="Oval 2037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9" name="Oval 2038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0" name="Oval 2039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1" name="Oval 2040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2" name="Oval 2041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3" name="Oval 2042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4" name="Oval 2043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5" name="Oval 2044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6" name="Oval 2045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7" name="Oval 2046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8" name="Oval 2047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9" name="Oval 2048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0" name="Oval 2049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1" name="Oval 2050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2" name="Oval 2051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3" name="Oval 2052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4" name="Oval 2053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5" name="Oval 2054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6" name="Oval 2055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7" name="Oval 2056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8" name="Oval 2057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9" name="Oval 2058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0" name="Oval 2059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1" name="Oval 2060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2" name="Oval 2061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3" name="Oval 2062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4" name="Oval 2063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5" name="Oval 2064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6" name="Oval 2065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7" name="Oval 2066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43" name="Oval 1942"/>
                <p:cNvSpPr/>
                <p:nvPr/>
              </p:nvSpPr>
              <p:spPr>
                <a:xfrm rot="6399691" flipH="1">
                  <a:off x="9070037" y="1130091"/>
                  <a:ext cx="153857" cy="18149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944" name="Group 1943"/>
                <p:cNvGrpSpPr/>
                <p:nvPr/>
              </p:nvGrpSpPr>
              <p:grpSpPr>
                <a:xfrm rot="2656438" flipH="1">
                  <a:off x="9042868" y="839174"/>
                  <a:ext cx="833322" cy="1207048"/>
                  <a:chOff x="8844376" y="748679"/>
                  <a:chExt cx="1305708" cy="2023752"/>
                </a:xfrm>
              </p:grpSpPr>
              <p:sp>
                <p:nvSpPr>
                  <p:cNvPr id="2008" name="Oval 2007"/>
                  <p:cNvSpPr/>
                  <p:nvPr/>
                </p:nvSpPr>
                <p:spPr>
                  <a:xfrm>
                    <a:off x="8844376" y="2390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9" name="Oval 2008"/>
                  <p:cNvSpPr/>
                  <p:nvPr/>
                </p:nvSpPr>
                <p:spPr>
                  <a:xfrm>
                    <a:off x="8981162" y="2527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0" name="Oval 2009"/>
                  <p:cNvSpPr/>
                  <p:nvPr/>
                </p:nvSpPr>
                <p:spPr>
                  <a:xfrm>
                    <a:off x="8859990" y="1872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1" name="Oval 2010"/>
                  <p:cNvSpPr/>
                  <p:nvPr/>
                </p:nvSpPr>
                <p:spPr>
                  <a:xfrm>
                    <a:off x="8996776" y="2047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2" name="Oval 2011"/>
                  <p:cNvSpPr/>
                  <p:nvPr/>
                </p:nvSpPr>
                <p:spPr>
                  <a:xfrm>
                    <a:off x="9133562" y="2184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3" name="Oval 2012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4" name="Oval 2013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5" name="Oval 2014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6" name="Oval 2015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7" name="Oval 2016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8" name="Oval 2017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9" name="Oval 2018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0" name="Oval 2019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1" name="Oval 2020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2" name="Oval 2021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3" name="Oval 2022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4" name="Oval 2023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5" name="Oval 2024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6" name="Oval 2025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7" name="Oval 2026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8" name="Oval 2027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9" name="Oval 2028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0" name="Oval 2029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1" name="Oval 2030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2" name="Oval 2031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3" name="Oval 2032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4" name="Oval 2033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5" name="Oval 2034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6" name="Oval 2035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7" name="Oval 2036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45" name="Oval 1944"/>
                <p:cNvSpPr/>
                <p:nvPr/>
              </p:nvSpPr>
              <p:spPr>
                <a:xfrm rot="6399691" flipH="1">
                  <a:off x="8972773" y="1220989"/>
                  <a:ext cx="153857" cy="18149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946" name="Group 1945"/>
                <p:cNvGrpSpPr/>
                <p:nvPr/>
              </p:nvGrpSpPr>
              <p:grpSpPr>
                <a:xfrm rot="10800000" flipH="1">
                  <a:off x="8463002" y="1319917"/>
                  <a:ext cx="885474" cy="1059458"/>
                  <a:chOff x="8904962" y="748679"/>
                  <a:chExt cx="1245122" cy="1566552"/>
                </a:xfrm>
              </p:grpSpPr>
              <p:sp>
                <p:nvSpPr>
                  <p:cNvPr id="1983" name="Oval 1982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4" name="Oval 1983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5" name="Oval 1984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6" name="Oval 1985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7" name="Oval 1986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8" name="Oval 1987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9" name="Oval 1988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0" name="Oval 1989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1" name="Oval 1990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2" name="Oval 1991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3" name="Oval 1992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4" name="Oval 1993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5" name="Oval 1994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6" name="Oval 1995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7" name="Oval 1996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8" name="Oval 1997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9" name="Oval 1998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0" name="Oval 1999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1" name="Oval 2000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2" name="Oval 2001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3" name="Oval 2002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4" name="Oval 2003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5" name="Oval 2004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6" name="Oval 2005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7" name="Oval 2006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47" name="Oval 1946"/>
                <p:cNvSpPr/>
                <p:nvPr/>
              </p:nvSpPr>
              <p:spPr>
                <a:xfrm rot="6399691" flipH="1">
                  <a:off x="8875509" y="1311886"/>
                  <a:ext cx="153857" cy="18149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948" name="Group 1947"/>
                <p:cNvGrpSpPr/>
                <p:nvPr/>
              </p:nvGrpSpPr>
              <p:grpSpPr>
                <a:xfrm rot="9908956" flipH="1">
                  <a:off x="8812453" y="1890925"/>
                  <a:ext cx="742641" cy="999796"/>
                  <a:chOff x="8904962" y="748679"/>
                  <a:chExt cx="1245122" cy="1566552"/>
                </a:xfrm>
              </p:grpSpPr>
              <p:sp>
                <p:nvSpPr>
                  <p:cNvPr id="1958" name="Oval 1957"/>
                  <p:cNvSpPr/>
                  <p:nvPr/>
                </p:nvSpPr>
                <p:spPr>
                  <a:xfrm>
                    <a:off x="89049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9" name="Oval 1958"/>
                  <p:cNvSpPr/>
                  <p:nvPr/>
                </p:nvSpPr>
                <p:spPr>
                  <a:xfrm>
                    <a:off x="91076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0" name="Oval 1959"/>
                  <p:cNvSpPr/>
                  <p:nvPr/>
                </p:nvSpPr>
                <p:spPr>
                  <a:xfrm>
                    <a:off x="92444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1" name="Oval 1960"/>
                  <p:cNvSpPr/>
                  <p:nvPr/>
                </p:nvSpPr>
                <p:spPr>
                  <a:xfrm>
                    <a:off x="93812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2" name="Oval 1961"/>
                  <p:cNvSpPr/>
                  <p:nvPr/>
                </p:nvSpPr>
                <p:spPr>
                  <a:xfrm>
                    <a:off x="90400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3" name="Oval 1962"/>
                  <p:cNvSpPr/>
                  <p:nvPr/>
                </p:nvSpPr>
                <p:spPr>
                  <a:xfrm>
                    <a:off x="8974290" y="10915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4" name="Oval 1963"/>
                  <p:cNvSpPr/>
                  <p:nvPr/>
                </p:nvSpPr>
                <p:spPr>
                  <a:xfrm>
                    <a:off x="9111076" y="12661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5" name="Oval 1964"/>
                  <p:cNvSpPr/>
                  <p:nvPr/>
                </p:nvSpPr>
                <p:spPr>
                  <a:xfrm>
                    <a:off x="9247862" y="14035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6" name="Oval 1965"/>
                  <p:cNvSpPr/>
                  <p:nvPr/>
                </p:nvSpPr>
                <p:spPr>
                  <a:xfrm>
                    <a:off x="9450540" y="17583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7" name="Oval 1966"/>
                  <p:cNvSpPr/>
                  <p:nvPr/>
                </p:nvSpPr>
                <p:spPr>
                  <a:xfrm>
                    <a:off x="9587326" y="19328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8" name="Oval 1967"/>
                  <p:cNvSpPr/>
                  <p:nvPr/>
                </p:nvSpPr>
                <p:spPr>
                  <a:xfrm>
                    <a:off x="9724112" y="20702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9" name="Oval 1968"/>
                  <p:cNvSpPr/>
                  <p:nvPr/>
                </p:nvSpPr>
                <p:spPr>
                  <a:xfrm>
                    <a:off x="9382952" y="15732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0" name="Oval 1969"/>
                  <p:cNvSpPr/>
                  <p:nvPr/>
                </p:nvSpPr>
                <p:spPr>
                  <a:xfrm>
                    <a:off x="89205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1" name="Oval 1970"/>
                  <p:cNvSpPr/>
                  <p:nvPr/>
                </p:nvSpPr>
                <p:spPr>
                  <a:xfrm>
                    <a:off x="90573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2" name="Oval 1971"/>
                  <p:cNvSpPr/>
                  <p:nvPr/>
                </p:nvSpPr>
                <p:spPr>
                  <a:xfrm>
                    <a:off x="92600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3" name="Oval 1972"/>
                  <p:cNvSpPr/>
                  <p:nvPr/>
                </p:nvSpPr>
                <p:spPr>
                  <a:xfrm>
                    <a:off x="93968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4" name="Oval 1973"/>
                  <p:cNvSpPr/>
                  <p:nvPr/>
                </p:nvSpPr>
                <p:spPr>
                  <a:xfrm>
                    <a:off x="95336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5" name="Oval 1974"/>
                  <p:cNvSpPr/>
                  <p:nvPr/>
                </p:nvSpPr>
                <p:spPr>
                  <a:xfrm>
                    <a:off x="91924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6" name="Oval 1975"/>
                  <p:cNvSpPr/>
                  <p:nvPr/>
                </p:nvSpPr>
                <p:spPr>
                  <a:xfrm>
                    <a:off x="9126690" y="7486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7" name="Oval 1976"/>
                  <p:cNvSpPr/>
                  <p:nvPr/>
                </p:nvSpPr>
                <p:spPr>
                  <a:xfrm>
                    <a:off x="9263476" y="9232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8" name="Oval 1977"/>
                  <p:cNvSpPr/>
                  <p:nvPr/>
                </p:nvSpPr>
                <p:spPr>
                  <a:xfrm>
                    <a:off x="9400262" y="10606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9" name="Oval 1978"/>
                  <p:cNvSpPr/>
                  <p:nvPr/>
                </p:nvSpPr>
                <p:spPr>
                  <a:xfrm>
                    <a:off x="9602940" y="14154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0" name="Oval 1979"/>
                  <p:cNvSpPr/>
                  <p:nvPr/>
                </p:nvSpPr>
                <p:spPr>
                  <a:xfrm>
                    <a:off x="9739726" y="15899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1" name="Oval 1980"/>
                  <p:cNvSpPr/>
                  <p:nvPr/>
                </p:nvSpPr>
                <p:spPr>
                  <a:xfrm>
                    <a:off x="9876512" y="17273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2" name="Oval 1981"/>
                  <p:cNvSpPr/>
                  <p:nvPr/>
                </p:nvSpPr>
                <p:spPr>
                  <a:xfrm>
                    <a:off x="9535352" y="12303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49" name="Oval 1948"/>
                <p:cNvSpPr/>
                <p:nvPr/>
              </p:nvSpPr>
              <p:spPr>
                <a:xfrm rot="8867425" flipH="1">
                  <a:off x="9534305" y="2687601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0" name="Oval 1949"/>
                <p:cNvSpPr/>
                <p:nvPr/>
              </p:nvSpPr>
              <p:spPr>
                <a:xfrm rot="8867425" flipH="1">
                  <a:off x="10860294" y="143942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1" name="Oval 1950"/>
                <p:cNvSpPr/>
                <p:nvPr/>
              </p:nvSpPr>
              <p:spPr>
                <a:xfrm rot="8867425" flipH="1">
                  <a:off x="10604763" y="129174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2" name="Oval 1951"/>
                <p:cNvSpPr/>
                <p:nvPr/>
              </p:nvSpPr>
              <p:spPr>
                <a:xfrm rot="8867425" flipH="1">
                  <a:off x="10458903" y="1144244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3" name="Oval 1952"/>
                <p:cNvSpPr/>
                <p:nvPr/>
              </p:nvSpPr>
              <p:spPr>
                <a:xfrm rot="8867425" flipH="1">
                  <a:off x="10179326" y="95068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4" name="Oval 1953"/>
                <p:cNvSpPr/>
                <p:nvPr/>
              </p:nvSpPr>
              <p:spPr>
                <a:xfrm rot="8867425" flipH="1">
                  <a:off x="9985614" y="250770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5" name="Oval 1954"/>
                <p:cNvSpPr/>
                <p:nvPr/>
              </p:nvSpPr>
              <p:spPr>
                <a:xfrm rot="8867425" flipH="1">
                  <a:off x="9802634" y="2483508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6" name="Oval 1955"/>
                <p:cNvSpPr/>
                <p:nvPr/>
              </p:nvSpPr>
              <p:spPr>
                <a:xfrm rot="8867425" flipH="1">
                  <a:off x="9185949" y="2254570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7" name="Oval 1956"/>
                <p:cNvSpPr/>
                <p:nvPr/>
              </p:nvSpPr>
              <p:spPr>
                <a:xfrm rot="8867425" flipH="1">
                  <a:off x="9151287" y="241908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56" name="Group 1755"/>
              <p:cNvGrpSpPr/>
              <p:nvPr/>
            </p:nvGrpSpPr>
            <p:grpSpPr>
              <a:xfrm>
                <a:off x="7580948" y="2012501"/>
                <a:ext cx="2302056" cy="1125086"/>
                <a:chOff x="9926995" y="1185666"/>
                <a:chExt cx="2302056" cy="1125086"/>
              </a:xfrm>
            </p:grpSpPr>
            <p:sp>
              <p:nvSpPr>
                <p:cNvPr id="1838" name="Oval 1837"/>
                <p:cNvSpPr/>
                <p:nvPr/>
              </p:nvSpPr>
              <p:spPr>
                <a:xfrm flipH="1">
                  <a:off x="11018169" y="166287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9" name="Oval 1838"/>
                <p:cNvSpPr/>
                <p:nvPr/>
              </p:nvSpPr>
              <p:spPr>
                <a:xfrm flipH="1">
                  <a:off x="10930871" y="176697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0" name="Oval 1839"/>
                <p:cNvSpPr/>
                <p:nvPr/>
              </p:nvSpPr>
              <p:spPr>
                <a:xfrm flipH="1">
                  <a:off x="10843572" y="184893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1" name="Oval 1840"/>
                <p:cNvSpPr/>
                <p:nvPr/>
              </p:nvSpPr>
              <p:spPr>
                <a:xfrm flipH="1">
                  <a:off x="10714220" y="206055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2" name="Oval 1841"/>
                <p:cNvSpPr/>
                <p:nvPr/>
              </p:nvSpPr>
              <p:spPr>
                <a:xfrm flipH="1">
                  <a:off x="10626921" y="216465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3" name="Oval 1842"/>
                <p:cNvSpPr/>
                <p:nvPr/>
              </p:nvSpPr>
              <p:spPr>
                <a:xfrm flipH="1">
                  <a:off x="9926995" y="184642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4" name="Oval 1843"/>
                <p:cNvSpPr/>
                <p:nvPr/>
              </p:nvSpPr>
              <p:spPr>
                <a:xfrm flipH="1">
                  <a:off x="10767320" y="195018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5" name="Oval 1844"/>
                <p:cNvSpPr/>
                <p:nvPr/>
              </p:nvSpPr>
              <p:spPr>
                <a:xfrm flipH="1">
                  <a:off x="10799326" y="175377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6" name="Oval 1845"/>
                <p:cNvSpPr/>
                <p:nvPr/>
              </p:nvSpPr>
              <p:spPr>
                <a:xfrm flipH="1">
                  <a:off x="10712027" y="185787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7" name="Oval 1846"/>
                <p:cNvSpPr/>
                <p:nvPr/>
              </p:nvSpPr>
              <p:spPr>
                <a:xfrm flipH="1">
                  <a:off x="10624728" y="193983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8" name="Oval 1847"/>
                <p:cNvSpPr/>
                <p:nvPr/>
              </p:nvSpPr>
              <p:spPr>
                <a:xfrm flipH="1">
                  <a:off x="10495376" y="2151452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9" name="Oval 1848"/>
                <p:cNvSpPr/>
                <p:nvPr/>
              </p:nvSpPr>
              <p:spPr>
                <a:xfrm flipH="1">
                  <a:off x="11123741" y="1815454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0" name="Oval 1849"/>
                <p:cNvSpPr/>
                <p:nvPr/>
              </p:nvSpPr>
              <p:spPr>
                <a:xfrm flipH="1">
                  <a:off x="10548477" y="2041086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1" name="Oval 1850"/>
                <p:cNvSpPr/>
                <p:nvPr/>
              </p:nvSpPr>
              <p:spPr>
                <a:xfrm flipH="1">
                  <a:off x="10920905" y="1458359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2" name="Oval 1851"/>
                <p:cNvSpPr/>
                <p:nvPr/>
              </p:nvSpPr>
              <p:spPr>
                <a:xfrm flipH="1">
                  <a:off x="10833607" y="156245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3" name="Oval 1852"/>
                <p:cNvSpPr/>
                <p:nvPr/>
              </p:nvSpPr>
              <p:spPr>
                <a:xfrm flipH="1">
                  <a:off x="10746308" y="164441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4" name="Oval 1853"/>
                <p:cNvSpPr/>
                <p:nvPr/>
              </p:nvSpPr>
              <p:spPr>
                <a:xfrm flipH="1">
                  <a:off x="10616956" y="185603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5" name="Oval 1854"/>
                <p:cNvSpPr/>
                <p:nvPr/>
              </p:nvSpPr>
              <p:spPr>
                <a:xfrm flipH="1">
                  <a:off x="10529657" y="196013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6" name="Oval 1855"/>
                <p:cNvSpPr/>
                <p:nvPr/>
              </p:nvSpPr>
              <p:spPr>
                <a:xfrm flipH="1">
                  <a:off x="12054453" y="171477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7" name="Oval 1856"/>
                <p:cNvSpPr/>
                <p:nvPr/>
              </p:nvSpPr>
              <p:spPr>
                <a:xfrm flipH="1">
                  <a:off x="10670057" y="1745669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8" name="Oval 1857"/>
                <p:cNvSpPr/>
                <p:nvPr/>
              </p:nvSpPr>
              <p:spPr>
                <a:xfrm flipH="1">
                  <a:off x="10702062" y="154925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9" name="Oval 1858"/>
                <p:cNvSpPr/>
                <p:nvPr/>
              </p:nvSpPr>
              <p:spPr>
                <a:xfrm flipH="1">
                  <a:off x="10614763" y="1653354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0" name="Oval 1859"/>
                <p:cNvSpPr/>
                <p:nvPr/>
              </p:nvSpPr>
              <p:spPr>
                <a:xfrm flipH="1">
                  <a:off x="10527464" y="173531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1" name="Oval 1860"/>
                <p:cNvSpPr/>
                <p:nvPr/>
              </p:nvSpPr>
              <p:spPr>
                <a:xfrm flipH="1">
                  <a:off x="10398112" y="194693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2" name="Oval 1861"/>
                <p:cNvSpPr/>
                <p:nvPr/>
              </p:nvSpPr>
              <p:spPr>
                <a:xfrm flipH="1">
                  <a:off x="10233795" y="1939428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3" name="Oval 1862"/>
                <p:cNvSpPr/>
                <p:nvPr/>
              </p:nvSpPr>
              <p:spPr>
                <a:xfrm flipH="1">
                  <a:off x="11051770" y="1968960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4" name="Oval 1863"/>
                <p:cNvSpPr/>
                <p:nvPr/>
              </p:nvSpPr>
              <p:spPr>
                <a:xfrm flipH="1">
                  <a:off x="10451213" y="1836566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5" name="Oval 1864"/>
                <p:cNvSpPr/>
                <p:nvPr/>
              </p:nvSpPr>
              <p:spPr>
                <a:xfrm flipH="1">
                  <a:off x="10544008" y="139018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6" name="Oval 1865"/>
                <p:cNvSpPr/>
                <p:nvPr/>
              </p:nvSpPr>
              <p:spPr>
                <a:xfrm flipH="1">
                  <a:off x="10456709" y="149428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7" name="Oval 1866"/>
                <p:cNvSpPr/>
                <p:nvPr/>
              </p:nvSpPr>
              <p:spPr>
                <a:xfrm flipH="1">
                  <a:off x="10369410" y="157624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8" name="Oval 1867"/>
                <p:cNvSpPr/>
                <p:nvPr/>
              </p:nvSpPr>
              <p:spPr>
                <a:xfrm flipH="1">
                  <a:off x="10240058" y="1787862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9" name="Oval 1868"/>
                <p:cNvSpPr/>
                <p:nvPr/>
              </p:nvSpPr>
              <p:spPr>
                <a:xfrm flipH="1">
                  <a:off x="10293159" y="1677496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0" name="Oval 1869"/>
                <p:cNvSpPr/>
                <p:nvPr/>
              </p:nvSpPr>
              <p:spPr>
                <a:xfrm flipH="1">
                  <a:off x="10325164" y="148108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1" name="Oval 1870"/>
                <p:cNvSpPr/>
                <p:nvPr/>
              </p:nvSpPr>
              <p:spPr>
                <a:xfrm flipH="1">
                  <a:off x="10237865" y="1585180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2" name="Oval 1871"/>
                <p:cNvSpPr/>
                <p:nvPr/>
              </p:nvSpPr>
              <p:spPr>
                <a:xfrm flipH="1">
                  <a:off x="10446744" y="118566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3" name="Oval 1872"/>
                <p:cNvSpPr/>
                <p:nvPr/>
              </p:nvSpPr>
              <p:spPr>
                <a:xfrm flipH="1">
                  <a:off x="10359445" y="128976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4" name="Oval 1873"/>
                <p:cNvSpPr/>
                <p:nvPr/>
              </p:nvSpPr>
              <p:spPr>
                <a:xfrm flipH="1">
                  <a:off x="10272146" y="137172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5" name="Oval 1874"/>
                <p:cNvSpPr/>
                <p:nvPr/>
              </p:nvSpPr>
              <p:spPr>
                <a:xfrm flipH="1">
                  <a:off x="10195895" y="1472976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6" name="Oval 1875"/>
                <p:cNvSpPr/>
                <p:nvPr/>
              </p:nvSpPr>
              <p:spPr>
                <a:xfrm flipH="1">
                  <a:off x="10227900" y="127656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7" name="Oval 1876"/>
                <p:cNvSpPr/>
                <p:nvPr/>
              </p:nvSpPr>
              <p:spPr>
                <a:xfrm rot="8867425" flipH="1">
                  <a:off x="11013620" y="1566177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8" name="Oval 1877"/>
                <p:cNvSpPr/>
                <p:nvPr/>
              </p:nvSpPr>
              <p:spPr>
                <a:xfrm rot="8867425" flipH="1">
                  <a:off x="10758089" y="1418497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9" name="Oval 1878"/>
                <p:cNvSpPr/>
                <p:nvPr/>
              </p:nvSpPr>
              <p:spPr>
                <a:xfrm rot="8867425" flipH="1">
                  <a:off x="10612229" y="127099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57" name="Oval 1756"/>
              <p:cNvSpPr/>
              <p:nvPr/>
            </p:nvSpPr>
            <p:spPr>
              <a:xfrm flipH="1">
                <a:off x="9309336" y="592627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8" name="Oval 1757"/>
              <p:cNvSpPr/>
              <p:nvPr/>
            </p:nvSpPr>
            <p:spPr>
              <a:xfrm flipH="1">
                <a:off x="9222038" y="696725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9" name="Oval 1758"/>
              <p:cNvSpPr/>
              <p:nvPr/>
            </p:nvSpPr>
            <p:spPr>
              <a:xfrm flipH="1">
                <a:off x="9134739" y="778686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0" name="Oval 1759"/>
              <p:cNvSpPr/>
              <p:nvPr/>
            </p:nvSpPr>
            <p:spPr>
              <a:xfrm flipH="1">
                <a:off x="9005387" y="99030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1" name="Oval 1760"/>
              <p:cNvSpPr/>
              <p:nvPr/>
            </p:nvSpPr>
            <p:spPr>
              <a:xfrm flipH="1">
                <a:off x="8918088" y="1094401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2" name="Oval 1761"/>
              <p:cNvSpPr/>
              <p:nvPr/>
            </p:nvSpPr>
            <p:spPr>
              <a:xfrm flipH="1">
                <a:off x="8830789" y="1176363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3" name="Oval 1762"/>
              <p:cNvSpPr/>
              <p:nvPr/>
            </p:nvSpPr>
            <p:spPr>
              <a:xfrm flipH="1">
                <a:off x="9058487" y="879937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4" name="Oval 1763"/>
              <p:cNvSpPr/>
              <p:nvPr/>
            </p:nvSpPr>
            <p:spPr>
              <a:xfrm flipH="1">
                <a:off x="9090493" y="683525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5" name="Oval 1764"/>
              <p:cNvSpPr/>
              <p:nvPr/>
            </p:nvSpPr>
            <p:spPr>
              <a:xfrm flipH="1">
                <a:off x="9003194" y="78762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6" name="Oval 1765"/>
              <p:cNvSpPr/>
              <p:nvPr/>
            </p:nvSpPr>
            <p:spPr>
              <a:xfrm flipH="1">
                <a:off x="8915895" y="86958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7" name="Oval 1766"/>
              <p:cNvSpPr/>
              <p:nvPr/>
            </p:nvSpPr>
            <p:spPr>
              <a:xfrm flipH="1">
                <a:off x="8786543" y="108120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8" name="Oval 1767"/>
              <p:cNvSpPr/>
              <p:nvPr/>
            </p:nvSpPr>
            <p:spPr>
              <a:xfrm flipH="1">
                <a:off x="8699244" y="1185299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9" name="Oval 1768"/>
              <p:cNvSpPr/>
              <p:nvPr/>
            </p:nvSpPr>
            <p:spPr>
              <a:xfrm flipH="1">
                <a:off x="8611945" y="126726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0" name="Oval 1769"/>
              <p:cNvSpPr/>
              <p:nvPr/>
            </p:nvSpPr>
            <p:spPr>
              <a:xfrm flipH="1">
                <a:off x="8839644" y="970835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1" name="Oval 1770"/>
              <p:cNvSpPr/>
              <p:nvPr/>
            </p:nvSpPr>
            <p:spPr>
              <a:xfrm flipH="1">
                <a:off x="9212072" y="388108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2" name="Oval 1771"/>
              <p:cNvSpPr/>
              <p:nvPr/>
            </p:nvSpPr>
            <p:spPr>
              <a:xfrm flipH="1">
                <a:off x="9124774" y="492205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3" name="Oval 1772"/>
              <p:cNvSpPr/>
              <p:nvPr/>
            </p:nvSpPr>
            <p:spPr>
              <a:xfrm flipH="1">
                <a:off x="9037475" y="574167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4" name="Oval 1773"/>
              <p:cNvSpPr/>
              <p:nvPr/>
            </p:nvSpPr>
            <p:spPr>
              <a:xfrm flipH="1">
                <a:off x="8908123" y="78578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5" name="Oval 1774"/>
              <p:cNvSpPr/>
              <p:nvPr/>
            </p:nvSpPr>
            <p:spPr>
              <a:xfrm flipH="1">
                <a:off x="8820824" y="88988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6" name="Oval 1775"/>
              <p:cNvSpPr/>
              <p:nvPr/>
            </p:nvSpPr>
            <p:spPr>
              <a:xfrm flipH="1">
                <a:off x="8733525" y="971843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7" name="Oval 1776"/>
              <p:cNvSpPr/>
              <p:nvPr/>
            </p:nvSpPr>
            <p:spPr>
              <a:xfrm flipH="1">
                <a:off x="8961224" y="675418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8" name="Oval 1777"/>
              <p:cNvSpPr/>
              <p:nvPr/>
            </p:nvSpPr>
            <p:spPr>
              <a:xfrm flipH="1">
                <a:off x="8993229" y="479005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9" name="Oval 1778"/>
              <p:cNvSpPr/>
              <p:nvPr/>
            </p:nvSpPr>
            <p:spPr>
              <a:xfrm flipH="1">
                <a:off x="8905930" y="583103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0" name="Oval 1779"/>
              <p:cNvSpPr/>
              <p:nvPr/>
            </p:nvSpPr>
            <p:spPr>
              <a:xfrm flipH="1">
                <a:off x="8818631" y="66506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1" name="Oval 1780"/>
              <p:cNvSpPr/>
              <p:nvPr/>
            </p:nvSpPr>
            <p:spPr>
              <a:xfrm flipH="1">
                <a:off x="8689279" y="876682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2" name="Oval 1781"/>
              <p:cNvSpPr/>
              <p:nvPr/>
            </p:nvSpPr>
            <p:spPr>
              <a:xfrm flipH="1">
                <a:off x="8601980" y="980779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3" name="Oval 1782"/>
              <p:cNvSpPr/>
              <p:nvPr/>
            </p:nvSpPr>
            <p:spPr>
              <a:xfrm flipH="1">
                <a:off x="8514681" y="106274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4" name="Oval 1783"/>
              <p:cNvSpPr/>
              <p:nvPr/>
            </p:nvSpPr>
            <p:spPr>
              <a:xfrm flipH="1">
                <a:off x="8742380" y="766315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5" name="Oval 1784"/>
              <p:cNvSpPr/>
              <p:nvPr/>
            </p:nvSpPr>
            <p:spPr>
              <a:xfrm flipH="1">
                <a:off x="8376562" y="54338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6" name="Oval 1785"/>
              <p:cNvSpPr/>
              <p:nvPr/>
            </p:nvSpPr>
            <p:spPr>
              <a:xfrm flipH="1">
                <a:off x="8747876" y="42403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7" name="Oval 1786"/>
              <p:cNvSpPr/>
              <p:nvPr/>
            </p:nvSpPr>
            <p:spPr>
              <a:xfrm flipH="1">
                <a:off x="8660577" y="50599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8" name="Oval 1787"/>
              <p:cNvSpPr/>
              <p:nvPr/>
            </p:nvSpPr>
            <p:spPr>
              <a:xfrm flipH="1">
                <a:off x="8531225" y="71761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9" name="Oval 1788"/>
              <p:cNvSpPr/>
              <p:nvPr/>
            </p:nvSpPr>
            <p:spPr>
              <a:xfrm flipH="1">
                <a:off x="8661688" y="641707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0" name="Oval 1789"/>
              <p:cNvSpPr/>
              <p:nvPr/>
            </p:nvSpPr>
            <p:spPr>
              <a:xfrm flipH="1">
                <a:off x="8928052" y="404023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1" name="Oval 1790"/>
              <p:cNvSpPr/>
              <p:nvPr/>
            </p:nvSpPr>
            <p:spPr>
              <a:xfrm flipH="1">
                <a:off x="8613852" y="144562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2" name="Oval 1791"/>
              <p:cNvSpPr/>
              <p:nvPr/>
            </p:nvSpPr>
            <p:spPr>
              <a:xfrm flipH="1">
                <a:off x="8373801" y="70171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3" name="Oval 1792"/>
              <p:cNvSpPr/>
              <p:nvPr/>
            </p:nvSpPr>
            <p:spPr>
              <a:xfrm flipH="1">
                <a:off x="8278730" y="650801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4" name="Oval 1793"/>
              <p:cNvSpPr/>
              <p:nvPr/>
            </p:nvSpPr>
            <p:spPr>
              <a:xfrm flipH="1">
                <a:off x="8157684" y="52533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5" name="Oval 1794"/>
              <p:cNvSpPr/>
              <p:nvPr/>
            </p:nvSpPr>
            <p:spPr>
              <a:xfrm flipH="1">
                <a:off x="8616141" y="1160845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6" name="Oval 1795"/>
              <p:cNvSpPr/>
              <p:nvPr/>
            </p:nvSpPr>
            <p:spPr>
              <a:xfrm flipH="1">
                <a:off x="8415277" y="870756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7" name="Oval 1796"/>
              <p:cNvSpPr/>
              <p:nvPr/>
            </p:nvSpPr>
            <p:spPr>
              <a:xfrm rot="8867425" flipH="1">
                <a:off x="9304787" y="495926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8" name="Oval 1797"/>
              <p:cNvSpPr/>
              <p:nvPr/>
            </p:nvSpPr>
            <p:spPr>
              <a:xfrm rot="8867425" flipH="1">
                <a:off x="9049256" y="348246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9" name="Oval 1798"/>
              <p:cNvSpPr/>
              <p:nvPr/>
            </p:nvSpPr>
            <p:spPr>
              <a:xfrm rot="8867425" flipH="1">
                <a:off x="8006367" y="468028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0" name="Oval 1799"/>
              <p:cNvSpPr/>
              <p:nvPr/>
            </p:nvSpPr>
            <p:spPr>
              <a:xfrm flipH="1">
                <a:off x="9647265" y="45094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1" name="Oval 1800"/>
              <p:cNvSpPr/>
              <p:nvPr/>
            </p:nvSpPr>
            <p:spPr>
              <a:xfrm flipH="1">
                <a:off x="9559966" y="53290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2" name="Oval 1801"/>
              <p:cNvSpPr/>
              <p:nvPr/>
            </p:nvSpPr>
            <p:spPr>
              <a:xfrm rot="8867425" flipH="1">
                <a:off x="9378128" y="829849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3" name="Oval 1802"/>
              <p:cNvSpPr/>
              <p:nvPr/>
            </p:nvSpPr>
            <p:spPr>
              <a:xfrm flipH="1">
                <a:off x="9799665" y="60334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4" name="Oval 1803"/>
              <p:cNvSpPr/>
              <p:nvPr/>
            </p:nvSpPr>
            <p:spPr>
              <a:xfrm flipH="1">
                <a:off x="9712366" y="68530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5" name="Oval 1804"/>
              <p:cNvSpPr/>
              <p:nvPr/>
            </p:nvSpPr>
            <p:spPr>
              <a:xfrm rot="8867425" flipH="1">
                <a:off x="9538066" y="680946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6" name="Oval 1805"/>
              <p:cNvSpPr/>
              <p:nvPr/>
            </p:nvSpPr>
            <p:spPr>
              <a:xfrm flipH="1">
                <a:off x="9554920" y="812023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7" name="Oval 1806"/>
              <p:cNvSpPr/>
              <p:nvPr/>
            </p:nvSpPr>
            <p:spPr>
              <a:xfrm flipH="1" flipV="1">
                <a:off x="9459417" y="377533"/>
                <a:ext cx="158167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08" name="Group 1807"/>
              <p:cNvGrpSpPr/>
              <p:nvPr/>
            </p:nvGrpSpPr>
            <p:grpSpPr>
              <a:xfrm rot="8966016">
                <a:off x="6896374" y="2251060"/>
                <a:ext cx="646126" cy="598416"/>
                <a:chOff x="9461736" y="529933"/>
                <a:chExt cx="664927" cy="598416"/>
              </a:xfrm>
            </p:grpSpPr>
            <p:sp>
              <p:nvSpPr>
                <p:cNvPr id="1829" name="Oval 1828"/>
                <p:cNvSpPr/>
                <p:nvPr/>
              </p:nvSpPr>
              <p:spPr>
                <a:xfrm flipH="1">
                  <a:off x="9461736" y="74502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0" name="Oval 1829"/>
                <p:cNvSpPr/>
                <p:nvPr/>
              </p:nvSpPr>
              <p:spPr>
                <a:xfrm flipH="1">
                  <a:off x="9799665" y="6033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1" name="Oval 1830"/>
                <p:cNvSpPr/>
                <p:nvPr/>
              </p:nvSpPr>
              <p:spPr>
                <a:xfrm flipH="1">
                  <a:off x="9712366" y="6853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2" name="Oval 1831"/>
                <p:cNvSpPr/>
                <p:nvPr/>
              </p:nvSpPr>
              <p:spPr>
                <a:xfrm rot="8867425" flipH="1">
                  <a:off x="9530528" y="98224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3" name="Oval 1832"/>
                <p:cNvSpPr/>
                <p:nvPr/>
              </p:nvSpPr>
              <p:spPr>
                <a:xfrm flipH="1">
                  <a:off x="9952065" y="7557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4" name="Oval 1833"/>
                <p:cNvSpPr/>
                <p:nvPr/>
              </p:nvSpPr>
              <p:spPr>
                <a:xfrm flipH="1">
                  <a:off x="9864766" y="8377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5" name="Oval 1834"/>
                <p:cNvSpPr/>
                <p:nvPr/>
              </p:nvSpPr>
              <p:spPr>
                <a:xfrm rot="8867425" flipH="1">
                  <a:off x="9690466" y="83334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6" name="Oval 1835"/>
                <p:cNvSpPr/>
                <p:nvPr/>
              </p:nvSpPr>
              <p:spPr>
                <a:xfrm flipH="1">
                  <a:off x="9707320" y="96442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7" name="Oval 1836"/>
                <p:cNvSpPr/>
                <p:nvPr/>
              </p:nvSpPr>
              <p:spPr>
                <a:xfrm flipH="1" flipV="1">
                  <a:off x="9611817" y="529933"/>
                  <a:ext cx="158167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09" name="Oval 1808"/>
              <p:cNvSpPr/>
              <p:nvPr/>
            </p:nvSpPr>
            <p:spPr>
              <a:xfrm rot="8966016" flipH="1" flipV="1">
                <a:off x="7764063" y="2458922"/>
                <a:ext cx="153695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0" name="Oval 1809"/>
              <p:cNvSpPr/>
              <p:nvPr/>
            </p:nvSpPr>
            <p:spPr>
              <a:xfrm rot="8966016" flipH="1" flipV="1">
                <a:off x="7574338" y="2364974"/>
                <a:ext cx="153695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1" name="Oval 1810"/>
              <p:cNvSpPr/>
              <p:nvPr/>
            </p:nvSpPr>
            <p:spPr>
              <a:xfrm rot="8966016" flipH="1" flipV="1">
                <a:off x="9446794" y="2216530"/>
                <a:ext cx="153695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2" name="Oval 1811"/>
              <p:cNvSpPr/>
              <p:nvPr/>
            </p:nvSpPr>
            <p:spPr>
              <a:xfrm rot="8966016" flipH="1" flipV="1">
                <a:off x="9599194" y="2368930"/>
                <a:ext cx="153695" cy="177004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3" name="Oval 1812"/>
              <p:cNvSpPr/>
              <p:nvPr/>
            </p:nvSpPr>
            <p:spPr>
              <a:xfrm rot="8966016" flipH="1" flipV="1">
                <a:off x="9417888" y="2438798"/>
                <a:ext cx="153695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4" name="Oval 1813"/>
              <p:cNvSpPr/>
              <p:nvPr/>
            </p:nvSpPr>
            <p:spPr>
              <a:xfrm rot="8966016" flipH="1" flipV="1">
                <a:off x="9346232" y="2669442"/>
                <a:ext cx="153695" cy="177004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5" name="Oval 1814"/>
              <p:cNvSpPr/>
              <p:nvPr/>
            </p:nvSpPr>
            <p:spPr>
              <a:xfrm rot="8867425" flipH="1">
                <a:off x="7513834" y="2575014"/>
                <a:ext cx="144000" cy="14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6" name="Oval 1815"/>
              <p:cNvSpPr/>
              <p:nvPr/>
            </p:nvSpPr>
            <p:spPr>
              <a:xfrm rot="8867425" flipH="1">
                <a:off x="7709364" y="2770544"/>
                <a:ext cx="144000" cy="14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17" name="Group 1816"/>
              <p:cNvGrpSpPr/>
              <p:nvPr/>
            </p:nvGrpSpPr>
            <p:grpSpPr>
              <a:xfrm rot="8966016">
                <a:off x="6496605" y="1738924"/>
                <a:ext cx="646126" cy="598416"/>
                <a:chOff x="9461736" y="529933"/>
                <a:chExt cx="664927" cy="598416"/>
              </a:xfrm>
            </p:grpSpPr>
            <p:sp>
              <p:nvSpPr>
                <p:cNvPr id="1820" name="Oval 1819"/>
                <p:cNvSpPr/>
                <p:nvPr/>
              </p:nvSpPr>
              <p:spPr>
                <a:xfrm flipH="1">
                  <a:off x="9461736" y="74502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1" name="Oval 1820"/>
                <p:cNvSpPr/>
                <p:nvPr/>
              </p:nvSpPr>
              <p:spPr>
                <a:xfrm flipH="1">
                  <a:off x="9799665" y="6033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2" name="Oval 1821"/>
                <p:cNvSpPr/>
                <p:nvPr/>
              </p:nvSpPr>
              <p:spPr>
                <a:xfrm flipH="1">
                  <a:off x="9712366" y="6853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3" name="Oval 1822"/>
                <p:cNvSpPr/>
                <p:nvPr/>
              </p:nvSpPr>
              <p:spPr>
                <a:xfrm rot="8867425" flipH="1">
                  <a:off x="9530528" y="98224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4" name="Oval 1823"/>
                <p:cNvSpPr/>
                <p:nvPr/>
              </p:nvSpPr>
              <p:spPr>
                <a:xfrm flipH="1">
                  <a:off x="9952065" y="7557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5" name="Oval 1824"/>
                <p:cNvSpPr/>
                <p:nvPr/>
              </p:nvSpPr>
              <p:spPr>
                <a:xfrm flipH="1">
                  <a:off x="9864766" y="8377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6" name="Oval 1825"/>
                <p:cNvSpPr/>
                <p:nvPr/>
              </p:nvSpPr>
              <p:spPr>
                <a:xfrm rot="8867425" flipH="1">
                  <a:off x="9690466" y="83334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7" name="Oval 1826"/>
                <p:cNvSpPr/>
                <p:nvPr/>
              </p:nvSpPr>
              <p:spPr>
                <a:xfrm flipH="1">
                  <a:off x="9707320" y="96442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8" name="Oval 1827"/>
                <p:cNvSpPr/>
                <p:nvPr/>
              </p:nvSpPr>
              <p:spPr>
                <a:xfrm flipH="1" flipV="1">
                  <a:off x="9611817" y="529933"/>
                  <a:ext cx="158167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18" name="Oval 1817"/>
              <p:cNvSpPr/>
              <p:nvPr/>
            </p:nvSpPr>
            <p:spPr>
              <a:xfrm rot="8867425" flipH="1">
                <a:off x="6848673" y="2279363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9" name="Oval 1818"/>
              <p:cNvSpPr/>
              <p:nvPr/>
            </p:nvSpPr>
            <p:spPr>
              <a:xfrm rot="8966016" flipH="1" flipV="1">
                <a:off x="6680404" y="2306605"/>
                <a:ext cx="153695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935" name="Group 2934"/>
          <p:cNvGrpSpPr/>
          <p:nvPr/>
        </p:nvGrpSpPr>
        <p:grpSpPr>
          <a:xfrm>
            <a:off x="6744479" y="0"/>
            <a:ext cx="5211235" cy="3312385"/>
            <a:chOff x="6147645" y="297003"/>
            <a:chExt cx="5869894" cy="3841961"/>
          </a:xfrm>
        </p:grpSpPr>
        <p:grpSp>
          <p:nvGrpSpPr>
            <p:cNvPr id="2575" name="Group 2574"/>
            <p:cNvGrpSpPr/>
            <p:nvPr/>
          </p:nvGrpSpPr>
          <p:grpSpPr>
            <a:xfrm>
              <a:off x="6451924" y="297003"/>
              <a:ext cx="4337525" cy="2164546"/>
              <a:chOff x="6401595" y="3609550"/>
              <a:chExt cx="5217007" cy="2629156"/>
            </a:xfrm>
          </p:grpSpPr>
          <p:grpSp>
            <p:nvGrpSpPr>
              <p:cNvPr id="2337" name="Group 2336"/>
              <p:cNvGrpSpPr/>
              <p:nvPr/>
            </p:nvGrpSpPr>
            <p:grpSpPr>
              <a:xfrm>
                <a:off x="8932511" y="3609550"/>
                <a:ext cx="2686091" cy="2416080"/>
                <a:chOff x="6404243" y="21557"/>
                <a:chExt cx="2686091" cy="2416080"/>
              </a:xfrm>
            </p:grpSpPr>
            <p:sp>
              <p:nvSpPr>
                <p:cNvPr id="2338" name="Oval 2337"/>
                <p:cNvSpPr/>
                <p:nvPr/>
              </p:nvSpPr>
              <p:spPr>
                <a:xfrm rot="15200309">
                  <a:off x="7349831" y="81386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9" name="Oval 2338"/>
                <p:cNvSpPr/>
                <p:nvPr/>
              </p:nvSpPr>
              <p:spPr>
                <a:xfrm rot="15200309">
                  <a:off x="7615859" y="724110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0" name="Oval 2339"/>
                <p:cNvSpPr/>
                <p:nvPr/>
              </p:nvSpPr>
              <p:spPr>
                <a:xfrm rot="15200309">
                  <a:off x="7539075" y="99644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1" name="Oval 2340"/>
                <p:cNvSpPr/>
                <p:nvPr/>
              </p:nvSpPr>
              <p:spPr>
                <a:xfrm rot="15200309">
                  <a:off x="7779807" y="472806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2" name="Oval 2341"/>
                <p:cNvSpPr/>
                <p:nvPr/>
              </p:nvSpPr>
              <p:spPr>
                <a:xfrm rot="15200309">
                  <a:off x="7494219" y="685576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3" name="Oval 2342"/>
                <p:cNvSpPr/>
                <p:nvPr/>
              </p:nvSpPr>
              <p:spPr>
                <a:xfrm rot="15200309">
                  <a:off x="7922515" y="69739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4" name="Oval 2343"/>
                <p:cNvSpPr/>
                <p:nvPr/>
              </p:nvSpPr>
              <p:spPr>
                <a:xfrm rot="15200309">
                  <a:off x="7886142" y="875743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5" name="Oval 2344"/>
                <p:cNvSpPr/>
                <p:nvPr/>
              </p:nvSpPr>
              <p:spPr>
                <a:xfrm rot="15200309">
                  <a:off x="7998381" y="448494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6" name="Oval 2345"/>
                <p:cNvSpPr/>
                <p:nvPr/>
              </p:nvSpPr>
              <p:spPr>
                <a:xfrm rot="15200309">
                  <a:off x="7787627" y="100525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47" name="Group 2346"/>
                <p:cNvGrpSpPr/>
                <p:nvPr/>
              </p:nvGrpSpPr>
              <p:grpSpPr>
                <a:xfrm flipH="1">
                  <a:off x="8013755" y="137948"/>
                  <a:ext cx="555931" cy="753717"/>
                  <a:chOff x="7222320" y="27700"/>
                  <a:chExt cx="468684" cy="678720"/>
                </a:xfrm>
              </p:grpSpPr>
              <p:sp>
                <p:nvSpPr>
                  <p:cNvPr id="2451" name="Oval 2450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2" name="Oval 2451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3" name="Oval 2452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4" name="Oval 2453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5" name="Oval 2454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48" name="Oval 2347"/>
                <p:cNvSpPr/>
                <p:nvPr/>
              </p:nvSpPr>
              <p:spPr>
                <a:xfrm rot="15200309">
                  <a:off x="8071786" y="766288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9" name="Oval 2348"/>
                <p:cNvSpPr/>
                <p:nvPr/>
              </p:nvSpPr>
              <p:spPr>
                <a:xfrm rot="15200309">
                  <a:off x="7646796" y="24803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0" name="Oval 2349"/>
                <p:cNvSpPr/>
                <p:nvPr/>
              </p:nvSpPr>
              <p:spPr>
                <a:xfrm rot="15200309">
                  <a:off x="7374703" y="267384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1" name="Oval 2350"/>
                <p:cNvSpPr/>
                <p:nvPr/>
              </p:nvSpPr>
              <p:spPr>
                <a:xfrm rot="15200309">
                  <a:off x="7569417" y="47581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52" name="Oval 2351"/>
                <p:cNvSpPr/>
                <p:nvPr/>
              </p:nvSpPr>
              <p:spPr>
                <a:xfrm rot="15200309">
                  <a:off x="7244598" y="34877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3" name="Oval 2352"/>
                <p:cNvSpPr/>
                <p:nvPr/>
              </p:nvSpPr>
              <p:spPr>
                <a:xfrm rot="15200309">
                  <a:off x="7922513" y="353977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4" name="Oval 2353"/>
                <p:cNvSpPr/>
                <p:nvPr/>
              </p:nvSpPr>
              <p:spPr>
                <a:xfrm rot="15200309">
                  <a:off x="7583582" y="145141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5" name="Oval 2354"/>
                <p:cNvSpPr/>
                <p:nvPr/>
              </p:nvSpPr>
              <p:spPr>
                <a:xfrm rot="15200309">
                  <a:off x="7856422" y="148749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56" name="Group 2355"/>
                <p:cNvGrpSpPr/>
                <p:nvPr/>
              </p:nvGrpSpPr>
              <p:grpSpPr>
                <a:xfrm>
                  <a:off x="8270267" y="21557"/>
                  <a:ext cx="441821" cy="582109"/>
                  <a:chOff x="8270267" y="21557"/>
                  <a:chExt cx="441821" cy="582109"/>
                </a:xfrm>
              </p:grpSpPr>
              <p:sp>
                <p:nvSpPr>
                  <p:cNvPr id="2447" name="Oval 2446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8" name="Oval 2447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9" name="Oval 2448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0" name="Oval 2449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57" name="Oval 2356"/>
                <p:cNvSpPr/>
                <p:nvPr/>
              </p:nvSpPr>
              <p:spPr>
                <a:xfrm rot="15200309">
                  <a:off x="7106413" y="460386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58" name="Oval 2357"/>
                <p:cNvSpPr/>
                <p:nvPr/>
              </p:nvSpPr>
              <p:spPr>
                <a:xfrm rot="15200309">
                  <a:off x="8043188" y="94230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9" name="Oval 2358"/>
                <p:cNvSpPr/>
                <p:nvPr/>
              </p:nvSpPr>
              <p:spPr>
                <a:xfrm rot="15200309">
                  <a:off x="7177644" y="5138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0" name="Oval 2359"/>
                <p:cNvSpPr/>
                <p:nvPr/>
              </p:nvSpPr>
              <p:spPr>
                <a:xfrm rot="15200309">
                  <a:off x="7409039" y="69187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61" name="Oval 2360"/>
                <p:cNvSpPr/>
                <p:nvPr/>
              </p:nvSpPr>
              <p:spPr>
                <a:xfrm rot="15200309">
                  <a:off x="7300751" y="51665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62" name="Oval 2361"/>
                <p:cNvSpPr/>
                <p:nvPr/>
              </p:nvSpPr>
              <p:spPr>
                <a:xfrm rot="15200309">
                  <a:off x="7203246" y="703510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63" name="Group 2362"/>
                <p:cNvGrpSpPr/>
                <p:nvPr/>
              </p:nvGrpSpPr>
              <p:grpSpPr>
                <a:xfrm rot="8358179">
                  <a:off x="6647815" y="93477"/>
                  <a:ext cx="629644" cy="751127"/>
                  <a:chOff x="6321012" y="172620"/>
                  <a:chExt cx="629644" cy="751127"/>
                </a:xfrm>
              </p:grpSpPr>
              <p:sp>
                <p:nvSpPr>
                  <p:cNvPr id="2438" name="Oval 2437"/>
                  <p:cNvSpPr/>
                  <p:nvPr/>
                </p:nvSpPr>
                <p:spPr>
                  <a:xfrm rot="15200309">
                    <a:off x="6699666" y="798161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9" name="Oval 2438"/>
                  <p:cNvSpPr/>
                  <p:nvPr/>
                </p:nvSpPr>
                <p:spPr>
                  <a:xfrm rot="15200309">
                    <a:off x="6580150" y="37996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0" name="Oval 2439"/>
                  <p:cNvSpPr/>
                  <p:nvPr/>
                </p:nvSpPr>
                <p:spPr>
                  <a:xfrm rot="15200309">
                    <a:off x="6774864" y="58839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441" name="Oval 2440"/>
                  <p:cNvSpPr/>
                  <p:nvPr/>
                </p:nvSpPr>
                <p:spPr>
                  <a:xfrm rot="15200309">
                    <a:off x="6450045" y="46136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2" name="Oval 2441"/>
                  <p:cNvSpPr/>
                  <p:nvPr/>
                </p:nvSpPr>
                <p:spPr>
                  <a:xfrm rot="15200309">
                    <a:off x="6789029" y="25772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3" name="Oval 2442"/>
                  <p:cNvSpPr/>
                  <p:nvPr/>
                </p:nvSpPr>
                <p:spPr>
                  <a:xfrm rot="15200309">
                    <a:off x="6311860" y="57297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444" name="Oval 2443"/>
                  <p:cNvSpPr/>
                  <p:nvPr/>
                </p:nvSpPr>
                <p:spPr>
                  <a:xfrm rot="15200309">
                    <a:off x="6614486" y="181772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445" name="Oval 2444"/>
                  <p:cNvSpPr/>
                  <p:nvPr/>
                </p:nvSpPr>
                <p:spPr>
                  <a:xfrm rot="15200309">
                    <a:off x="6506198" y="6292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446" name="Oval 2445"/>
                  <p:cNvSpPr/>
                  <p:nvPr/>
                </p:nvSpPr>
                <p:spPr>
                  <a:xfrm rot="15200309">
                    <a:off x="6408693" y="81609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64" name="Group 2363"/>
                <p:cNvGrpSpPr/>
                <p:nvPr/>
              </p:nvGrpSpPr>
              <p:grpSpPr>
                <a:xfrm rot="14149929">
                  <a:off x="6940939" y="844910"/>
                  <a:ext cx="405183" cy="469718"/>
                  <a:chOff x="8270267" y="21557"/>
                  <a:chExt cx="441821" cy="582109"/>
                </a:xfrm>
              </p:grpSpPr>
              <p:sp>
                <p:nvSpPr>
                  <p:cNvPr id="2434" name="Oval 2433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5" name="Oval 2434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6" name="Oval 2435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7" name="Oval 2436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65" name="Oval 2364"/>
                <p:cNvSpPr/>
                <p:nvPr/>
              </p:nvSpPr>
              <p:spPr>
                <a:xfrm rot="7878391" flipH="1">
                  <a:off x="7195699" y="1061391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66" name="Group 2365"/>
                <p:cNvGrpSpPr/>
                <p:nvPr/>
              </p:nvGrpSpPr>
              <p:grpSpPr>
                <a:xfrm rot="6599075" flipH="1">
                  <a:off x="6420473" y="629901"/>
                  <a:ext cx="555931" cy="588392"/>
                  <a:chOff x="7222320" y="-108276"/>
                  <a:chExt cx="468684" cy="529845"/>
                </a:xfrm>
              </p:grpSpPr>
              <p:sp>
                <p:nvSpPr>
                  <p:cNvPr id="2429" name="Oval 2428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0" name="Oval 2429"/>
                  <p:cNvSpPr/>
                  <p:nvPr/>
                </p:nvSpPr>
                <p:spPr>
                  <a:xfrm rot="13721609">
                    <a:off x="7578608" y="313917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1" name="Oval 2430"/>
                  <p:cNvSpPr/>
                  <p:nvPr/>
                </p:nvSpPr>
                <p:spPr>
                  <a:xfrm rot="13721609">
                    <a:off x="7326390" y="-9912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2" name="Oval 2431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3" name="Oval 2432"/>
                  <p:cNvSpPr/>
                  <p:nvPr/>
                </p:nvSpPr>
                <p:spPr>
                  <a:xfrm rot="13721609">
                    <a:off x="7343251" y="26879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67" name="Oval 2366"/>
                <p:cNvSpPr/>
                <p:nvPr/>
              </p:nvSpPr>
              <p:spPr>
                <a:xfrm rot="15200309">
                  <a:off x="7538778" y="196913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8" name="Oval 2367"/>
                <p:cNvSpPr/>
                <p:nvPr/>
              </p:nvSpPr>
              <p:spPr>
                <a:xfrm rot="15200309">
                  <a:off x="7804806" y="1879387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9" name="Oval 2368"/>
                <p:cNvSpPr/>
                <p:nvPr/>
              </p:nvSpPr>
              <p:spPr>
                <a:xfrm rot="15200309">
                  <a:off x="7728022" y="2151726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0" name="Oval 2369"/>
                <p:cNvSpPr/>
                <p:nvPr/>
              </p:nvSpPr>
              <p:spPr>
                <a:xfrm rot="15200309">
                  <a:off x="7968754" y="1628083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1" name="Oval 2370"/>
                <p:cNvSpPr/>
                <p:nvPr/>
              </p:nvSpPr>
              <p:spPr>
                <a:xfrm rot="15200309">
                  <a:off x="7683166" y="184085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2" name="Oval 2371"/>
                <p:cNvSpPr/>
                <p:nvPr/>
              </p:nvSpPr>
              <p:spPr>
                <a:xfrm rot="15200309">
                  <a:off x="8111462" y="185267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3" name="Oval 2372"/>
                <p:cNvSpPr/>
                <p:nvPr/>
              </p:nvSpPr>
              <p:spPr>
                <a:xfrm rot="15200309">
                  <a:off x="8075089" y="2031020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4" name="Oval 2373"/>
                <p:cNvSpPr/>
                <p:nvPr/>
              </p:nvSpPr>
              <p:spPr>
                <a:xfrm rot="15200309">
                  <a:off x="8187328" y="160377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5" name="Oval 2374"/>
                <p:cNvSpPr/>
                <p:nvPr/>
              </p:nvSpPr>
              <p:spPr>
                <a:xfrm rot="15200309">
                  <a:off x="7976574" y="2160530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76" name="Group 2375"/>
                <p:cNvGrpSpPr/>
                <p:nvPr/>
              </p:nvGrpSpPr>
              <p:grpSpPr>
                <a:xfrm flipH="1">
                  <a:off x="8202702" y="1293225"/>
                  <a:ext cx="555931" cy="753717"/>
                  <a:chOff x="7222320" y="27700"/>
                  <a:chExt cx="468684" cy="678720"/>
                </a:xfrm>
              </p:grpSpPr>
              <p:sp>
                <p:nvSpPr>
                  <p:cNvPr id="2424" name="Oval 2423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5" name="Oval 2424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6" name="Oval 2425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7" name="Oval 2426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8" name="Oval 2427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77" name="Oval 2376"/>
                <p:cNvSpPr/>
                <p:nvPr/>
              </p:nvSpPr>
              <p:spPr>
                <a:xfrm rot="15200309">
                  <a:off x="8260733" y="1921565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8" name="Oval 2377"/>
                <p:cNvSpPr/>
                <p:nvPr/>
              </p:nvSpPr>
              <p:spPr>
                <a:xfrm rot="15200309">
                  <a:off x="7835743" y="1403310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9" name="Oval 2378"/>
                <p:cNvSpPr/>
                <p:nvPr/>
              </p:nvSpPr>
              <p:spPr>
                <a:xfrm rot="15200309">
                  <a:off x="7563650" y="142266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0" name="Oval 2379"/>
                <p:cNvSpPr/>
                <p:nvPr/>
              </p:nvSpPr>
              <p:spPr>
                <a:xfrm rot="15200309">
                  <a:off x="7758364" y="1631091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81" name="Oval 2380"/>
                <p:cNvSpPr/>
                <p:nvPr/>
              </p:nvSpPr>
              <p:spPr>
                <a:xfrm rot="15200309">
                  <a:off x="7433545" y="150405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2" name="Oval 2381"/>
                <p:cNvSpPr/>
                <p:nvPr/>
              </p:nvSpPr>
              <p:spPr>
                <a:xfrm rot="15200309">
                  <a:off x="8111460" y="1509254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3" name="Oval 2382"/>
                <p:cNvSpPr/>
                <p:nvPr/>
              </p:nvSpPr>
              <p:spPr>
                <a:xfrm rot="15200309">
                  <a:off x="7772529" y="130041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4" name="Oval 2383"/>
                <p:cNvSpPr/>
                <p:nvPr/>
              </p:nvSpPr>
              <p:spPr>
                <a:xfrm rot="15200309">
                  <a:off x="8045369" y="1304026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85" name="Group 2384"/>
                <p:cNvGrpSpPr/>
                <p:nvPr/>
              </p:nvGrpSpPr>
              <p:grpSpPr>
                <a:xfrm>
                  <a:off x="8459214" y="1176834"/>
                  <a:ext cx="441821" cy="582109"/>
                  <a:chOff x="8270267" y="21557"/>
                  <a:chExt cx="441821" cy="582109"/>
                </a:xfrm>
              </p:grpSpPr>
              <p:sp>
                <p:nvSpPr>
                  <p:cNvPr id="2420" name="Oval 2419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1" name="Oval 2420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2" name="Oval 2421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3" name="Oval 2422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86" name="Oval 2385"/>
                <p:cNvSpPr/>
                <p:nvPr/>
              </p:nvSpPr>
              <p:spPr>
                <a:xfrm rot="15200309">
                  <a:off x="7295360" y="1615663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87" name="Oval 2386"/>
                <p:cNvSpPr/>
                <p:nvPr/>
              </p:nvSpPr>
              <p:spPr>
                <a:xfrm rot="15200309">
                  <a:off x="8232135" y="20975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8" name="Oval 2387"/>
                <p:cNvSpPr/>
                <p:nvPr/>
              </p:nvSpPr>
              <p:spPr>
                <a:xfrm rot="15200309">
                  <a:off x="7366591" y="1206666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9" name="Oval 2388"/>
                <p:cNvSpPr/>
                <p:nvPr/>
              </p:nvSpPr>
              <p:spPr>
                <a:xfrm rot="15200309">
                  <a:off x="7597986" y="122446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90" name="Oval 2389"/>
                <p:cNvSpPr/>
                <p:nvPr/>
              </p:nvSpPr>
              <p:spPr>
                <a:xfrm rot="15200309">
                  <a:off x="7489698" y="1671931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91" name="Oval 2390"/>
                <p:cNvSpPr/>
                <p:nvPr/>
              </p:nvSpPr>
              <p:spPr>
                <a:xfrm rot="15200309">
                  <a:off x="7392193" y="1858787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92" name="Group 2391"/>
                <p:cNvGrpSpPr/>
                <p:nvPr/>
              </p:nvGrpSpPr>
              <p:grpSpPr>
                <a:xfrm rot="8358179">
                  <a:off x="6836762" y="1248754"/>
                  <a:ext cx="629644" cy="751127"/>
                  <a:chOff x="6321012" y="172620"/>
                  <a:chExt cx="629644" cy="751127"/>
                </a:xfrm>
              </p:grpSpPr>
              <p:sp>
                <p:nvSpPr>
                  <p:cNvPr id="2411" name="Oval 2410"/>
                  <p:cNvSpPr/>
                  <p:nvPr/>
                </p:nvSpPr>
                <p:spPr>
                  <a:xfrm rot="15200309">
                    <a:off x="6699666" y="798161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2" name="Oval 2411"/>
                  <p:cNvSpPr/>
                  <p:nvPr/>
                </p:nvSpPr>
                <p:spPr>
                  <a:xfrm rot="15200309">
                    <a:off x="6580150" y="37996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3" name="Oval 2412"/>
                  <p:cNvSpPr/>
                  <p:nvPr/>
                </p:nvSpPr>
                <p:spPr>
                  <a:xfrm rot="15200309">
                    <a:off x="6774864" y="58839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414" name="Oval 2413"/>
                  <p:cNvSpPr/>
                  <p:nvPr/>
                </p:nvSpPr>
                <p:spPr>
                  <a:xfrm rot="15200309">
                    <a:off x="6450045" y="46136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5" name="Oval 2414"/>
                  <p:cNvSpPr/>
                  <p:nvPr/>
                </p:nvSpPr>
                <p:spPr>
                  <a:xfrm rot="15200309">
                    <a:off x="6789029" y="25772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6" name="Oval 2415"/>
                  <p:cNvSpPr/>
                  <p:nvPr/>
                </p:nvSpPr>
                <p:spPr>
                  <a:xfrm rot="15200309">
                    <a:off x="6311860" y="57297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417" name="Oval 2416"/>
                  <p:cNvSpPr/>
                  <p:nvPr/>
                </p:nvSpPr>
                <p:spPr>
                  <a:xfrm rot="15200309">
                    <a:off x="6614486" y="181772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418" name="Oval 2417"/>
                  <p:cNvSpPr/>
                  <p:nvPr/>
                </p:nvSpPr>
                <p:spPr>
                  <a:xfrm rot="15200309">
                    <a:off x="6506198" y="6292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419" name="Oval 2418"/>
                  <p:cNvSpPr/>
                  <p:nvPr/>
                </p:nvSpPr>
                <p:spPr>
                  <a:xfrm rot="15200309">
                    <a:off x="6408693" y="81609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93" name="Group 2392"/>
                <p:cNvGrpSpPr/>
                <p:nvPr/>
              </p:nvGrpSpPr>
              <p:grpSpPr>
                <a:xfrm rot="14149929">
                  <a:off x="7129886" y="2000187"/>
                  <a:ext cx="405183" cy="469718"/>
                  <a:chOff x="8270267" y="21557"/>
                  <a:chExt cx="441821" cy="582109"/>
                </a:xfrm>
              </p:grpSpPr>
              <p:sp>
                <p:nvSpPr>
                  <p:cNvPr id="2407" name="Oval 2406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8" name="Oval 2407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9" name="Oval 2408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0" name="Oval 2409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94" name="Oval 2393"/>
                <p:cNvSpPr/>
                <p:nvPr/>
              </p:nvSpPr>
              <p:spPr>
                <a:xfrm rot="7878391" flipH="1">
                  <a:off x="7384646" y="2216668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95" name="Group 2394"/>
                <p:cNvGrpSpPr/>
                <p:nvPr/>
              </p:nvGrpSpPr>
              <p:grpSpPr>
                <a:xfrm rot="6599075" flipH="1">
                  <a:off x="6609420" y="1785178"/>
                  <a:ext cx="555931" cy="588392"/>
                  <a:chOff x="7222320" y="-108276"/>
                  <a:chExt cx="468684" cy="529845"/>
                </a:xfrm>
              </p:grpSpPr>
              <p:sp>
                <p:nvSpPr>
                  <p:cNvPr id="2402" name="Oval 2401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3" name="Oval 2402"/>
                  <p:cNvSpPr/>
                  <p:nvPr/>
                </p:nvSpPr>
                <p:spPr>
                  <a:xfrm rot="13721609">
                    <a:off x="7578608" y="313917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4" name="Oval 2403"/>
                  <p:cNvSpPr/>
                  <p:nvPr/>
                </p:nvSpPr>
                <p:spPr>
                  <a:xfrm rot="13721609">
                    <a:off x="7326390" y="-9912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5" name="Oval 2404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6" name="Oval 2405"/>
                  <p:cNvSpPr/>
                  <p:nvPr/>
                </p:nvSpPr>
                <p:spPr>
                  <a:xfrm rot="13721609">
                    <a:off x="7343251" y="26879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96" name="Oval 2395"/>
                <p:cNvSpPr/>
                <p:nvPr/>
              </p:nvSpPr>
              <p:spPr>
                <a:xfrm rot="15200309">
                  <a:off x="8665132" y="58916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7" name="Oval 2396"/>
                <p:cNvSpPr/>
                <p:nvPr/>
              </p:nvSpPr>
              <p:spPr>
                <a:xfrm rot="14477466" flipH="1">
                  <a:off x="8543665" y="861317"/>
                  <a:ext cx="303801" cy="290552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8" name="Oval 2397"/>
                <p:cNvSpPr/>
                <p:nvPr/>
              </p:nvSpPr>
              <p:spPr>
                <a:xfrm rot="15200309">
                  <a:off x="8347717" y="971039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9" name="Oval 2398"/>
                <p:cNvSpPr/>
                <p:nvPr/>
              </p:nvSpPr>
              <p:spPr>
                <a:xfrm rot="7878391" flipH="1">
                  <a:off x="8888814" y="838539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0" name="Oval 2399"/>
                <p:cNvSpPr/>
                <p:nvPr/>
              </p:nvSpPr>
              <p:spPr>
                <a:xfrm rot="7878391" flipH="1">
                  <a:off x="6656644" y="1202292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1" name="Oval 2400"/>
                <p:cNvSpPr/>
                <p:nvPr/>
              </p:nvSpPr>
              <p:spPr>
                <a:xfrm rot="14477466" flipH="1">
                  <a:off x="6463844" y="1386272"/>
                  <a:ext cx="303801" cy="290552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56" name="Group 2455"/>
              <p:cNvGrpSpPr/>
              <p:nvPr/>
            </p:nvGrpSpPr>
            <p:grpSpPr>
              <a:xfrm rot="11021736">
                <a:off x="6401595" y="3822626"/>
                <a:ext cx="2686091" cy="2416080"/>
                <a:chOff x="6404243" y="21557"/>
                <a:chExt cx="2686091" cy="2416080"/>
              </a:xfrm>
            </p:grpSpPr>
            <p:sp>
              <p:nvSpPr>
                <p:cNvPr id="2457" name="Oval 2456"/>
                <p:cNvSpPr/>
                <p:nvPr/>
              </p:nvSpPr>
              <p:spPr>
                <a:xfrm rot="15200309">
                  <a:off x="7349831" y="81386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8" name="Oval 2457"/>
                <p:cNvSpPr/>
                <p:nvPr/>
              </p:nvSpPr>
              <p:spPr>
                <a:xfrm rot="15200309">
                  <a:off x="7615859" y="724110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9" name="Oval 2458"/>
                <p:cNvSpPr/>
                <p:nvPr/>
              </p:nvSpPr>
              <p:spPr>
                <a:xfrm rot="15200309">
                  <a:off x="7539075" y="99644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0" name="Oval 2459"/>
                <p:cNvSpPr/>
                <p:nvPr/>
              </p:nvSpPr>
              <p:spPr>
                <a:xfrm rot="15200309">
                  <a:off x="7779807" y="472806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1" name="Oval 2460"/>
                <p:cNvSpPr/>
                <p:nvPr/>
              </p:nvSpPr>
              <p:spPr>
                <a:xfrm rot="15200309">
                  <a:off x="7494219" y="685576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2" name="Oval 2461"/>
                <p:cNvSpPr/>
                <p:nvPr/>
              </p:nvSpPr>
              <p:spPr>
                <a:xfrm rot="15200309">
                  <a:off x="7922515" y="69739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3" name="Oval 2462"/>
                <p:cNvSpPr/>
                <p:nvPr/>
              </p:nvSpPr>
              <p:spPr>
                <a:xfrm rot="15200309">
                  <a:off x="7886142" y="875743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4" name="Oval 2463"/>
                <p:cNvSpPr/>
                <p:nvPr/>
              </p:nvSpPr>
              <p:spPr>
                <a:xfrm rot="15200309">
                  <a:off x="7998381" y="448494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5" name="Oval 2464"/>
                <p:cNvSpPr/>
                <p:nvPr/>
              </p:nvSpPr>
              <p:spPr>
                <a:xfrm rot="15200309">
                  <a:off x="7787627" y="100525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466" name="Group 2465"/>
                <p:cNvGrpSpPr/>
                <p:nvPr/>
              </p:nvGrpSpPr>
              <p:grpSpPr>
                <a:xfrm flipH="1">
                  <a:off x="8013755" y="137948"/>
                  <a:ext cx="555931" cy="753717"/>
                  <a:chOff x="7222320" y="27700"/>
                  <a:chExt cx="468684" cy="678720"/>
                </a:xfrm>
              </p:grpSpPr>
              <p:sp>
                <p:nvSpPr>
                  <p:cNvPr id="2570" name="Oval 2569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1" name="Oval 2570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2" name="Oval 2571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3" name="Oval 2572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4" name="Oval 2573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67" name="Oval 2466"/>
                <p:cNvSpPr/>
                <p:nvPr/>
              </p:nvSpPr>
              <p:spPr>
                <a:xfrm rot="15200309">
                  <a:off x="8071786" y="766288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8" name="Oval 2467"/>
                <p:cNvSpPr/>
                <p:nvPr/>
              </p:nvSpPr>
              <p:spPr>
                <a:xfrm rot="15200309">
                  <a:off x="7646796" y="24803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9" name="Oval 2468"/>
                <p:cNvSpPr/>
                <p:nvPr/>
              </p:nvSpPr>
              <p:spPr>
                <a:xfrm rot="15200309">
                  <a:off x="7374703" y="267384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0" name="Oval 2469"/>
                <p:cNvSpPr/>
                <p:nvPr/>
              </p:nvSpPr>
              <p:spPr>
                <a:xfrm rot="15200309">
                  <a:off x="7569417" y="47581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1" name="Oval 2470"/>
                <p:cNvSpPr/>
                <p:nvPr/>
              </p:nvSpPr>
              <p:spPr>
                <a:xfrm rot="15200309">
                  <a:off x="7244598" y="34877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2" name="Oval 2471"/>
                <p:cNvSpPr/>
                <p:nvPr/>
              </p:nvSpPr>
              <p:spPr>
                <a:xfrm rot="15200309">
                  <a:off x="7922513" y="353977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3" name="Oval 2472"/>
                <p:cNvSpPr/>
                <p:nvPr/>
              </p:nvSpPr>
              <p:spPr>
                <a:xfrm rot="15200309">
                  <a:off x="7583582" y="145141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4" name="Oval 2473"/>
                <p:cNvSpPr/>
                <p:nvPr/>
              </p:nvSpPr>
              <p:spPr>
                <a:xfrm rot="15200309">
                  <a:off x="7856422" y="148749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475" name="Group 2474"/>
                <p:cNvGrpSpPr/>
                <p:nvPr/>
              </p:nvGrpSpPr>
              <p:grpSpPr>
                <a:xfrm>
                  <a:off x="8270267" y="21557"/>
                  <a:ext cx="441821" cy="582109"/>
                  <a:chOff x="8270267" y="21557"/>
                  <a:chExt cx="441821" cy="582109"/>
                </a:xfrm>
              </p:grpSpPr>
              <p:sp>
                <p:nvSpPr>
                  <p:cNvPr id="2566" name="Oval 2565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7" name="Oval 2566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8" name="Oval 2567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9" name="Oval 2568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76" name="Oval 2475"/>
                <p:cNvSpPr/>
                <p:nvPr/>
              </p:nvSpPr>
              <p:spPr>
                <a:xfrm rot="15200309">
                  <a:off x="7106413" y="460386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7" name="Oval 2476"/>
                <p:cNvSpPr/>
                <p:nvPr/>
              </p:nvSpPr>
              <p:spPr>
                <a:xfrm rot="15200309">
                  <a:off x="8043188" y="94230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8" name="Oval 2477"/>
                <p:cNvSpPr/>
                <p:nvPr/>
              </p:nvSpPr>
              <p:spPr>
                <a:xfrm rot="15200309">
                  <a:off x="7177644" y="5138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9" name="Oval 2478"/>
                <p:cNvSpPr/>
                <p:nvPr/>
              </p:nvSpPr>
              <p:spPr>
                <a:xfrm rot="15200309">
                  <a:off x="7409039" y="69187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80" name="Oval 2479"/>
                <p:cNvSpPr/>
                <p:nvPr/>
              </p:nvSpPr>
              <p:spPr>
                <a:xfrm rot="15200309">
                  <a:off x="7300751" y="51665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81" name="Oval 2480"/>
                <p:cNvSpPr/>
                <p:nvPr/>
              </p:nvSpPr>
              <p:spPr>
                <a:xfrm rot="15200309">
                  <a:off x="7203246" y="703510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482" name="Group 2481"/>
                <p:cNvGrpSpPr/>
                <p:nvPr/>
              </p:nvGrpSpPr>
              <p:grpSpPr>
                <a:xfrm rot="8358179">
                  <a:off x="6647815" y="93477"/>
                  <a:ext cx="629644" cy="751127"/>
                  <a:chOff x="6321012" y="172620"/>
                  <a:chExt cx="629644" cy="751127"/>
                </a:xfrm>
              </p:grpSpPr>
              <p:sp>
                <p:nvSpPr>
                  <p:cNvPr id="2557" name="Oval 2556"/>
                  <p:cNvSpPr/>
                  <p:nvPr/>
                </p:nvSpPr>
                <p:spPr>
                  <a:xfrm rot="15200309">
                    <a:off x="6699666" y="798161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8" name="Oval 2557"/>
                  <p:cNvSpPr/>
                  <p:nvPr/>
                </p:nvSpPr>
                <p:spPr>
                  <a:xfrm rot="15200309">
                    <a:off x="6580150" y="37996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9" name="Oval 2558"/>
                  <p:cNvSpPr/>
                  <p:nvPr/>
                </p:nvSpPr>
                <p:spPr>
                  <a:xfrm rot="15200309">
                    <a:off x="6774864" y="58839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560" name="Oval 2559"/>
                  <p:cNvSpPr/>
                  <p:nvPr/>
                </p:nvSpPr>
                <p:spPr>
                  <a:xfrm rot="15200309">
                    <a:off x="6450045" y="46136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1" name="Oval 2560"/>
                  <p:cNvSpPr/>
                  <p:nvPr/>
                </p:nvSpPr>
                <p:spPr>
                  <a:xfrm rot="15200309">
                    <a:off x="6789029" y="25772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2" name="Oval 2561"/>
                  <p:cNvSpPr/>
                  <p:nvPr/>
                </p:nvSpPr>
                <p:spPr>
                  <a:xfrm rot="15200309">
                    <a:off x="6311860" y="57297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563" name="Oval 2562"/>
                  <p:cNvSpPr/>
                  <p:nvPr/>
                </p:nvSpPr>
                <p:spPr>
                  <a:xfrm rot="15200309">
                    <a:off x="6614486" y="181772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564" name="Oval 2563"/>
                  <p:cNvSpPr/>
                  <p:nvPr/>
                </p:nvSpPr>
                <p:spPr>
                  <a:xfrm rot="15200309">
                    <a:off x="6506198" y="6292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565" name="Oval 2564"/>
                  <p:cNvSpPr/>
                  <p:nvPr/>
                </p:nvSpPr>
                <p:spPr>
                  <a:xfrm rot="15200309">
                    <a:off x="6408693" y="81609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83" name="Group 2482"/>
                <p:cNvGrpSpPr/>
                <p:nvPr/>
              </p:nvGrpSpPr>
              <p:grpSpPr>
                <a:xfrm rot="14149929">
                  <a:off x="6940939" y="844910"/>
                  <a:ext cx="405183" cy="469718"/>
                  <a:chOff x="8270267" y="21557"/>
                  <a:chExt cx="441821" cy="582109"/>
                </a:xfrm>
              </p:grpSpPr>
              <p:sp>
                <p:nvSpPr>
                  <p:cNvPr id="2553" name="Oval 2552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4" name="Oval 2553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5" name="Oval 2554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6" name="Oval 2555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84" name="Oval 2483"/>
                <p:cNvSpPr/>
                <p:nvPr/>
              </p:nvSpPr>
              <p:spPr>
                <a:xfrm rot="7878391" flipH="1">
                  <a:off x="7195699" y="1061391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485" name="Group 2484"/>
                <p:cNvGrpSpPr/>
                <p:nvPr/>
              </p:nvGrpSpPr>
              <p:grpSpPr>
                <a:xfrm rot="6599075" flipH="1">
                  <a:off x="6420473" y="629901"/>
                  <a:ext cx="555931" cy="588392"/>
                  <a:chOff x="7222320" y="-108276"/>
                  <a:chExt cx="468684" cy="529845"/>
                </a:xfrm>
              </p:grpSpPr>
              <p:sp>
                <p:nvSpPr>
                  <p:cNvPr id="2548" name="Oval 2547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9" name="Oval 2548"/>
                  <p:cNvSpPr/>
                  <p:nvPr/>
                </p:nvSpPr>
                <p:spPr>
                  <a:xfrm rot="13721609">
                    <a:off x="7578608" y="313917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0" name="Oval 2549"/>
                  <p:cNvSpPr/>
                  <p:nvPr/>
                </p:nvSpPr>
                <p:spPr>
                  <a:xfrm rot="13721609">
                    <a:off x="7326390" y="-9912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1" name="Oval 2550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2" name="Oval 2551"/>
                  <p:cNvSpPr/>
                  <p:nvPr/>
                </p:nvSpPr>
                <p:spPr>
                  <a:xfrm rot="13721609">
                    <a:off x="7343251" y="26879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86" name="Oval 2485"/>
                <p:cNvSpPr/>
                <p:nvPr/>
              </p:nvSpPr>
              <p:spPr>
                <a:xfrm rot="15200309">
                  <a:off x="7538778" y="196913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7" name="Oval 2486"/>
                <p:cNvSpPr/>
                <p:nvPr/>
              </p:nvSpPr>
              <p:spPr>
                <a:xfrm rot="15200309">
                  <a:off x="7804806" y="1879387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8" name="Oval 2487"/>
                <p:cNvSpPr/>
                <p:nvPr/>
              </p:nvSpPr>
              <p:spPr>
                <a:xfrm rot="15200309">
                  <a:off x="7728022" y="2151726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9" name="Oval 2488"/>
                <p:cNvSpPr/>
                <p:nvPr/>
              </p:nvSpPr>
              <p:spPr>
                <a:xfrm rot="15200309">
                  <a:off x="7968754" y="1628083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0" name="Oval 2489"/>
                <p:cNvSpPr/>
                <p:nvPr/>
              </p:nvSpPr>
              <p:spPr>
                <a:xfrm rot="15200309">
                  <a:off x="7683166" y="184085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1" name="Oval 2490"/>
                <p:cNvSpPr/>
                <p:nvPr/>
              </p:nvSpPr>
              <p:spPr>
                <a:xfrm rot="15200309">
                  <a:off x="8111462" y="185267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2" name="Oval 2491"/>
                <p:cNvSpPr/>
                <p:nvPr/>
              </p:nvSpPr>
              <p:spPr>
                <a:xfrm rot="15200309">
                  <a:off x="8075089" y="2031020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3" name="Oval 2492"/>
                <p:cNvSpPr/>
                <p:nvPr/>
              </p:nvSpPr>
              <p:spPr>
                <a:xfrm rot="15200309">
                  <a:off x="8187328" y="160377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4" name="Oval 2493"/>
                <p:cNvSpPr/>
                <p:nvPr/>
              </p:nvSpPr>
              <p:spPr>
                <a:xfrm rot="15200309">
                  <a:off x="7976574" y="2160530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495" name="Group 2494"/>
                <p:cNvGrpSpPr/>
                <p:nvPr/>
              </p:nvGrpSpPr>
              <p:grpSpPr>
                <a:xfrm flipH="1">
                  <a:off x="8202702" y="1293225"/>
                  <a:ext cx="555931" cy="753717"/>
                  <a:chOff x="7222320" y="27700"/>
                  <a:chExt cx="468684" cy="678720"/>
                </a:xfrm>
              </p:grpSpPr>
              <p:sp>
                <p:nvSpPr>
                  <p:cNvPr id="2543" name="Oval 2542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4" name="Oval 2543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5" name="Oval 2544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6" name="Oval 2545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7" name="Oval 2546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96" name="Oval 2495"/>
                <p:cNvSpPr/>
                <p:nvPr/>
              </p:nvSpPr>
              <p:spPr>
                <a:xfrm rot="15200309">
                  <a:off x="8260733" y="1921565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7" name="Oval 2496"/>
                <p:cNvSpPr/>
                <p:nvPr/>
              </p:nvSpPr>
              <p:spPr>
                <a:xfrm rot="15200309">
                  <a:off x="7835743" y="1403310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8" name="Oval 2497"/>
                <p:cNvSpPr/>
                <p:nvPr/>
              </p:nvSpPr>
              <p:spPr>
                <a:xfrm rot="15200309">
                  <a:off x="7563650" y="142266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9" name="Oval 2498"/>
                <p:cNvSpPr/>
                <p:nvPr/>
              </p:nvSpPr>
              <p:spPr>
                <a:xfrm rot="15200309">
                  <a:off x="7758364" y="1631091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0" name="Oval 2499"/>
                <p:cNvSpPr/>
                <p:nvPr/>
              </p:nvSpPr>
              <p:spPr>
                <a:xfrm rot="15200309">
                  <a:off x="7433545" y="150405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1" name="Oval 2500"/>
                <p:cNvSpPr/>
                <p:nvPr/>
              </p:nvSpPr>
              <p:spPr>
                <a:xfrm rot="15200309">
                  <a:off x="8111460" y="1509254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2" name="Oval 2501"/>
                <p:cNvSpPr/>
                <p:nvPr/>
              </p:nvSpPr>
              <p:spPr>
                <a:xfrm rot="15200309">
                  <a:off x="7772529" y="130041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3" name="Oval 2502"/>
                <p:cNvSpPr/>
                <p:nvPr/>
              </p:nvSpPr>
              <p:spPr>
                <a:xfrm rot="15200309">
                  <a:off x="8045369" y="1304026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504" name="Group 2503"/>
                <p:cNvGrpSpPr/>
                <p:nvPr/>
              </p:nvGrpSpPr>
              <p:grpSpPr>
                <a:xfrm>
                  <a:off x="8459214" y="1176834"/>
                  <a:ext cx="441821" cy="582109"/>
                  <a:chOff x="8270267" y="21557"/>
                  <a:chExt cx="441821" cy="582109"/>
                </a:xfrm>
              </p:grpSpPr>
              <p:sp>
                <p:nvSpPr>
                  <p:cNvPr id="2539" name="Oval 2538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0" name="Oval 2539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1" name="Oval 2540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2" name="Oval 2541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05" name="Oval 2504"/>
                <p:cNvSpPr/>
                <p:nvPr/>
              </p:nvSpPr>
              <p:spPr>
                <a:xfrm rot="15200309">
                  <a:off x="7295360" y="1615663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6" name="Oval 2505"/>
                <p:cNvSpPr/>
                <p:nvPr/>
              </p:nvSpPr>
              <p:spPr>
                <a:xfrm rot="15200309">
                  <a:off x="8232135" y="20975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7" name="Oval 2506"/>
                <p:cNvSpPr/>
                <p:nvPr/>
              </p:nvSpPr>
              <p:spPr>
                <a:xfrm rot="15200309">
                  <a:off x="7366591" y="1206666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8" name="Oval 2507"/>
                <p:cNvSpPr/>
                <p:nvPr/>
              </p:nvSpPr>
              <p:spPr>
                <a:xfrm rot="15200309">
                  <a:off x="7597986" y="122446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9" name="Oval 2508"/>
                <p:cNvSpPr/>
                <p:nvPr/>
              </p:nvSpPr>
              <p:spPr>
                <a:xfrm rot="15200309">
                  <a:off x="7489698" y="1671931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10" name="Oval 2509"/>
                <p:cNvSpPr/>
                <p:nvPr/>
              </p:nvSpPr>
              <p:spPr>
                <a:xfrm rot="15200309">
                  <a:off x="7392193" y="1858787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511" name="Group 2510"/>
                <p:cNvGrpSpPr/>
                <p:nvPr/>
              </p:nvGrpSpPr>
              <p:grpSpPr>
                <a:xfrm rot="8358179">
                  <a:off x="6836762" y="1248754"/>
                  <a:ext cx="629644" cy="751127"/>
                  <a:chOff x="6321012" y="172620"/>
                  <a:chExt cx="629644" cy="751127"/>
                </a:xfrm>
              </p:grpSpPr>
              <p:sp>
                <p:nvSpPr>
                  <p:cNvPr id="2530" name="Oval 2529"/>
                  <p:cNvSpPr/>
                  <p:nvPr/>
                </p:nvSpPr>
                <p:spPr>
                  <a:xfrm rot="15200309">
                    <a:off x="6699666" y="798161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31" name="Oval 2530"/>
                  <p:cNvSpPr/>
                  <p:nvPr/>
                </p:nvSpPr>
                <p:spPr>
                  <a:xfrm rot="15200309">
                    <a:off x="6580150" y="37996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32" name="Oval 2531"/>
                  <p:cNvSpPr/>
                  <p:nvPr/>
                </p:nvSpPr>
                <p:spPr>
                  <a:xfrm rot="15200309">
                    <a:off x="6774864" y="58839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533" name="Oval 2532"/>
                  <p:cNvSpPr/>
                  <p:nvPr/>
                </p:nvSpPr>
                <p:spPr>
                  <a:xfrm rot="15200309">
                    <a:off x="6450045" y="46136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34" name="Oval 2533"/>
                  <p:cNvSpPr/>
                  <p:nvPr/>
                </p:nvSpPr>
                <p:spPr>
                  <a:xfrm rot="15200309">
                    <a:off x="6789029" y="25772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35" name="Oval 2534"/>
                  <p:cNvSpPr/>
                  <p:nvPr/>
                </p:nvSpPr>
                <p:spPr>
                  <a:xfrm rot="15200309">
                    <a:off x="6311860" y="57297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536" name="Oval 2535"/>
                  <p:cNvSpPr/>
                  <p:nvPr/>
                </p:nvSpPr>
                <p:spPr>
                  <a:xfrm rot="15200309">
                    <a:off x="6614486" y="181772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537" name="Oval 2536"/>
                  <p:cNvSpPr/>
                  <p:nvPr/>
                </p:nvSpPr>
                <p:spPr>
                  <a:xfrm rot="15200309">
                    <a:off x="6506198" y="6292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538" name="Oval 2537"/>
                  <p:cNvSpPr/>
                  <p:nvPr/>
                </p:nvSpPr>
                <p:spPr>
                  <a:xfrm rot="15200309">
                    <a:off x="6408693" y="81609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12" name="Group 2511"/>
                <p:cNvGrpSpPr/>
                <p:nvPr/>
              </p:nvGrpSpPr>
              <p:grpSpPr>
                <a:xfrm rot="14149929">
                  <a:off x="7129886" y="2000187"/>
                  <a:ext cx="405183" cy="469718"/>
                  <a:chOff x="8270267" y="21557"/>
                  <a:chExt cx="441821" cy="582109"/>
                </a:xfrm>
              </p:grpSpPr>
              <p:sp>
                <p:nvSpPr>
                  <p:cNvPr id="2526" name="Oval 2525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7" name="Oval 2526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8" name="Oval 2527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9" name="Oval 2528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13" name="Oval 2512"/>
                <p:cNvSpPr/>
                <p:nvPr/>
              </p:nvSpPr>
              <p:spPr>
                <a:xfrm rot="7878391" flipH="1">
                  <a:off x="7384646" y="2216668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514" name="Group 2513"/>
                <p:cNvGrpSpPr/>
                <p:nvPr/>
              </p:nvGrpSpPr>
              <p:grpSpPr>
                <a:xfrm rot="6599075" flipH="1">
                  <a:off x="6609420" y="1785178"/>
                  <a:ext cx="555931" cy="588392"/>
                  <a:chOff x="7222320" y="-108276"/>
                  <a:chExt cx="468684" cy="529845"/>
                </a:xfrm>
              </p:grpSpPr>
              <p:sp>
                <p:nvSpPr>
                  <p:cNvPr id="2521" name="Oval 2520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2" name="Oval 2521"/>
                  <p:cNvSpPr/>
                  <p:nvPr/>
                </p:nvSpPr>
                <p:spPr>
                  <a:xfrm rot="13721609">
                    <a:off x="7578608" y="313917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3" name="Oval 2522"/>
                  <p:cNvSpPr/>
                  <p:nvPr/>
                </p:nvSpPr>
                <p:spPr>
                  <a:xfrm rot="13721609">
                    <a:off x="7326390" y="-9912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4" name="Oval 2523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5" name="Oval 2524"/>
                  <p:cNvSpPr/>
                  <p:nvPr/>
                </p:nvSpPr>
                <p:spPr>
                  <a:xfrm rot="13721609">
                    <a:off x="7343251" y="26879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15" name="Oval 2514"/>
                <p:cNvSpPr/>
                <p:nvPr/>
              </p:nvSpPr>
              <p:spPr>
                <a:xfrm rot="15200309">
                  <a:off x="8665132" y="58916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6" name="Oval 2515"/>
                <p:cNvSpPr/>
                <p:nvPr/>
              </p:nvSpPr>
              <p:spPr>
                <a:xfrm rot="14477466" flipH="1">
                  <a:off x="8543665" y="861317"/>
                  <a:ext cx="303801" cy="290552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7" name="Oval 2516"/>
                <p:cNvSpPr/>
                <p:nvPr/>
              </p:nvSpPr>
              <p:spPr>
                <a:xfrm rot="15200309">
                  <a:off x="8347717" y="971039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8" name="Oval 2517"/>
                <p:cNvSpPr/>
                <p:nvPr/>
              </p:nvSpPr>
              <p:spPr>
                <a:xfrm rot="7878391" flipH="1">
                  <a:off x="8888814" y="838539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9" name="Oval 2518"/>
                <p:cNvSpPr/>
                <p:nvPr/>
              </p:nvSpPr>
              <p:spPr>
                <a:xfrm rot="7878391" flipH="1">
                  <a:off x="6656644" y="1202292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0" name="Oval 2519"/>
                <p:cNvSpPr/>
                <p:nvPr/>
              </p:nvSpPr>
              <p:spPr>
                <a:xfrm rot="14477466" flipH="1">
                  <a:off x="6463844" y="1386272"/>
                  <a:ext cx="303801" cy="290552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34" name="Group 2933"/>
            <p:cNvGrpSpPr/>
            <p:nvPr/>
          </p:nvGrpSpPr>
          <p:grpSpPr>
            <a:xfrm>
              <a:off x="7680014" y="1974418"/>
              <a:ext cx="4337525" cy="2164546"/>
              <a:chOff x="7680014" y="1974418"/>
              <a:chExt cx="4337525" cy="2164546"/>
            </a:xfrm>
          </p:grpSpPr>
          <p:grpSp>
            <p:nvGrpSpPr>
              <p:cNvPr id="2577" name="Group 2576"/>
              <p:cNvGrpSpPr/>
              <p:nvPr/>
            </p:nvGrpSpPr>
            <p:grpSpPr>
              <a:xfrm>
                <a:off x="9784269" y="1974418"/>
                <a:ext cx="2233270" cy="1989124"/>
                <a:chOff x="6404243" y="21557"/>
                <a:chExt cx="2686091" cy="2416080"/>
              </a:xfrm>
            </p:grpSpPr>
            <p:sp>
              <p:nvSpPr>
                <p:cNvPr id="2697" name="Oval 2696"/>
                <p:cNvSpPr/>
                <p:nvPr/>
              </p:nvSpPr>
              <p:spPr>
                <a:xfrm rot="15200309">
                  <a:off x="7349831" y="81386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8" name="Oval 2697"/>
                <p:cNvSpPr/>
                <p:nvPr/>
              </p:nvSpPr>
              <p:spPr>
                <a:xfrm rot="15200309">
                  <a:off x="7615859" y="724110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9" name="Oval 2698"/>
                <p:cNvSpPr/>
                <p:nvPr/>
              </p:nvSpPr>
              <p:spPr>
                <a:xfrm rot="15200309">
                  <a:off x="7539075" y="99644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0" name="Oval 2699"/>
                <p:cNvSpPr/>
                <p:nvPr/>
              </p:nvSpPr>
              <p:spPr>
                <a:xfrm rot="15200309">
                  <a:off x="7779807" y="472806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1" name="Oval 2700"/>
                <p:cNvSpPr/>
                <p:nvPr/>
              </p:nvSpPr>
              <p:spPr>
                <a:xfrm rot="15200309">
                  <a:off x="7494219" y="685576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2" name="Oval 2701"/>
                <p:cNvSpPr/>
                <p:nvPr/>
              </p:nvSpPr>
              <p:spPr>
                <a:xfrm rot="15200309">
                  <a:off x="7922515" y="69739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3" name="Oval 2702"/>
                <p:cNvSpPr/>
                <p:nvPr/>
              </p:nvSpPr>
              <p:spPr>
                <a:xfrm rot="15200309">
                  <a:off x="7886142" y="875743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4" name="Oval 2703"/>
                <p:cNvSpPr/>
                <p:nvPr/>
              </p:nvSpPr>
              <p:spPr>
                <a:xfrm rot="15200309">
                  <a:off x="7998381" y="448494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5" name="Oval 2704"/>
                <p:cNvSpPr/>
                <p:nvPr/>
              </p:nvSpPr>
              <p:spPr>
                <a:xfrm rot="15200309">
                  <a:off x="7787627" y="100525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706" name="Group 2705"/>
                <p:cNvGrpSpPr/>
                <p:nvPr/>
              </p:nvGrpSpPr>
              <p:grpSpPr>
                <a:xfrm flipH="1">
                  <a:off x="8013755" y="137948"/>
                  <a:ext cx="555931" cy="753717"/>
                  <a:chOff x="7222320" y="27700"/>
                  <a:chExt cx="468684" cy="678720"/>
                </a:xfrm>
              </p:grpSpPr>
              <p:sp>
                <p:nvSpPr>
                  <p:cNvPr id="2810" name="Oval 2809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1" name="Oval 2810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2" name="Oval 2811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3" name="Oval 2812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4" name="Oval 2813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707" name="Oval 2706"/>
                <p:cNvSpPr/>
                <p:nvPr/>
              </p:nvSpPr>
              <p:spPr>
                <a:xfrm rot="15200309">
                  <a:off x="8071786" y="766288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8" name="Oval 2707"/>
                <p:cNvSpPr/>
                <p:nvPr/>
              </p:nvSpPr>
              <p:spPr>
                <a:xfrm rot="15200309">
                  <a:off x="7646796" y="24803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9" name="Oval 2708"/>
                <p:cNvSpPr/>
                <p:nvPr/>
              </p:nvSpPr>
              <p:spPr>
                <a:xfrm rot="15200309">
                  <a:off x="7374703" y="267384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0" name="Oval 2709"/>
                <p:cNvSpPr/>
                <p:nvPr/>
              </p:nvSpPr>
              <p:spPr>
                <a:xfrm rot="15200309">
                  <a:off x="7569417" y="47581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11" name="Oval 2710"/>
                <p:cNvSpPr/>
                <p:nvPr/>
              </p:nvSpPr>
              <p:spPr>
                <a:xfrm rot="15200309">
                  <a:off x="7244598" y="34877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2" name="Oval 2711"/>
                <p:cNvSpPr/>
                <p:nvPr/>
              </p:nvSpPr>
              <p:spPr>
                <a:xfrm rot="15200309">
                  <a:off x="7922513" y="353977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3" name="Oval 2712"/>
                <p:cNvSpPr/>
                <p:nvPr/>
              </p:nvSpPr>
              <p:spPr>
                <a:xfrm rot="15200309">
                  <a:off x="7583582" y="145141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4" name="Oval 2713"/>
                <p:cNvSpPr/>
                <p:nvPr/>
              </p:nvSpPr>
              <p:spPr>
                <a:xfrm rot="15200309">
                  <a:off x="7856422" y="148749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715" name="Group 2714"/>
                <p:cNvGrpSpPr/>
                <p:nvPr/>
              </p:nvGrpSpPr>
              <p:grpSpPr>
                <a:xfrm>
                  <a:off x="8270267" y="21557"/>
                  <a:ext cx="441821" cy="582109"/>
                  <a:chOff x="8270267" y="21557"/>
                  <a:chExt cx="441821" cy="582109"/>
                </a:xfrm>
              </p:grpSpPr>
              <p:sp>
                <p:nvSpPr>
                  <p:cNvPr id="2806" name="Oval 2805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7" name="Oval 2806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8" name="Oval 2807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9" name="Oval 2808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716" name="Oval 2715"/>
                <p:cNvSpPr/>
                <p:nvPr/>
              </p:nvSpPr>
              <p:spPr>
                <a:xfrm rot="15200309">
                  <a:off x="7106413" y="460386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17" name="Oval 2716"/>
                <p:cNvSpPr/>
                <p:nvPr/>
              </p:nvSpPr>
              <p:spPr>
                <a:xfrm rot="15200309">
                  <a:off x="8043188" y="94230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8" name="Oval 2717"/>
                <p:cNvSpPr/>
                <p:nvPr/>
              </p:nvSpPr>
              <p:spPr>
                <a:xfrm rot="15200309">
                  <a:off x="7177644" y="5138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9" name="Oval 2718"/>
                <p:cNvSpPr/>
                <p:nvPr/>
              </p:nvSpPr>
              <p:spPr>
                <a:xfrm rot="15200309">
                  <a:off x="7409039" y="69187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0" name="Oval 2719"/>
                <p:cNvSpPr/>
                <p:nvPr/>
              </p:nvSpPr>
              <p:spPr>
                <a:xfrm rot="15200309">
                  <a:off x="7300751" y="51665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1" name="Oval 2720"/>
                <p:cNvSpPr/>
                <p:nvPr/>
              </p:nvSpPr>
              <p:spPr>
                <a:xfrm rot="15200309">
                  <a:off x="7203246" y="703510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722" name="Group 2721"/>
                <p:cNvGrpSpPr/>
                <p:nvPr/>
              </p:nvGrpSpPr>
              <p:grpSpPr>
                <a:xfrm rot="8358179">
                  <a:off x="6647815" y="93477"/>
                  <a:ext cx="629644" cy="751127"/>
                  <a:chOff x="6321012" y="172620"/>
                  <a:chExt cx="629644" cy="751127"/>
                </a:xfrm>
              </p:grpSpPr>
              <p:sp>
                <p:nvSpPr>
                  <p:cNvPr id="2797" name="Oval 2796"/>
                  <p:cNvSpPr/>
                  <p:nvPr/>
                </p:nvSpPr>
                <p:spPr>
                  <a:xfrm rot="15200309">
                    <a:off x="6699666" y="798161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8" name="Oval 2797"/>
                  <p:cNvSpPr/>
                  <p:nvPr/>
                </p:nvSpPr>
                <p:spPr>
                  <a:xfrm rot="15200309">
                    <a:off x="6580150" y="37996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9" name="Oval 2798"/>
                  <p:cNvSpPr/>
                  <p:nvPr/>
                </p:nvSpPr>
                <p:spPr>
                  <a:xfrm rot="15200309">
                    <a:off x="6774864" y="58839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00" name="Oval 2799"/>
                  <p:cNvSpPr/>
                  <p:nvPr/>
                </p:nvSpPr>
                <p:spPr>
                  <a:xfrm rot="15200309">
                    <a:off x="6450045" y="46136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1" name="Oval 2800"/>
                  <p:cNvSpPr/>
                  <p:nvPr/>
                </p:nvSpPr>
                <p:spPr>
                  <a:xfrm rot="15200309">
                    <a:off x="6789029" y="25772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2" name="Oval 2801"/>
                  <p:cNvSpPr/>
                  <p:nvPr/>
                </p:nvSpPr>
                <p:spPr>
                  <a:xfrm rot="15200309">
                    <a:off x="6311860" y="57297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03" name="Oval 2802"/>
                  <p:cNvSpPr/>
                  <p:nvPr/>
                </p:nvSpPr>
                <p:spPr>
                  <a:xfrm rot="15200309">
                    <a:off x="6614486" y="181772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04" name="Oval 2803"/>
                  <p:cNvSpPr/>
                  <p:nvPr/>
                </p:nvSpPr>
                <p:spPr>
                  <a:xfrm rot="15200309">
                    <a:off x="6506198" y="6292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05" name="Oval 2804"/>
                  <p:cNvSpPr/>
                  <p:nvPr/>
                </p:nvSpPr>
                <p:spPr>
                  <a:xfrm rot="15200309">
                    <a:off x="6408693" y="81609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23" name="Group 2722"/>
                <p:cNvGrpSpPr/>
                <p:nvPr/>
              </p:nvGrpSpPr>
              <p:grpSpPr>
                <a:xfrm rot="14149929">
                  <a:off x="6940939" y="844910"/>
                  <a:ext cx="405183" cy="469718"/>
                  <a:chOff x="8270267" y="21557"/>
                  <a:chExt cx="441821" cy="582109"/>
                </a:xfrm>
              </p:grpSpPr>
              <p:sp>
                <p:nvSpPr>
                  <p:cNvPr id="2793" name="Oval 2792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4" name="Oval 2793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5" name="Oval 2794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6" name="Oval 2795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724" name="Oval 2723"/>
                <p:cNvSpPr/>
                <p:nvPr/>
              </p:nvSpPr>
              <p:spPr>
                <a:xfrm rot="7878391" flipH="1">
                  <a:off x="7195699" y="1061391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725" name="Group 2724"/>
                <p:cNvGrpSpPr/>
                <p:nvPr/>
              </p:nvGrpSpPr>
              <p:grpSpPr>
                <a:xfrm rot="6599075" flipH="1">
                  <a:off x="6420473" y="629901"/>
                  <a:ext cx="555931" cy="588392"/>
                  <a:chOff x="7222320" y="-108276"/>
                  <a:chExt cx="468684" cy="529845"/>
                </a:xfrm>
              </p:grpSpPr>
              <p:sp>
                <p:nvSpPr>
                  <p:cNvPr id="2788" name="Oval 2787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9" name="Oval 2788"/>
                  <p:cNvSpPr/>
                  <p:nvPr/>
                </p:nvSpPr>
                <p:spPr>
                  <a:xfrm rot="13721609">
                    <a:off x="7578608" y="313917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0" name="Oval 2789"/>
                  <p:cNvSpPr/>
                  <p:nvPr/>
                </p:nvSpPr>
                <p:spPr>
                  <a:xfrm rot="13721609">
                    <a:off x="7326390" y="-9912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1" name="Oval 2790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2" name="Oval 2791"/>
                  <p:cNvSpPr/>
                  <p:nvPr/>
                </p:nvSpPr>
                <p:spPr>
                  <a:xfrm rot="13721609">
                    <a:off x="7343251" y="26879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726" name="Oval 2725"/>
                <p:cNvSpPr/>
                <p:nvPr/>
              </p:nvSpPr>
              <p:spPr>
                <a:xfrm rot="15200309">
                  <a:off x="7538778" y="196913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7" name="Oval 2726"/>
                <p:cNvSpPr/>
                <p:nvPr/>
              </p:nvSpPr>
              <p:spPr>
                <a:xfrm rot="15200309">
                  <a:off x="7804806" y="1879387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8" name="Oval 2727"/>
                <p:cNvSpPr/>
                <p:nvPr/>
              </p:nvSpPr>
              <p:spPr>
                <a:xfrm rot="15200309">
                  <a:off x="7728022" y="2151726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9" name="Oval 2728"/>
                <p:cNvSpPr/>
                <p:nvPr/>
              </p:nvSpPr>
              <p:spPr>
                <a:xfrm rot="15200309">
                  <a:off x="7968754" y="1628083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0" name="Oval 2729"/>
                <p:cNvSpPr/>
                <p:nvPr/>
              </p:nvSpPr>
              <p:spPr>
                <a:xfrm rot="15200309">
                  <a:off x="7683166" y="184085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1" name="Oval 2730"/>
                <p:cNvSpPr/>
                <p:nvPr/>
              </p:nvSpPr>
              <p:spPr>
                <a:xfrm rot="15200309">
                  <a:off x="8111462" y="185267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2" name="Oval 2731"/>
                <p:cNvSpPr/>
                <p:nvPr/>
              </p:nvSpPr>
              <p:spPr>
                <a:xfrm rot="15200309">
                  <a:off x="8075089" y="2031020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3" name="Oval 2732"/>
                <p:cNvSpPr/>
                <p:nvPr/>
              </p:nvSpPr>
              <p:spPr>
                <a:xfrm rot="15200309">
                  <a:off x="8187328" y="160377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4" name="Oval 2733"/>
                <p:cNvSpPr/>
                <p:nvPr/>
              </p:nvSpPr>
              <p:spPr>
                <a:xfrm rot="15200309">
                  <a:off x="7976574" y="2160530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735" name="Group 2734"/>
                <p:cNvGrpSpPr/>
                <p:nvPr/>
              </p:nvGrpSpPr>
              <p:grpSpPr>
                <a:xfrm flipH="1">
                  <a:off x="8202702" y="1293225"/>
                  <a:ext cx="555931" cy="753717"/>
                  <a:chOff x="7222320" y="27700"/>
                  <a:chExt cx="468684" cy="678720"/>
                </a:xfrm>
              </p:grpSpPr>
              <p:sp>
                <p:nvSpPr>
                  <p:cNvPr id="2783" name="Oval 2782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4" name="Oval 2783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5" name="Oval 2784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6" name="Oval 2785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7" name="Oval 2786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736" name="Oval 2735"/>
                <p:cNvSpPr/>
                <p:nvPr/>
              </p:nvSpPr>
              <p:spPr>
                <a:xfrm rot="15200309">
                  <a:off x="8260733" y="1921565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7" name="Oval 2736"/>
                <p:cNvSpPr/>
                <p:nvPr/>
              </p:nvSpPr>
              <p:spPr>
                <a:xfrm rot="15200309">
                  <a:off x="7835743" y="1403310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8" name="Oval 2737"/>
                <p:cNvSpPr/>
                <p:nvPr/>
              </p:nvSpPr>
              <p:spPr>
                <a:xfrm rot="15200309">
                  <a:off x="7563650" y="142266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9" name="Oval 2738"/>
                <p:cNvSpPr/>
                <p:nvPr/>
              </p:nvSpPr>
              <p:spPr>
                <a:xfrm rot="15200309">
                  <a:off x="7758364" y="1631091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0" name="Oval 2739"/>
                <p:cNvSpPr/>
                <p:nvPr/>
              </p:nvSpPr>
              <p:spPr>
                <a:xfrm rot="15200309">
                  <a:off x="7433545" y="150405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1" name="Oval 2740"/>
                <p:cNvSpPr/>
                <p:nvPr/>
              </p:nvSpPr>
              <p:spPr>
                <a:xfrm rot="15200309">
                  <a:off x="8111460" y="1509254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2" name="Oval 2741"/>
                <p:cNvSpPr/>
                <p:nvPr/>
              </p:nvSpPr>
              <p:spPr>
                <a:xfrm rot="15200309">
                  <a:off x="7772529" y="130041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3" name="Oval 2742"/>
                <p:cNvSpPr/>
                <p:nvPr/>
              </p:nvSpPr>
              <p:spPr>
                <a:xfrm rot="15200309">
                  <a:off x="8045369" y="1304026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744" name="Group 2743"/>
                <p:cNvGrpSpPr/>
                <p:nvPr/>
              </p:nvGrpSpPr>
              <p:grpSpPr>
                <a:xfrm>
                  <a:off x="8459214" y="1176834"/>
                  <a:ext cx="441821" cy="582109"/>
                  <a:chOff x="8270267" y="21557"/>
                  <a:chExt cx="441821" cy="582109"/>
                </a:xfrm>
              </p:grpSpPr>
              <p:sp>
                <p:nvSpPr>
                  <p:cNvPr id="2779" name="Oval 2778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0" name="Oval 2779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1" name="Oval 2780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2" name="Oval 2781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745" name="Oval 2744"/>
                <p:cNvSpPr/>
                <p:nvPr/>
              </p:nvSpPr>
              <p:spPr>
                <a:xfrm rot="15200309">
                  <a:off x="7295360" y="1615663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6" name="Oval 2745"/>
                <p:cNvSpPr/>
                <p:nvPr/>
              </p:nvSpPr>
              <p:spPr>
                <a:xfrm rot="15200309">
                  <a:off x="8232135" y="20975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7" name="Oval 2746"/>
                <p:cNvSpPr/>
                <p:nvPr/>
              </p:nvSpPr>
              <p:spPr>
                <a:xfrm rot="15200309">
                  <a:off x="7366591" y="1206666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8" name="Oval 2747"/>
                <p:cNvSpPr/>
                <p:nvPr/>
              </p:nvSpPr>
              <p:spPr>
                <a:xfrm rot="15200309">
                  <a:off x="7597986" y="122446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49" name="Oval 2748"/>
                <p:cNvSpPr/>
                <p:nvPr/>
              </p:nvSpPr>
              <p:spPr>
                <a:xfrm rot="15200309">
                  <a:off x="7489698" y="1671931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50" name="Oval 2749"/>
                <p:cNvSpPr/>
                <p:nvPr/>
              </p:nvSpPr>
              <p:spPr>
                <a:xfrm rot="15200309">
                  <a:off x="7392193" y="1858787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751" name="Group 2750"/>
                <p:cNvGrpSpPr/>
                <p:nvPr/>
              </p:nvGrpSpPr>
              <p:grpSpPr>
                <a:xfrm rot="8358179">
                  <a:off x="6836762" y="1248754"/>
                  <a:ext cx="629644" cy="751127"/>
                  <a:chOff x="6321012" y="172620"/>
                  <a:chExt cx="629644" cy="751127"/>
                </a:xfrm>
              </p:grpSpPr>
              <p:sp>
                <p:nvSpPr>
                  <p:cNvPr id="2770" name="Oval 2769"/>
                  <p:cNvSpPr/>
                  <p:nvPr/>
                </p:nvSpPr>
                <p:spPr>
                  <a:xfrm rot="15200309">
                    <a:off x="6699666" y="798161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1" name="Oval 2770"/>
                  <p:cNvSpPr/>
                  <p:nvPr/>
                </p:nvSpPr>
                <p:spPr>
                  <a:xfrm rot="15200309">
                    <a:off x="6580150" y="37996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2" name="Oval 2771"/>
                  <p:cNvSpPr/>
                  <p:nvPr/>
                </p:nvSpPr>
                <p:spPr>
                  <a:xfrm rot="15200309">
                    <a:off x="6774864" y="58839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73" name="Oval 2772"/>
                  <p:cNvSpPr/>
                  <p:nvPr/>
                </p:nvSpPr>
                <p:spPr>
                  <a:xfrm rot="15200309">
                    <a:off x="6450045" y="46136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4" name="Oval 2773"/>
                  <p:cNvSpPr/>
                  <p:nvPr/>
                </p:nvSpPr>
                <p:spPr>
                  <a:xfrm rot="15200309">
                    <a:off x="6789029" y="25772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5" name="Oval 2774"/>
                  <p:cNvSpPr/>
                  <p:nvPr/>
                </p:nvSpPr>
                <p:spPr>
                  <a:xfrm rot="15200309">
                    <a:off x="6311860" y="57297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76" name="Oval 2775"/>
                  <p:cNvSpPr/>
                  <p:nvPr/>
                </p:nvSpPr>
                <p:spPr>
                  <a:xfrm rot="15200309">
                    <a:off x="6614486" y="181772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77" name="Oval 2776"/>
                  <p:cNvSpPr/>
                  <p:nvPr/>
                </p:nvSpPr>
                <p:spPr>
                  <a:xfrm rot="15200309">
                    <a:off x="6506198" y="6292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78" name="Oval 2777"/>
                  <p:cNvSpPr/>
                  <p:nvPr/>
                </p:nvSpPr>
                <p:spPr>
                  <a:xfrm rot="15200309">
                    <a:off x="6408693" y="81609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52" name="Group 2751"/>
                <p:cNvGrpSpPr/>
                <p:nvPr/>
              </p:nvGrpSpPr>
              <p:grpSpPr>
                <a:xfrm rot="14149929">
                  <a:off x="7129886" y="2000187"/>
                  <a:ext cx="405183" cy="469718"/>
                  <a:chOff x="8270267" y="21557"/>
                  <a:chExt cx="441821" cy="582109"/>
                </a:xfrm>
              </p:grpSpPr>
              <p:sp>
                <p:nvSpPr>
                  <p:cNvPr id="2766" name="Oval 2765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67" name="Oval 2766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68" name="Oval 2767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69" name="Oval 2768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753" name="Oval 2752"/>
                <p:cNvSpPr/>
                <p:nvPr/>
              </p:nvSpPr>
              <p:spPr>
                <a:xfrm rot="7878391" flipH="1">
                  <a:off x="7384646" y="2216668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754" name="Group 2753"/>
                <p:cNvGrpSpPr/>
                <p:nvPr/>
              </p:nvGrpSpPr>
              <p:grpSpPr>
                <a:xfrm rot="6599075" flipH="1">
                  <a:off x="6609420" y="1785178"/>
                  <a:ext cx="555931" cy="588392"/>
                  <a:chOff x="7222320" y="-108276"/>
                  <a:chExt cx="468684" cy="529845"/>
                </a:xfrm>
              </p:grpSpPr>
              <p:sp>
                <p:nvSpPr>
                  <p:cNvPr id="2761" name="Oval 2760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62" name="Oval 2761"/>
                  <p:cNvSpPr/>
                  <p:nvPr/>
                </p:nvSpPr>
                <p:spPr>
                  <a:xfrm rot="13721609">
                    <a:off x="7578608" y="313917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63" name="Oval 2762"/>
                  <p:cNvSpPr/>
                  <p:nvPr/>
                </p:nvSpPr>
                <p:spPr>
                  <a:xfrm rot="13721609">
                    <a:off x="7326390" y="-9912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64" name="Oval 2763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65" name="Oval 2764"/>
                  <p:cNvSpPr/>
                  <p:nvPr/>
                </p:nvSpPr>
                <p:spPr>
                  <a:xfrm rot="13721609">
                    <a:off x="7343251" y="26879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755" name="Oval 2754"/>
                <p:cNvSpPr/>
                <p:nvPr/>
              </p:nvSpPr>
              <p:spPr>
                <a:xfrm rot="15200309">
                  <a:off x="8665132" y="58916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6" name="Oval 2755"/>
                <p:cNvSpPr/>
                <p:nvPr/>
              </p:nvSpPr>
              <p:spPr>
                <a:xfrm rot="14477466" flipH="1">
                  <a:off x="8543665" y="861317"/>
                  <a:ext cx="303801" cy="290552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7" name="Oval 2756"/>
                <p:cNvSpPr/>
                <p:nvPr/>
              </p:nvSpPr>
              <p:spPr>
                <a:xfrm rot="15200309">
                  <a:off x="8347717" y="971039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8" name="Oval 2757"/>
                <p:cNvSpPr/>
                <p:nvPr/>
              </p:nvSpPr>
              <p:spPr>
                <a:xfrm rot="7878391" flipH="1">
                  <a:off x="8888814" y="838539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9" name="Oval 2758"/>
                <p:cNvSpPr/>
                <p:nvPr/>
              </p:nvSpPr>
              <p:spPr>
                <a:xfrm rot="7878391" flipH="1">
                  <a:off x="6656644" y="1202292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0" name="Oval 2759"/>
                <p:cNvSpPr/>
                <p:nvPr/>
              </p:nvSpPr>
              <p:spPr>
                <a:xfrm rot="14477466" flipH="1">
                  <a:off x="6463844" y="1386272"/>
                  <a:ext cx="303801" cy="290552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78" name="Group 2577"/>
              <p:cNvGrpSpPr/>
              <p:nvPr/>
            </p:nvGrpSpPr>
            <p:grpSpPr>
              <a:xfrm rot="11021736">
                <a:off x="7680014" y="2149840"/>
                <a:ext cx="2233270" cy="1989124"/>
                <a:chOff x="6404243" y="21557"/>
                <a:chExt cx="2686091" cy="2416080"/>
              </a:xfrm>
            </p:grpSpPr>
            <p:sp>
              <p:nvSpPr>
                <p:cNvPr id="2579" name="Oval 2578"/>
                <p:cNvSpPr/>
                <p:nvPr/>
              </p:nvSpPr>
              <p:spPr>
                <a:xfrm rot="15200309">
                  <a:off x="7349831" y="81386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0" name="Oval 2579"/>
                <p:cNvSpPr/>
                <p:nvPr/>
              </p:nvSpPr>
              <p:spPr>
                <a:xfrm rot="15200309">
                  <a:off x="7615859" y="724110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1" name="Oval 2580"/>
                <p:cNvSpPr/>
                <p:nvPr/>
              </p:nvSpPr>
              <p:spPr>
                <a:xfrm rot="15200309">
                  <a:off x="7539075" y="99644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2" name="Oval 2581"/>
                <p:cNvSpPr/>
                <p:nvPr/>
              </p:nvSpPr>
              <p:spPr>
                <a:xfrm rot="15200309">
                  <a:off x="7779807" y="472806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3" name="Oval 2582"/>
                <p:cNvSpPr/>
                <p:nvPr/>
              </p:nvSpPr>
              <p:spPr>
                <a:xfrm rot="15200309">
                  <a:off x="7494219" y="685576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4" name="Oval 2583"/>
                <p:cNvSpPr/>
                <p:nvPr/>
              </p:nvSpPr>
              <p:spPr>
                <a:xfrm rot="15200309">
                  <a:off x="7922515" y="69739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5" name="Oval 2584"/>
                <p:cNvSpPr/>
                <p:nvPr/>
              </p:nvSpPr>
              <p:spPr>
                <a:xfrm rot="15200309">
                  <a:off x="7886142" y="875743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6" name="Oval 2585"/>
                <p:cNvSpPr/>
                <p:nvPr/>
              </p:nvSpPr>
              <p:spPr>
                <a:xfrm rot="15200309">
                  <a:off x="7998381" y="448494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7" name="Oval 2586"/>
                <p:cNvSpPr/>
                <p:nvPr/>
              </p:nvSpPr>
              <p:spPr>
                <a:xfrm rot="15200309">
                  <a:off x="7787627" y="100525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588" name="Group 2587"/>
                <p:cNvGrpSpPr/>
                <p:nvPr/>
              </p:nvGrpSpPr>
              <p:grpSpPr>
                <a:xfrm flipH="1">
                  <a:off x="8013755" y="137948"/>
                  <a:ext cx="555931" cy="753717"/>
                  <a:chOff x="7222320" y="27700"/>
                  <a:chExt cx="468684" cy="678720"/>
                </a:xfrm>
              </p:grpSpPr>
              <p:sp>
                <p:nvSpPr>
                  <p:cNvPr id="2692" name="Oval 2691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3" name="Oval 2692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4" name="Oval 2693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5" name="Oval 2694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6" name="Oval 2695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89" name="Oval 2588"/>
                <p:cNvSpPr/>
                <p:nvPr/>
              </p:nvSpPr>
              <p:spPr>
                <a:xfrm rot="15200309">
                  <a:off x="8071786" y="766288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0" name="Oval 2589"/>
                <p:cNvSpPr/>
                <p:nvPr/>
              </p:nvSpPr>
              <p:spPr>
                <a:xfrm rot="15200309">
                  <a:off x="7646796" y="24803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1" name="Oval 2590"/>
                <p:cNvSpPr/>
                <p:nvPr/>
              </p:nvSpPr>
              <p:spPr>
                <a:xfrm rot="15200309">
                  <a:off x="7374703" y="267384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2" name="Oval 2591"/>
                <p:cNvSpPr/>
                <p:nvPr/>
              </p:nvSpPr>
              <p:spPr>
                <a:xfrm rot="15200309">
                  <a:off x="7569417" y="47581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93" name="Oval 2592"/>
                <p:cNvSpPr/>
                <p:nvPr/>
              </p:nvSpPr>
              <p:spPr>
                <a:xfrm rot="15200309">
                  <a:off x="7244598" y="34877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4" name="Oval 2593"/>
                <p:cNvSpPr/>
                <p:nvPr/>
              </p:nvSpPr>
              <p:spPr>
                <a:xfrm rot="15200309">
                  <a:off x="7922513" y="353977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5" name="Oval 2594"/>
                <p:cNvSpPr/>
                <p:nvPr/>
              </p:nvSpPr>
              <p:spPr>
                <a:xfrm rot="15200309">
                  <a:off x="7583582" y="145141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6" name="Oval 2595"/>
                <p:cNvSpPr/>
                <p:nvPr/>
              </p:nvSpPr>
              <p:spPr>
                <a:xfrm rot="15200309">
                  <a:off x="7856422" y="148749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597" name="Group 2596"/>
                <p:cNvGrpSpPr/>
                <p:nvPr/>
              </p:nvGrpSpPr>
              <p:grpSpPr>
                <a:xfrm>
                  <a:off x="8270267" y="21557"/>
                  <a:ext cx="441821" cy="582109"/>
                  <a:chOff x="8270267" y="21557"/>
                  <a:chExt cx="441821" cy="582109"/>
                </a:xfrm>
              </p:grpSpPr>
              <p:sp>
                <p:nvSpPr>
                  <p:cNvPr id="2688" name="Oval 2687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9" name="Oval 2688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0" name="Oval 2689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1" name="Oval 2690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98" name="Oval 2597"/>
                <p:cNvSpPr/>
                <p:nvPr/>
              </p:nvSpPr>
              <p:spPr>
                <a:xfrm rot="15200309">
                  <a:off x="7106413" y="460386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99" name="Oval 2598"/>
                <p:cNvSpPr/>
                <p:nvPr/>
              </p:nvSpPr>
              <p:spPr>
                <a:xfrm rot="15200309">
                  <a:off x="8043188" y="94230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0" name="Oval 2599"/>
                <p:cNvSpPr/>
                <p:nvPr/>
              </p:nvSpPr>
              <p:spPr>
                <a:xfrm rot="15200309">
                  <a:off x="7177644" y="5138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1" name="Oval 2600"/>
                <p:cNvSpPr/>
                <p:nvPr/>
              </p:nvSpPr>
              <p:spPr>
                <a:xfrm rot="15200309">
                  <a:off x="7409039" y="69187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02" name="Oval 2601"/>
                <p:cNvSpPr/>
                <p:nvPr/>
              </p:nvSpPr>
              <p:spPr>
                <a:xfrm rot="15200309">
                  <a:off x="7300751" y="51665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03" name="Oval 2602"/>
                <p:cNvSpPr/>
                <p:nvPr/>
              </p:nvSpPr>
              <p:spPr>
                <a:xfrm rot="15200309">
                  <a:off x="7203246" y="703510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604" name="Group 2603"/>
                <p:cNvGrpSpPr/>
                <p:nvPr/>
              </p:nvGrpSpPr>
              <p:grpSpPr>
                <a:xfrm rot="8358179">
                  <a:off x="6647815" y="93477"/>
                  <a:ext cx="629644" cy="751127"/>
                  <a:chOff x="6321012" y="172620"/>
                  <a:chExt cx="629644" cy="751127"/>
                </a:xfrm>
              </p:grpSpPr>
              <p:sp>
                <p:nvSpPr>
                  <p:cNvPr id="2679" name="Oval 2678"/>
                  <p:cNvSpPr/>
                  <p:nvPr/>
                </p:nvSpPr>
                <p:spPr>
                  <a:xfrm rot="15200309">
                    <a:off x="6699666" y="798161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0" name="Oval 2679"/>
                  <p:cNvSpPr/>
                  <p:nvPr/>
                </p:nvSpPr>
                <p:spPr>
                  <a:xfrm rot="15200309">
                    <a:off x="6580150" y="37996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1" name="Oval 2680"/>
                  <p:cNvSpPr/>
                  <p:nvPr/>
                </p:nvSpPr>
                <p:spPr>
                  <a:xfrm rot="15200309">
                    <a:off x="6774864" y="58839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82" name="Oval 2681"/>
                  <p:cNvSpPr/>
                  <p:nvPr/>
                </p:nvSpPr>
                <p:spPr>
                  <a:xfrm rot="15200309">
                    <a:off x="6450045" y="46136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3" name="Oval 2682"/>
                  <p:cNvSpPr/>
                  <p:nvPr/>
                </p:nvSpPr>
                <p:spPr>
                  <a:xfrm rot="15200309">
                    <a:off x="6789029" y="25772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4" name="Oval 2683"/>
                  <p:cNvSpPr/>
                  <p:nvPr/>
                </p:nvSpPr>
                <p:spPr>
                  <a:xfrm rot="15200309">
                    <a:off x="6311860" y="57297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85" name="Oval 2684"/>
                  <p:cNvSpPr/>
                  <p:nvPr/>
                </p:nvSpPr>
                <p:spPr>
                  <a:xfrm rot="15200309">
                    <a:off x="6614486" y="181772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86" name="Oval 2685"/>
                  <p:cNvSpPr/>
                  <p:nvPr/>
                </p:nvSpPr>
                <p:spPr>
                  <a:xfrm rot="15200309">
                    <a:off x="6506198" y="6292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87" name="Oval 2686"/>
                  <p:cNvSpPr/>
                  <p:nvPr/>
                </p:nvSpPr>
                <p:spPr>
                  <a:xfrm rot="15200309">
                    <a:off x="6408693" y="81609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05" name="Group 2604"/>
                <p:cNvGrpSpPr/>
                <p:nvPr/>
              </p:nvGrpSpPr>
              <p:grpSpPr>
                <a:xfrm rot="14149929">
                  <a:off x="6940939" y="844910"/>
                  <a:ext cx="405183" cy="469718"/>
                  <a:chOff x="8270267" y="21557"/>
                  <a:chExt cx="441821" cy="582109"/>
                </a:xfrm>
              </p:grpSpPr>
              <p:sp>
                <p:nvSpPr>
                  <p:cNvPr id="2675" name="Oval 2674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6" name="Oval 2675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7" name="Oval 2676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8" name="Oval 2677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06" name="Oval 2605"/>
                <p:cNvSpPr/>
                <p:nvPr/>
              </p:nvSpPr>
              <p:spPr>
                <a:xfrm rot="7878391" flipH="1">
                  <a:off x="7195699" y="1061391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607" name="Group 2606"/>
                <p:cNvGrpSpPr/>
                <p:nvPr/>
              </p:nvGrpSpPr>
              <p:grpSpPr>
                <a:xfrm rot="6599075" flipH="1">
                  <a:off x="6420473" y="629901"/>
                  <a:ext cx="555931" cy="588392"/>
                  <a:chOff x="7222320" y="-108276"/>
                  <a:chExt cx="468684" cy="529845"/>
                </a:xfrm>
              </p:grpSpPr>
              <p:sp>
                <p:nvSpPr>
                  <p:cNvPr id="2670" name="Oval 2669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1" name="Oval 2670"/>
                  <p:cNvSpPr/>
                  <p:nvPr/>
                </p:nvSpPr>
                <p:spPr>
                  <a:xfrm rot="13721609">
                    <a:off x="7578608" y="313917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2" name="Oval 2671"/>
                  <p:cNvSpPr/>
                  <p:nvPr/>
                </p:nvSpPr>
                <p:spPr>
                  <a:xfrm rot="13721609">
                    <a:off x="7326390" y="-9912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3" name="Oval 2672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4" name="Oval 2673"/>
                  <p:cNvSpPr/>
                  <p:nvPr/>
                </p:nvSpPr>
                <p:spPr>
                  <a:xfrm rot="13721609">
                    <a:off x="7343251" y="26879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08" name="Oval 2607"/>
                <p:cNvSpPr/>
                <p:nvPr/>
              </p:nvSpPr>
              <p:spPr>
                <a:xfrm rot="15200309">
                  <a:off x="7538778" y="196913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9" name="Oval 2608"/>
                <p:cNvSpPr/>
                <p:nvPr/>
              </p:nvSpPr>
              <p:spPr>
                <a:xfrm rot="15200309">
                  <a:off x="7804806" y="1879387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0" name="Oval 2609"/>
                <p:cNvSpPr/>
                <p:nvPr/>
              </p:nvSpPr>
              <p:spPr>
                <a:xfrm rot="15200309">
                  <a:off x="7728022" y="2151726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1" name="Oval 2610"/>
                <p:cNvSpPr/>
                <p:nvPr/>
              </p:nvSpPr>
              <p:spPr>
                <a:xfrm rot="15200309">
                  <a:off x="7968754" y="1628083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2" name="Oval 2611"/>
                <p:cNvSpPr/>
                <p:nvPr/>
              </p:nvSpPr>
              <p:spPr>
                <a:xfrm rot="15200309">
                  <a:off x="7683166" y="184085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3" name="Oval 2612"/>
                <p:cNvSpPr/>
                <p:nvPr/>
              </p:nvSpPr>
              <p:spPr>
                <a:xfrm rot="15200309">
                  <a:off x="8111462" y="185267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4" name="Oval 2613"/>
                <p:cNvSpPr/>
                <p:nvPr/>
              </p:nvSpPr>
              <p:spPr>
                <a:xfrm rot="15200309">
                  <a:off x="8075089" y="2031020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5" name="Oval 2614"/>
                <p:cNvSpPr/>
                <p:nvPr/>
              </p:nvSpPr>
              <p:spPr>
                <a:xfrm rot="15200309">
                  <a:off x="8187328" y="160377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6" name="Oval 2615"/>
                <p:cNvSpPr/>
                <p:nvPr/>
              </p:nvSpPr>
              <p:spPr>
                <a:xfrm rot="15200309">
                  <a:off x="7976574" y="2160530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617" name="Group 2616"/>
                <p:cNvGrpSpPr/>
                <p:nvPr/>
              </p:nvGrpSpPr>
              <p:grpSpPr>
                <a:xfrm flipH="1">
                  <a:off x="8202702" y="1293225"/>
                  <a:ext cx="555931" cy="753717"/>
                  <a:chOff x="7222320" y="27700"/>
                  <a:chExt cx="468684" cy="678720"/>
                </a:xfrm>
              </p:grpSpPr>
              <p:sp>
                <p:nvSpPr>
                  <p:cNvPr id="2665" name="Oval 2664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6" name="Oval 2665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7" name="Oval 2666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8" name="Oval 2667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9" name="Oval 2668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18" name="Oval 2617"/>
                <p:cNvSpPr/>
                <p:nvPr/>
              </p:nvSpPr>
              <p:spPr>
                <a:xfrm rot="15200309">
                  <a:off x="8260733" y="1921565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9" name="Oval 2618"/>
                <p:cNvSpPr/>
                <p:nvPr/>
              </p:nvSpPr>
              <p:spPr>
                <a:xfrm rot="15200309">
                  <a:off x="7835743" y="1403310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0" name="Oval 2619"/>
                <p:cNvSpPr/>
                <p:nvPr/>
              </p:nvSpPr>
              <p:spPr>
                <a:xfrm rot="15200309">
                  <a:off x="7563650" y="142266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1" name="Oval 2620"/>
                <p:cNvSpPr/>
                <p:nvPr/>
              </p:nvSpPr>
              <p:spPr>
                <a:xfrm rot="15200309">
                  <a:off x="7758364" y="1631091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22" name="Oval 2621"/>
                <p:cNvSpPr/>
                <p:nvPr/>
              </p:nvSpPr>
              <p:spPr>
                <a:xfrm rot="15200309">
                  <a:off x="7433545" y="150405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3" name="Oval 2622"/>
                <p:cNvSpPr/>
                <p:nvPr/>
              </p:nvSpPr>
              <p:spPr>
                <a:xfrm rot="15200309">
                  <a:off x="8111460" y="1509254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4" name="Oval 2623"/>
                <p:cNvSpPr/>
                <p:nvPr/>
              </p:nvSpPr>
              <p:spPr>
                <a:xfrm rot="15200309">
                  <a:off x="7772529" y="130041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5" name="Oval 2624"/>
                <p:cNvSpPr/>
                <p:nvPr/>
              </p:nvSpPr>
              <p:spPr>
                <a:xfrm rot="15200309">
                  <a:off x="8045369" y="1304026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626" name="Group 2625"/>
                <p:cNvGrpSpPr/>
                <p:nvPr/>
              </p:nvGrpSpPr>
              <p:grpSpPr>
                <a:xfrm>
                  <a:off x="8459214" y="1176834"/>
                  <a:ext cx="441821" cy="582109"/>
                  <a:chOff x="8270267" y="21557"/>
                  <a:chExt cx="441821" cy="582109"/>
                </a:xfrm>
              </p:grpSpPr>
              <p:sp>
                <p:nvSpPr>
                  <p:cNvPr id="2661" name="Oval 2660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2" name="Oval 2661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3" name="Oval 2662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4" name="Oval 2663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27" name="Oval 2626"/>
                <p:cNvSpPr/>
                <p:nvPr/>
              </p:nvSpPr>
              <p:spPr>
                <a:xfrm rot="15200309">
                  <a:off x="7295360" y="1615663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28" name="Oval 2627"/>
                <p:cNvSpPr/>
                <p:nvPr/>
              </p:nvSpPr>
              <p:spPr>
                <a:xfrm rot="15200309">
                  <a:off x="8232135" y="20975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9" name="Oval 2628"/>
                <p:cNvSpPr/>
                <p:nvPr/>
              </p:nvSpPr>
              <p:spPr>
                <a:xfrm rot="15200309">
                  <a:off x="7366591" y="1206666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0" name="Oval 2629"/>
                <p:cNvSpPr/>
                <p:nvPr/>
              </p:nvSpPr>
              <p:spPr>
                <a:xfrm rot="15200309">
                  <a:off x="7597986" y="122446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31" name="Oval 2630"/>
                <p:cNvSpPr/>
                <p:nvPr/>
              </p:nvSpPr>
              <p:spPr>
                <a:xfrm rot="15200309">
                  <a:off x="7489698" y="1671931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632" name="Oval 2631"/>
                <p:cNvSpPr/>
                <p:nvPr/>
              </p:nvSpPr>
              <p:spPr>
                <a:xfrm rot="15200309">
                  <a:off x="7392193" y="1858787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633" name="Group 2632"/>
                <p:cNvGrpSpPr/>
                <p:nvPr/>
              </p:nvGrpSpPr>
              <p:grpSpPr>
                <a:xfrm rot="8358179">
                  <a:off x="6836762" y="1248754"/>
                  <a:ext cx="629644" cy="751127"/>
                  <a:chOff x="6321012" y="172620"/>
                  <a:chExt cx="629644" cy="751127"/>
                </a:xfrm>
              </p:grpSpPr>
              <p:sp>
                <p:nvSpPr>
                  <p:cNvPr id="2652" name="Oval 2651"/>
                  <p:cNvSpPr/>
                  <p:nvPr/>
                </p:nvSpPr>
                <p:spPr>
                  <a:xfrm rot="15200309">
                    <a:off x="6699666" y="798161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3" name="Oval 2652"/>
                  <p:cNvSpPr/>
                  <p:nvPr/>
                </p:nvSpPr>
                <p:spPr>
                  <a:xfrm rot="15200309">
                    <a:off x="6580150" y="37996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4" name="Oval 2653"/>
                  <p:cNvSpPr/>
                  <p:nvPr/>
                </p:nvSpPr>
                <p:spPr>
                  <a:xfrm rot="15200309">
                    <a:off x="6774864" y="58839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55" name="Oval 2654"/>
                  <p:cNvSpPr/>
                  <p:nvPr/>
                </p:nvSpPr>
                <p:spPr>
                  <a:xfrm rot="15200309">
                    <a:off x="6450045" y="46136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6" name="Oval 2655"/>
                  <p:cNvSpPr/>
                  <p:nvPr/>
                </p:nvSpPr>
                <p:spPr>
                  <a:xfrm rot="15200309">
                    <a:off x="6789029" y="25772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7" name="Oval 2656"/>
                  <p:cNvSpPr/>
                  <p:nvPr/>
                </p:nvSpPr>
                <p:spPr>
                  <a:xfrm rot="15200309">
                    <a:off x="6311860" y="57297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58" name="Oval 2657"/>
                  <p:cNvSpPr/>
                  <p:nvPr/>
                </p:nvSpPr>
                <p:spPr>
                  <a:xfrm rot="15200309">
                    <a:off x="6614486" y="181772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59" name="Oval 2658"/>
                  <p:cNvSpPr/>
                  <p:nvPr/>
                </p:nvSpPr>
                <p:spPr>
                  <a:xfrm rot="15200309">
                    <a:off x="6506198" y="6292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60" name="Oval 2659"/>
                  <p:cNvSpPr/>
                  <p:nvPr/>
                </p:nvSpPr>
                <p:spPr>
                  <a:xfrm rot="15200309">
                    <a:off x="6408693" y="81609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34" name="Group 2633"/>
                <p:cNvGrpSpPr/>
                <p:nvPr/>
              </p:nvGrpSpPr>
              <p:grpSpPr>
                <a:xfrm rot="14149929">
                  <a:off x="7129886" y="2000187"/>
                  <a:ext cx="405183" cy="469718"/>
                  <a:chOff x="8270267" y="21557"/>
                  <a:chExt cx="441821" cy="582109"/>
                </a:xfrm>
              </p:grpSpPr>
              <p:sp>
                <p:nvSpPr>
                  <p:cNvPr id="2648" name="Oval 2647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9" name="Oval 2648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0" name="Oval 2649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1" name="Oval 2650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35" name="Oval 2634"/>
                <p:cNvSpPr/>
                <p:nvPr/>
              </p:nvSpPr>
              <p:spPr>
                <a:xfrm rot="7878391" flipH="1">
                  <a:off x="7384646" y="2216668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636" name="Group 2635"/>
                <p:cNvGrpSpPr/>
                <p:nvPr/>
              </p:nvGrpSpPr>
              <p:grpSpPr>
                <a:xfrm rot="6599075" flipH="1">
                  <a:off x="6609420" y="1785178"/>
                  <a:ext cx="555931" cy="588392"/>
                  <a:chOff x="7222320" y="-108276"/>
                  <a:chExt cx="468684" cy="529845"/>
                </a:xfrm>
              </p:grpSpPr>
              <p:sp>
                <p:nvSpPr>
                  <p:cNvPr id="2643" name="Oval 2642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4" name="Oval 2643"/>
                  <p:cNvSpPr/>
                  <p:nvPr/>
                </p:nvSpPr>
                <p:spPr>
                  <a:xfrm rot="13721609">
                    <a:off x="7578608" y="313917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5" name="Oval 2644"/>
                  <p:cNvSpPr/>
                  <p:nvPr/>
                </p:nvSpPr>
                <p:spPr>
                  <a:xfrm rot="13721609">
                    <a:off x="7326390" y="-9912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6" name="Oval 2645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7" name="Oval 2646"/>
                  <p:cNvSpPr/>
                  <p:nvPr/>
                </p:nvSpPr>
                <p:spPr>
                  <a:xfrm rot="13721609">
                    <a:off x="7343251" y="26879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37" name="Oval 2636"/>
                <p:cNvSpPr/>
                <p:nvPr/>
              </p:nvSpPr>
              <p:spPr>
                <a:xfrm rot="15200309">
                  <a:off x="8665132" y="58916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8" name="Oval 2637"/>
                <p:cNvSpPr/>
                <p:nvPr/>
              </p:nvSpPr>
              <p:spPr>
                <a:xfrm rot="14477466" flipH="1">
                  <a:off x="8543665" y="861317"/>
                  <a:ext cx="303801" cy="290552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9" name="Oval 2638"/>
                <p:cNvSpPr/>
                <p:nvPr/>
              </p:nvSpPr>
              <p:spPr>
                <a:xfrm rot="15200309">
                  <a:off x="8347717" y="971039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0" name="Oval 2639"/>
                <p:cNvSpPr/>
                <p:nvPr/>
              </p:nvSpPr>
              <p:spPr>
                <a:xfrm rot="7878391" flipH="1">
                  <a:off x="8888814" y="838539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1" name="Oval 2640"/>
                <p:cNvSpPr/>
                <p:nvPr/>
              </p:nvSpPr>
              <p:spPr>
                <a:xfrm rot="7878391" flipH="1">
                  <a:off x="6656644" y="1202292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2" name="Oval 2641"/>
                <p:cNvSpPr/>
                <p:nvPr/>
              </p:nvSpPr>
              <p:spPr>
                <a:xfrm rot="14477466" flipH="1">
                  <a:off x="6463844" y="1386272"/>
                  <a:ext cx="303801" cy="290552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15" name="Group 2814"/>
            <p:cNvGrpSpPr/>
            <p:nvPr/>
          </p:nvGrpSpPr>
          <p:grpSpPr>
            <a:xfrm rot="20532724">
              <a:off x="6147645" y="2134658"/>
              <a:ext cx="2233270" cy="1989124"/>
              <a:chOff x="6404243" y="21557"/>
              <a:chExt cx="2686091" cy="2416080"/>
            </a:xfrm>
          </p:grpSpPr>
          <p:sp>
            <p:nvSpPr>
              <p:cNvPr id="2816" name="Oval 2815"/>
              <p:cNvSpPr/>
              <p:nvPr/>
            </p:nvSpPr>
            <p:spPr>
              <a:xfrm rot="15200309">
                <a:off x="7349831" y="813861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17" name="Oval 2816"/>
              <p:cNvSpPr/>
              <p:nvPr/>
            </p:nvSpPr>
            <p:spPr>
              <a:xfrm rot="15200309">
                <a:off x="7615859" y="724110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18" name="Oval 2817"/>
              <p:cNvSpPr/>
              <p:nvPr/>
            </p:nvSpPr>
            <p:spPr>
              <a:xfrm rot="15200309">
                <a:off x="7539075" y="996449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19" name="Oval 2818"/>
              <p:cNvSpPr/>
              <p:nvPr/>
            </p:nvSpPr>
            <p:spPr>
              <a:xfrm rot="15200309">
                <a:off x="7779807" y="472806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20" name="Oval 2819"/>
              <p:cNvSpPr/>
              <p:nvPr/>
            </p:nvSpPr>
            <p:spPr>
              <a:xfrm rot="15200309">
                <a:off x="7494219" y="685576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21" name="Oval 2820"/>
              <p:cNvSpPr/>
              <p:nvPr/>
            </p:nvSpPr>
            <p:spPr>
              <a:xfrm rot="15200309">
                <a:off x="7922515" y="697398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22" name="Oval 2821"/>
              <p:cNvSpPr/>
              <p:nvPr/>
            </p:nvSpPr>
            <p:spPr>
              <a:xfrm rot="15200309">
                <a:off x="7886142" y="875743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23" name="Oval 2822"/>
              <p:cNvSpPr/>
              <p:nvPr/>
            </p:nvSpPr>
            <p:spPr>
              <a:xfrm rot="15200309">
                <a:off x="7998381" y="448494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24" name="Oval 2823"/>
              <p:cNvSpPr/>
              <p:nvPr/>
            </p:nvSpPr>
            <p:spPr>
              <a:xfrm rot="15200309">
                <a:off x="7787627" y="1005253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25" name="Group 2824"/>
              <p:cNvGrpSpPr/>
              <p:nvPr/>
            </p:nvGrpSpPr>
            <p:grpSpPr>
              <a:xfrm flipH="1">
                <a:off x="8013755" y="137948"/>
                <a:ext cx="555931" cy="753717"/>
                <a:chOff x="7222320" y="27700"/>
                <a:chExt cx="468684" cy="678720"/>
              </a:xfrm>
            </p:grpSpPr>
            <p:sp>
              <p:nvSpPr>
                <p:cNvPr id="2929" name="Oval 2928"/>
                <p:cNvSpPr/>
                <p:nvPr/>
              </p:nvSpPr>
              <p:spPr>
                <a:xfrm rot="13721609">
                  <a:off x="7213168" y="66321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0" name="Oval 2929"/>
                <p:cNvSpPr/>
                <p:nvPr/>
              </p:nvSpPr>
              <p:spPr>
                <a:xfrm rot="13721609">
                  <a:off x="7355876" y="29091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1" name="Oval 2930"/>
                <p:cNvSpPr/>
                <p:nvPr/>
              </p:nvSpPr>
              <p:spPr>
                <a:xfrm rot="13721609">
                  <a:off x="7319503" y="469258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2" name="Oval 2931"/>
                <p:cNvSpPr/>
                <p:nvPr/>
              </p:nvSpPr>
              <p:spPr>
                <a:xfrm rot="13721609">
                  <a:off x="7431742" y="4200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3" name="Oval 2932"/>
                <p:cNvSpPr/>
                <p:nvPr/>
              </p:nvSpPr>
              <p:spPr>
                <a:xfrm rot="13721609">
                  <a:off x="7220988" y="59876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826" name="Oval 2825"/>
              <p:cNvSpPr/>
              <p:nvPr/>
            </p:nvSpPr>
            <p:spPr>
              <a:xfrm rot="15200309">
                <a:off x="8071786" y="766288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27" name="Oval 2826"/>
              <p:cNvSpPr/>
              <p:nvPr/>
            </p:nvSpPr>
            <p:spPr>
              <a:xfrm rot="15200309">
                <a:off x="7646796" y="248033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28" name="Oval 2827"/>
              <p:cNvSpPr/>
              <p:nvPr/>
            </p:nvSpPr>
            <p:spPr>
              <a:xfrm rot="15200309">
                <a:off x="7374703" y="267384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29" name="Oval 2828"/>
              <p:cNvSpPr/>
              <p:nvPr/>
            </p:nvSpPr>
            <p:spPr>
              <a:xfrm rot="15200309">
                <a:off x="7569417" y="475814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30" name="Oval 2829"/>
              <p:cNvSpPr/>
              <p:nvPr/>
            </p:nvSpPr>
            <p:spPr>
              <a:xfrm rot="15200309">
                <a:off x="7244598" y="348778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31" name="Oval 2830"/>
              <p:cNvSpPr/>
              <p:nvPr/>
            </p:nvSpPr>
            <p:spPr>
              <a:xfrm rot="15200309">
                <a:off x="7922513" y="353977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32" name="Oval 2831"/>
              <p:cNvSpPr/>
              <p:nvPr/>
            </p:nvSpPr>
            <p:spPr>
              <a:xfrm rot="15200309">
                <a:off x="7583582" y="145141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33" name="Oval 2832"/>
              <p:cNvSpPr/>
              <p:nvPr/>
            </p:nvSpPr>
            <p:spPr>
              <a:xfrm rot="15200309">
                <a:off x="7856422" y="148749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34" name="Group 2833"/>
              <p:cNvGrpSpPr/>
              <p:nvPr/>
            </p:nvGrpSpPr>
            <p:grpSpPr>
              <a:xfrm>
                <a:off x="8270267" y="21557"/>
                <a:ext cx="441821" cy="582109"/>
                <a:chOff x="8270267" y="21557"/>
                <a:chExt cx="441821" cy="582109"/>
              </a:xfrm>
            </p:grpSpPr>
            <p:sp>
              <p:nvSpPr>
                <p:cNvPr id="2925" name="Oval 2924"/>
                <p:cNvSpPr/>
                <p:nvPr/>
              </p:nvSpPr>
              <p:spPr>
                <a:xfrm rot="15200309">
                  <a:off x="8433989" y="34440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6" name="Oval 2925"/>
                <p:cNvSpPr/>
                <p:nvPr/>
              </p:nvSpPr>
              <p:spPr>
                <a:xfrm rot="15200309">
                  <a:off x="8604435" y="21172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7" name="Oval 2926"/>
                <p:cNvSpPr/>
                <p:nvPr/>
              </p:nvSpPr>
              <p:spPr>
                <a:xfrm rot="15200309">
                  <a:off x="8265722" y="5793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8" name="Oval 2927"/>
                <p:cNvSpPr/>
                <p:nvPr/>
              </p:nvSpPr>
              <p:spPr>
                <a:xfrm rot="15200309">
                  <a:off x="8448626" y="26102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835" name="Oval 2834"/>
              <p:cNvSpPr/>
              <p:nvPr/>
            </p:nvSpPr>
            <p:spPr>
              <a:xfrm rot="15200309">
                <a:off x="7106413" y="460386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36" name="Oval 2835"/>
              <p:cNvSpPr/>
              <p:nvPr/>
            </p:nvSpPr>
            <p:spPr>
              <a:xfrm rot="15200309">
                <a:off x="8043188" y="942301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37" name="Oval 2836"/>
              <p:cNvSpPr/>
              <p:nvPr/>
            </p:nvSpPr>
            <p:spPr>
              <a:xfrm rot="15200309">
                <a:off x="7177644" y="5138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38" name="Oval 2837"/>
              <p:cNvSpPr/>
              <p:nvPr/>
            </p:nvSpPr>
            <p:spPr>
              <a:xfrm rot="15200309">
                <a:off x="7409039" y="69187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39" name="Oval 2838"/>
              <p:cNvSpPr/>
              <p:nvPr/>
            </p:nvSpPr>
            <p:spPr>
              <a:xfrm rot="15200309">
                <a:off x="7300751" y="516654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40" name="Oval 2839"/>
              <p:cNvSpPr/>
              <p:nvPr/>
            </p:nvSpPr>
            <p:spPr>
              <a:xfrm rot="15200309">
                <a:off x="7203246" y="703510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41" name="Group 2840"/>
              <p:cNvGrpSpPr/>
              <p:nvPr/>
            </p:nvGrpSpPr>
            <p:grpSpPr>
              <a:xfrm rot="8358179">
                <a:off x="6647815" y="93477"/>
                <a:ext cx="629644" cy="751127"/>
                <a:chOff x="6321012" y="172620"/>
                <a:chExt cx="629644" cy="751127"/>
              </a:xfrm>
            </p:grpSpPr>
            <p:sp>
              <p:nvSpPr>
                <p:cNvPr id="2916" name="Oval 2915"/>
                <p:cNvSpPr/>
                <p:nvPr/>
              </p:nvSpPr>
              <p:spPr>
                <a:xfrm rot="15200309">
                  <a:off x="6699666" y="798161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7" name="Oval 2916"/>
                <p:cNvSpPr/>
                <p:nvPr/>
              </p:nvSpPr>
              <p:spPr>
                <a:xfrm rot="15200309">
                  <a:off x="6580150" y="37996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8" name="Oval 2917"/>
                <p:cNvSpPr/>
                <p:nvPr/>
              </p:nvSpPr>
              <p:spPr>
                <a:xfrm rot="15200309">
                  <a:off x="6774864" y="58839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19" name="Oval 2918"/>
                <p:cNvSpPr/>
                <p:nvPr/>
              </p:nvSpPr>
              <p:spPr>
                <a:xfrm rot="15200309">
                  <a:off x="6450045" y="46136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0" name="Oval 2919"/>
                <p:cNvSpPr/>
                <p:nvPr/>
              </p:nvSpPr>
              <p:spPr>
                <a:xfrm rot="15200309">
                  <a:off x="6789029" y="257726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1" name="Oval 2920"/>
                <p:cNvSpPr/>
                <p:nvPr/>
              </p:nvSpPr>
              <p:spPr>
                <a:xfrm rot="15200309">
                  <a:off x="6311860" y="572971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22" name="Oval 2921"/>
                <p:cNvSpPr/>
                <p:nvPr/>
              </p:nvSpPr>
              <p:spPr>
                <a:xfrm rot="15200309">
                  <a:off x="6614486" y="181772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23" name="Oval 2922"/>
                <p:cNvSpPr/>
                <p:nvPr/>
              </p:nvSpPr>
              <p:spPr>
                <a:xfrm rot="15200309">
                  <a:off x="6506198" y="62923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24" name="Oval 2923"/>
                <p:cNvSpPr/>
                <p:nvPr/>
              </p:nvSpPr>
              <p:spPr>
                <a:xfrm rot="15200309">
                  <a:off x="6408693" y="81609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42" name="Group 2841"/>
              <p:cNvGrpSpPr/>
              <p:nvPr/>
            </p:nvGrpSpPr>
            <p:grpSpPr>
              <a:xfrm rot="14149929">
                <a:off x="6940939" y="844910"/>
                <a:ext cx="405183" cy="469718"/>
                <a:chOff x="8270267" y="21557"/>
                <a:chExt cx="441821" cy="582109"/>
              </a:xfrm>
            </p:grpSpPr>
            <p:sp>
              <p:nvSpPr>
                <p:cNvPr id="2912" name="Oval 2911"/>
                <p:cNvSpPr/>
                <p:nvPr/>
              </p:nvSpPr>
              <p:spPr>
                <a:xfrm rot="15200309">
                  <a:off x="8433989" y="34440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3" name="Oval 2912"/>
                <p:cNvSpPr/>
                <p:nvPr/>
              </p:nvSpPr>
              <p:spPr>
                <a:xfrm rot="15200309">
                  <a:off x="8604435" y="21172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4" name="Oval 2913"/>
                <p:cNvSpPr/>
                <p:nvPr/>
              </p:nvSpPr>
              <p:spPr>
                <a:xfrm rot="15200309">
                  <a:off x="8265722" y="5793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5" name="Oval 2914"/>
                <p:cNvSpPr/>
                <p:nvPr/>
              </p:nvSpPr>
              <p:spPr>
                <a:xfrm rot="15200309">
                  <a:off x="8448626" y="26102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843" name="Oval 2842"/>
              <p:cNvSpPr/>
              <p:nvPr/>
            </p:nvSpPr>
            <p:spPr>
              <a:xfrm rot="7878391" flipH="1">
                <a:off x="7195699" y="1061391"/>
                <a:ext cx="205379" cy="197661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44" name="Group 2843"/>
              <p:cNvGrpSpPr/>
              <p:nvPr/>
            </p:nvGrpSpPr>
            <p:grpSpPr>
              <a:xfrm rot="6599075" flipH="1">
                <a:off x="6420473" y="629901"/>
                <a:ext cx="555931" cy="588392"/>
                <a:chOff x="7222320" y="-108276"/>
                <a:chExt cx="468684" cy="529845"/>
              </a:xfrm>
            </p:grpSpPr>
            <p:sp>
              <p:nvSpPr>
                <p:cNvPr id="2907" name="Oval 2906"/>
                <p:cNvSpPr/>
                <p:nvPr/>
              </p:nvSpPr>
              <p:spPr>
                <a:xfrm rot="13721609">
                  <a:off x="7213168" y="66321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8" name="Oval 2907"/>
                <p:cNvSpPr/>
                <p:nvPr/>
              </p:nvSpPr>
              <p:spPr>
                <a:xfrm rot="13721609">
                  <a:off x="7578608" y="313917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9" name="Oval 2908"/>
                <p:cNvSpPr/>
                <p:nvPr/>
              </p:nvSpPr>
              <p:spPr>
                <a:xfrm rot="13721609">
                  <a:off x="7326390" y="-9912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0" name="Oval 2909"/>
                <p:cNvSpPr/>
                <p:nvPr/>
              </p:nvSpPr>
              <p:spPr>
                <a:xfrm rot="13721609">
                  <a:off x="7431742" y="4200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1" name="Oval 2910"/>
                <p:cNvSpPr/>
                <p:nvPr/>
              </p:nvSpPr>
              <p:spPr>
                <a:xfrm rot="13721609">
                  <a:off x="7343251" y="26879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845" name="Oval 2844"/>
              <p:cNvSpPr/>
              <p:nvPr/>
            </p:nvSpPr>
            <p:spPr>
              <a:xfrm rot="15200309">
                <a:off x="7538778" y="1969138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6" name="Oval 2845"/>
              <p:cNvSpPr/>
              <p:nvPr/>
            </p:nvSpPr>
            <p:spPr>
              <a:xfrm rot="15200309">
                <a:off x="7804806" y="1879387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7" name="Oval 2846"/>
              <p:cNvSpPr/>
              <p:nvPr/>
            </p:nvSpPr>
            <p:spPr>
              <a:xfrm rot="15200309">
                <a:off x="7728022" y="2151726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8" name="Oval 2847"/>
              <p:cNvSpPr/>
              <p:nvPr/>
            </p:nvSpPr>
            <p:spPr>
              <a:xfrm rot="15200309">
                <a:off x="7968754" y="1628083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9" name="Oval 2848"/>
              <p:cNvSpPr/>
              <p:nvPr/>
            </p:nvSpPr>
            <p:spPr>
              <a:xfrm rot="15200309">
                <a:off x="7683166" y="1840853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0" name="Oval 2849"/>
              <p:cNvSpPr/>
              <p:nvPr/>
            </p:nvSpPr>
            <p:spPr>
              <a:xfrm rot="15200309">
                <a:off x="8111462" y="1852675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1" name="Oval 2850"/>
              <p:cNvSpPr/>
              <p:nvPr/>
            </p:nvSpPr>
            <p:spPr>
              <a:xfrm rot="15200309">
                <a:off x="8075089" y="2031020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2" name="Oval 2851"/>
              <p:cNvSpPr/>
              <p:nvPr/>
            </p:nvSpPr>
            <p:spPr>
              <a:xfrm rot="15200309">
                <a:off x="8187328" y="1603771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3" name="Oval 2852"/>
              <p:cNvSpPr/>
              <p:nvPr/>
            </p:nvSpPr>
            <p:spPr>
              <a:xfrm rot="15200309">
                <a:off x="7976574" y="2160530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54" name="Group 2853"/>
              <p:cNvGrpSpPr/>
              <p:nvPr/>
            </p:nvGrpSpPr>
            <p:grpSpPr>
              <a:xfrm flipH="1">
                <a:off x="8202702" y="1293225"/>
                <a:ext cx="555931" cy="753717"/>
                <a:chOff x="7222320" y="27700"/>
                <a:chExt cx="468684" cy="678720"/>
              </a:xfrm>
            </p:grpSpPr>
            <p:sp>
              <p:nvSpPr>
                <p:cNvPr id="2902" name="Oval 2901"/>
                <p:cNvSpPr/>
                <p:nvPr/>
              </p:nvSpPr>
              <p:spPr>
                <a:xfrm rot="13721609">
                  <a:off x="7213168" y="66321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3" name="Oval 2902"/>
                <p:cNvSpPr/>
                <p:nvPr/>
              </p:nvSpPr>
              <p:spPr>
                <a:xfrm rot="13721609">
                  <a:off x="7355876" y="29091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4" name="Oval 2903"/>
                <p:cNvSpPr/>
                <p:nvPr/>
              </p:nvSpPr>
              <p:spPr>
                <a:xfrm rot="13721609">
                  <a:off x="7319503" y="469258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5" name="Oval 2904"/>
                <p:cNvSpPr/>
                <p:nvPr/>
              </p:nvSpPr>
              <p:spPr>
                <a:xfrm rot="13721609">
                  <a:off x="7431742" y="4200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6" name="Oval 2905"/>
                <p:cNvSpPr/>
                <p:nvPr/>
              </p:nvSpPr>
              <p:spPr>
                <a:xfrm rot="13721609">
                  <a:off x="7220988" y="59876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855" name="Oval 2854"/>
              <p:cNvSpPr/>
              <p:nvPr/>
            </p:nvSpPr>
            <p:spPr>
              <a:xfrm rot="15200309">
                <a:off x="8260733" y="1921565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6" name="Oval 2855"/>
              <p:cNvSpPr/>
              <p:nvPr/>
            </p:nvSpPr>
            <p:spPr>
              <a:xfrm rot="15200309">
                <a:off x="7835743" y="1403310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7" name="Oval 2856"/>
              <p:cNvSpPr/>
              <p:nvPr/>
            </p:nvSpPr>
            <p:spPr>
              <a:xfrm rot="15200309">
                <a:off x="7563650" y="1422661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8" name="Oval 2857"/>
              <p:cNvSpPr/>
              <p:nvPr/>
            </p:nvSpPr>
            <p:spPr>
              <a:xfrm rot="15200309">
                <a:off x="7758364" y="1631091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59" name="Oval 2858"/>
              <p:cNvSpPr/>
              <p:nvPr/>
            </p:nvSpPr>
            <p:spPr>
              <a:xfrm rot="15200309">
                <a:off x="7433545" y="1504055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0" name="Oval 2859"/>
              <p:cNvSpPr/>
              <p:nvPr/>
            </p:nvSpPr>
            <p:spPr>
              <a:xfrm rot="15200309">
                <a:off x="8111460" y="1509254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1" name="Oval 2860"/>
              <p:cNvSpPr/>
              <p:nvPr/>
            </p:nvSpPr>
            <p:spPr>
              <a:xfrm rot="15200309">
                <a:off x="7772529" y="1300418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2" name="Oval 2861"/>
              <p:cNvSpPr/>
              <p:nvPr/>
            </p:nvSpPr>
            <p:spPr>
              <a:xfrm rot="15200309">
                <a:off x="8045369" y="1304026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63" name="Group 2862"/>
              <p:cNvGrpSpPr/>
              <p:nvPr/>
            </p:nvGrpSpPr>
            <p:grpSpPr>
              <a:xfrm>
                <a:off x="8459214" y="1176834"/>
                <a:ext cx="441821" cy="582109"/>
                <a:chOff x="8270267" y="21557"/>
                <a:chExt cx="441821" cy="582109"/>
              </a:xfrm>
            </p:grpSpPr>
            <p:sp>
              <p:nvSpPr>
                <p:cNvPr id="2898" name="Oval 2897"/>
                <p:cNvSpPr/>
                <p:nvPr/>
              </p:nvSpPr>
              <p:spPr>
                <a:xfrm rot="15200309">
                  <a:off x="8433989" y="34440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9" name="Oval 2898"/>
                <p:cNvSpPr/>
                <p:nvPr/>
              </p:nvSpPr>
              <p:spPr>
                <a:xfrm rot="15200309">
                  <a:off x="8604435" y="21172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0" name="Oval 2899"/>
                <p:cNvSpPr/>
                <p:nvPr/>
              </p:nvSpPr>
              <p:spPr>
                <a:xfrm rot="15200309">
                  <a:off x="8265722" y="5793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1" name="Oval 2900"/>
                <p:cNvSpPr/>
                <p:nvPr/>
              </p:nvSpPr>
              <p:spPr>
                <a:xfrm rot="15200309">
                  <a:off x="8448626" y="26102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864" name="Oval 2863"/>
              <p:cNvSpPr/>
              <p:nvPr/>
            </p:nvSpPr>
            <p:spPr>
              <a:xfrm rot="15200309">
                <a:off x="7295360" y="1615663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65" name="Oval 2864"/>
              <p:cNvSpPr/>
              <p:nvPr/>
            </p:nvSpPr>
            <p:spPr>
              <a:xfrm rot="15200309">
                <a:off x="8232135" y="2097578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6" name="Oval 2865"/>
              <p:cNvSpPr/>
              <p:nvPr/>
            </p:nvSpPr>
            <p:spPr>
              <a:xfrm rot="15200309">
                <a:off x="7366591" y="1206666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7" name="Oval 2866"/>
              <p:cNvSpPr/>
              <p:nvPr/>
            </p:nvSpPr>
            <p:spPr>
              <a:xfrm rot="15200309">
                <a:off x="7597986" y="1224464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68" name="Oval 2867"/>
              <p:cNvSpPr/>
              <p:nvPr/>
            </p:nvSpPr>
            <p:spPr>
              <a:xfrm rot="15200309">
                <a:off x="7489698" y="1671931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69" name="Oval 2868"/>
              <p:cNvSpPr/>
              <p:nvPr/>
            </p:nvSpPr>
            <p:spPr>
              <a:xfrm rot="15200309">
                <a:off x="7392193" y="1858787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70" name="Group 2869"/>
              <p:cNvGrpSpPr/>
              <p:nvPr/>
            </p:nvGrpSpPr>
            <p:grpSpPr>
              <a:xfrm rot="8358179">
                <a:off x="6836762" y="1248754"/>
                <a:ext cx="629644" cy="751127"/>
                <a:chOff x="6321012" y="172620"/>
                <a:chExt cx="629644" cy="751127"/>
              </a:xfrm>
            </p:grpSpPr>
            <p:sp>
              <p:nvSpPr>
                <p:cNvPr id="2889" name="Oval 2888"/>
                <p:cNvSpPr/>
                <p:nvPr/>
              </p:nvSpPr>
              <p:spPr>
                <a:xfrm rot="15200309">
                  <a:off x="6699666" y="798161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0" name="Oval 2889"/>
                <p:cNvSpPr/>
                <p:nvPr/>
              </p:nvSpPr>
              <p:spPr>
                <a:xfrm rot="15200309">
                  <a:off x="6580150" y="37996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1" name="Oval 2890"/>
                <p:cNvSpPr/>
                <p:nvPr/>
              </p:nvSpPr>
              <p:spPr>
                <a:xfrm rot="15200309">
                  <a:off x="6774864" y="58839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92" name="Oval 2891"/>
                <p:cNvSpPr/>
                <p:nvPr/>
              </p:nvSpPr>
              <p:spPr>
                <a:xfrm rot="15200309">
                  <a:off x="6450045" y="46136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3" name="Oval 2892"/>
                <p:cNvSpPr/>
                <p:nvPr/>
              </p:nvSpPr>
              <p:spPr>
                <a:xfrm rot="15200309">
                  <a:off x="6789029" y="257726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4" name="Oval 2893"/>
                <p:cNvSpPr/>
                <p:nvPr/>
              </p:nvSpPr>
              <p:spPr>
                <a:xfrm rot="15200309">
                  <a:off x="6311860" y="572971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95" name="Oval 2894"/>
                <p:cNvSpPr/>
                <p:nvPr/>
              </p:nvSpPr>
              <p:spPr>
                <a:xfrm rot="15200309">
                  <a:off x="6614486" y="181772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96" name="Oval 2895"/>
                <p:cNvSpPr/>
                <p:nvPr/>
              </p:nvSpPr>
              <p:spPr>
                <a:xfrm rot="15200309">
                  <a:off x="6506198" y="62923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97" name="Oval 2896"/>
                <p:cNvSpPr/>
                <p:nvPr/>
              </p:nvSpPr>
              <p:spPr>
                <a:xfrm rot="15200309">
                  <a:off x="6408693" y="81609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71" name="Group 2870"/>
              <p:cNvGrpSpPr/>
              <p:nvPr/>
            </p:nvGrpSpPr>
            <p:grpSpPr>
              <a:xfrm rot="14149929">
                <a:off x="7129886" y="2000187"/>
                <a:ext cx="405183" cy="469718"/>
                <a:chOff x="8270267" y="21557"/>
                <a:chExt cx="441821" cy="582109"/>
              </a:xfrm>
            </p:grpSpPr>
            <p:sp>
              <p:nvSpPr>
                <p:cNvPr id="2885" name="Oval 2884"/>
                <p:cNvSpPr/>
                <p:nvPr/>
              </p:nvSpPr>
              <p:spPr>
                <a:xfrm rot="15200309">
                  <a:off x="8433989" y="34440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6" name="Oval 2885"/>
                <p:cNvSpPr/>
                <p:nvPr/>
              </p:nvSpPr>
              <p:spPr>
                <a:xfrm rot="15200309">
                  <a:off x="8604435" y="21172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7" name="Oval 2886"/>
                <p:cNvSpPr/>
                <p:nvPr/>
              </p:nvSpPr>
              <p:spPr>
                <a:xfrm rot="15200309">
                  <a:off x="8265722" y="5793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8" name="Oval 2887"/>
                <p:cNvSpPr/>
                <p:nvPr/>
              </p:nvSpPr>
              <p:spPr>
                <a:xfrm rot="15200309">
                  <a:off x="8448626" y="26102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872" name="Oval 2871"/>
              <p:cNvSpPr/>
              <p:nvPr/>
            </p:nvSpPr>
            <p:spPr>
              <a:xfrm rot="7878391" flipH="1">
                <a:off x="7384646" y="2216668"/>
                <a:ext cx="205379" cy="197661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73" name="Group 2872"/>
              <p:cNvGrpSpPr/>
              <p:nvPr/>
            </p:nvGrpSpPr>
            <p:grpSpPr>
              <a:xfrm rot="6599075" flipH="1">
                <a:off x="6609420" y="1785178"/>
                <a:ext cx="555931" cy="588392"/>
                <a:chOff x="7222320" y="-108276"/>
                <a:chExt cx="468684" cy="529845"/>
              </a:xfrm>
            </p:grpSpPr>
            <p:sp>
              <p:nvSpPr>
                <p:cNvPr id="2880" name="Oval 2879"/>
                <p:cNvSpPr/>
                <p:nvPr/>
              </p:nvSpPr>
              <p:spPr>
                <a:xfrm rot="13721609">
                  <a:off x="7213168" y="66321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1" name="Oval 2880"/>
                <p:cNvSpPr/>
                <p:nvPr/>
              </p:nvSpPr>
              <p:spPr>
                <a:xfrm rot="13721609">
                  <a:off x="7578608" y="313917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2" name="Oval 2881"/>
                <p:cNvSpPr/>
                <p:nvPr/>
              </p:nvSpPr>
              <p:spPr>
                <a:xfrm rot="13721609">
                  <a:off x="7326390" y="-9912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3" name="Oval 2882"/>
                <p:cNvSpPr/>
                <p:nvPr/>
              </p:nvSpPr>
              <p:spPr>
                <a:xfrm rot="13721609">
                  <a:off x="7431742" y="4200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4" name="Oval 2883"/>
                <p:cNvSpPr/>
                <p:nvPr/>
              </p:nvSpPr>
              <p:spPr>
                <a:xfrm rot="13721609">
                  <a:off x="7343251" y="26879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874" name="Oval 2873"/>
              <p:cNvSpPr/>
              <p:nvPr/>
            </p:nvSpPr>
            <p:spPr>
              <a:xfrm rot="15200309">
                <a:off x="8665132" y="589161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5" name="Oval 2874"/>
              <p:cNvSpPr/>
              <p:nvPr/>
            </p:nvSpPr>
            <p:spPr>
              <a:xfrm rot="14477466" flipH="1">
                <a:off x="8543665" y="861317"/>
                <a:ext cx="303801" cy="290552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6" name="Oval 2875"/>
              <p:cNvSpPr/>
              <p:nvPr/>
            </p:nvSpPr>
            <p:spPr>
              <a:xfrm rot="15200309">
                <a:off x="8347717" y="971039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7" name="Oval 2876"/>
              <p:cNvSpPr/>
              <p:nvPr/>
            </p:nvSpPr>
            <p:spPr>
              <a:xfrm rot="7878391" flipH="1">
                <a:off x="8888814" y="838539"/>
                <a:ext cx="205379" cy="197661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8" name="Oval 2877"/>
              <p:cNvSpPr/>
              <p:nvPr/>
            </p:nvSpPr>
            <p:spPr>
              <a:xfrm rot="7878391" flipH="1">
                <a:off x="6656644" y="1202292"/>
                <a:ext cx="205379" cy="197661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9" name="Oval 2878"/>
              <p:cNvSpPr/>
              <p:nvPr/>
            </p:nvSpPr>
            <p:spPr>
              <a:xfrm rot="14477466" flipH="1">
                <a:off x="6463844" y="1386272"/>
                <a:ext cx="303801" cy="290552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648" name="Group 3647"/>
          <p:cNvGrpSpPr/>
          <p:nvPr/>
        </p:nvGrpSpPr>
        <p:grpSpPr>
          <a:xfrm>
            <a:off x="716106" y="3518675"/>
            <a:ext cx="4418268" cy="3284741"/>
            <a:chOff x="278279" y="3540136"/>
            <a:chExt cx="4418268" cy="3284741"/>
          </a:xfrm>
        </p:grpSpPr>
        <p:grpSp>
          <p:nvGrpSpPr>
            <p:cNvPr id="2936" name="Group 2935"/>
            <p:cNvGrpSpPr/>
            <p:nvPr/>
          </p:nvGrpSpPr>
          <p:grpSpPr>
            <a:xfrm rot="15662407">
              <a:off x="-217837" y="4036252"/>
              <a:ext cx="3263769" cy="2271537"/>
              <a:chOff x="6568184" y="491604"/>
              <a:chExt cx="3992506" cy="3043150"/>
            </a:xfrm>
          </p:grpSpPr>
          <p:grpSp>
            <p:nvGrpSpPr>
              <p:cNvPr id="2937" name="Group 2936"/>
              <p:cNvGrpSpPr/>
              <p:nvPr/>
            </p:nvGrpSpPr>
            <p:grpSpPr>
              <a:xfrm rot="17196955">
                <a:off x="6201118" y="880035"/>
                <a:ext cx="3006445" cy="2272313"/>
                <a:chOff x="6746770" y="342623"/>
                <a:chExt cx="3681392" cy="2784747"/>
              </a:xfrm>
            </p:grpSpPr>
            <p:sp>
              <p:nvSpPr>
                <p:cNvPr id="3119" name="Oval 3118"/>
                <p:cNvSpPr/>
                <p:nvPr/>
              </p:nvSpPr>
              <p:spPr>
                <a:xfrm rot="15200309">
                  <a:off x="7692358" y="1210217"/>
                  <a:ext cx="273572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0" name="Oval 3119"/>
                <p:cNvSpPr/>
                <p:nvPr/>
              </p:nvSpPr>
              <p:spPr>
                <a:xfrm rot="15200309">
                  <a:off x="7958386" y="1120466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1" name="Oval 3120"/>
                <p:cNvSpPr/>
                <p:nvPr/>
              </p:nvSpPr>
              <p:spPr>
                <a:xfrm rot="15200309">
                  <a:off x="7881602" y="1392805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2" name="Oval 3121"/>
                <p:cNvSpPr/>
                <p:nvPr/>
              </p:nvSpPr>
              <p:spPr>
                <a:xfrm rot="15200309">
                  <a:off x="8122334" y="869162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3" name="Oval 3122"/>
                <p:cNvSpPr/>
                <p:nvPr/>
              </p:nvSpPr>
              <p:spPr>
                <a:xfrm rot="15200309">
                  <a:off x="7836746" y="1081932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4" name="Oval 3123"/>
                <p:cNvSpPr/>
                <p:nvPr/>
              </p:nvSpPr>
              <p:spPr>
                <a:xfrm rot="15200309">
                  <a:off x="8265042" y="1093754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5" name="Oval 3124"/>
                <p:cNvSpPr/>
                <p:nvPr/>
              </p:nvSpPr>
              <p:spPr>
                <a:xfrm rot="15200309">
                  <a:off x="8228669" y="1272099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6" name="Oval 3125"/>
                <p:cNvSpPr/>
                <p:nvPr/>
              </p:nvSpPr>
              <p:spPr>
                <a:xfrm rot="15200309">
                  <a:off x="8340908" y="84485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7" name="Oval 3126"/>
                <p:cNvSpPr/>
                <p:nvPr/>
              </p:nvSpPr>
              <p:spPr>
                <a:xfrm rot="15200309">
                  <a:off x="8130154" y="1401609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128" name="Group 3127"/>
                <p:cNvGrpSpPr/>
                <p:nvPr/>
              </p:nvGrpSpPr>
              <p:grpSpPr>
                <a:xfrm flipH="1">
                  <a:off x="8356282" y="534304"/>
                  <a:ext cx="555931" cy="753717"/>
                  <a:chOff x="7222320" y="27700"/>
                  <a:chExt cx="468684" cy="678720"/>
                </a:xfrm>
              </p:grpSpPr>
              <p:sp>
                <p:nvSpPr>
                  <p:cNvPr id="3287" name="Oval 3286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88" name="Oval 3287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89" name="Oval 3288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90" name="Oval 3289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91" name="Oval 3290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129" name="Oval 3128"/>
                <p:cNvSpPr/>
                <p:nvPr/>
              </p:nvSpPr>
              <p:spPr>
                <a:xfrm rot="15200309">
                  <a:off x="8414313" y="116264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0" name="Oval 3129"/>
                <p:cNvSpPr/>
                <p:nvPr/>
              </p:nvSpPr>
              <p:spPr>
                <a:xfrm rot="15200309">
                  <a:off x="7989323" y="64438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1" name="Oval 3130"/>
                <p:cNvSpPr/>
                <p:nvPr/>
              </p:nvSpPr>
              <p:spPr>
                <a:xfrm rot="15200309">
                  <a:off x="7717230" y="663740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2" name="Oval 3131"/>
                <p:cNvSpPr/>
                <p:nvPr/>
              </p:nvSpPr>
              <p:spPr>
                <a:xfrm rot="15200309">
                  <a:off x="7911944" y="872170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33" name="Oval 3132"/>
                <p:cNvSpPr/>
                <p:nvPr/>
              </p:nvSpPr>
              <p:spPr>
                <a:xfrm rot="15200309">
                  <a:off x="7587125" y="745134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4" name="Oval 3133"/>
                <p:cNvSpPr/>
                <p:nvPr/>
              </p:nvSpPr>
              <p:spPr>
                <a:xfrm rot="15200309">
                  <a:off x="8265040" y="75033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5" name="Oval 3134"/>
                <p:cNvSpPr/>
                <p:nvPr/>
              </p:nvSpPr>
              <p:spPr>
                <a:xfrm rot="15200309">
                  <a:off x="7926109" y="541497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6" name="Oval 3135"/>
                <p:cNvSpPr/>
                <p:nvPr/>
              </p:nvSpPr>
              <p:spPr>
                <a:xfrm rot="15200309">
                  <a:off x="8198949" y="545105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137" name="Group 3136"/>
                <p:cNvGrpSpPr/>
                <p:nvPr/>
              </p:nvGrpSpPr>
              <p:grpSpPr>
                <a:xfrm>
                  <a:off x="8612794" y="417913"/>
                  <a:ext cx="441821" cy="582109"/>
                  <a:chOff x="8270267" y="21557"/>
                  <a:chExt cx="441821" cy="582109"/>
                </a:xfrm>
                <a:solidFill>
                  <a:srgbClr val="005000"/>
                </a:solidFill>
              </p:grpSpPr>
              <p:sp>
                <p:nvSpPr>
                  <p:cNvPr id="3283" name="Oval 3282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84" name="Oval 3283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85" name="Oval 3284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86" name="Oval 3285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138" name="Oval 3137"/>
                <p:cNvSpPr/>
                <p:nvPr/>
              </p:nvSpPr>
              <p:spPr>
                <a:xfrm rot="15200309">
                  <a:off x="7448940" y="856742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39" name="Oval 3138"/>
                <p:cNvSpPr/>
                <p:nvPr/>
              </p:nvSpPr>
              <p:spPr>
                <a:xfrm rot="15200309">
                  <a:off x="8385715" y="1338657"/>
                  <a:ext cx="273572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40" name="Oval 3139"/>
                <p:cNvSpPr/>
                <p:nvPr/>
              </p:nvSpPr>
              <p:spPr>
                <a:xfrm rot="15200309">
                  <a:off x="7520171" y="44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41" name="Oval 3140"/>
                <p:cNvSpPr/>
                <p:nvPr/>
              </p:nvSpPr>
              <p:spPr>
                <a:xfrm rot="15200309">
                  <a:off x="7751566" y="465543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42" name="Oval 3141"/>
                <p:cNvSpPr/>
                <p:nvPr/>
              </p:nvSpPr>
              <p:spPr>
                <a:xfrm rot="15200309">
                  <a:off x="7643278" y="913010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43" name="Oval 3142"/>
                <p:cNvSpPr/>
                <p:nvPr/>
              </p:nvSpPr>
              <p:spPr>
                <a:xfrm rot="15200309">
                  <a:off x="7545773" y="1099866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144" name="Group 3143"/>
                <p:cNvGrpSpPr/>
                <p:nvPr/>
              </p:nvGrpSpPr>
              <p:grpSpPr>
                <a:xfrm rot="8358179">
                  <a:off x="6990342" y="489833"/>
                  <a:ext cx="629644" cy="751127"/>
                  <a:chOff x="6321012" y="172620"/>
                  <a:chExt cx="629644" cy="751127"/>
                </a:xfrm>
              </p:grpSpPr>
              <p:sp>
                <p:nvSpPr>
                  <p:cNvPr id="3274" name="Oval 3273"/>
                  <p:cNvSpPr/>
                  <p:nvPr/>
                </p:nvSpPr>
                <p:spPr>
                  <a:xfrm rot="15200309">
                    <a:off x="6699666" y="798161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75" name="Oval 3274"/>
                  <p:cNvSpPr/>
                  <p:nvPr/>
                </p:nvSpPr>
                <p:spPr>
                  <a:xfrm rot="15200309">
                    <a:off x="6580150" y="379969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76" name="Oval 3275"/>
                  <p:cNvSpPr/>
                  <p:nvPr/>
                </p:nvSpPr>
                <p:spPr>
                  <a:xfrm rot="15200309">
                    <a:off x="6774864" y="58839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277" name="Oval 3276"/>
                  <p:cNvSpPr/>
                  <p:nvPr/>
                </p:nvSpPr>
                <p:spPr>
                  <a:xfrm rot="15200309">
                    <a:off x="6450045" y="46136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78" name="Oval 3277"/>
                  <p:cNvSpPr/>
                  <p:nvPr/>
                </p:nvSpPr>
                <p:spPr>
                  <a:xfrm rot="15200309">
                    <a:off x="6789029" y="257726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79" name="Oval 3278"/>
                  <p:cNvSpPr/>
                  <p:nvPr/>
                </p:nvSpPr>
                <p:spPr>
                  <a:xfrm rot="15200309">
                    <a:off x="6311860" y="572971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280" name="Oval 3279"/>
                  <p:cNvSpPr/>
                  <p:nvPr/>
                </p:nvSpPr>
                <p:spPr>
                  <a:xfrm rot="15200309">
                    <a:off x="6614486" y="181772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281" name="Oval 3280"/>
                  <p:cNvSpPr/>
                  <p:nvPr/>
                </p:nvSpPr>
                <p:spPr>
                  <a:xfrm rot="15200309">
                    <a:off x="6506198" y="6292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282" name="Oval 3281"/>
                  <p:cNvSpPr/>
                  <p:nvPr/>
                </p:nvSpPr>
                <p:spPr>
                  <a:xfrm rot="15200309">
                    <a:off x="6408693" y="816095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45" name="Group 3144"/>
                <p:cNvGrpSpPr/>
                <p:nvPr/>
              </p:nvGrpSpPr>
              <p:grpSpPr>
                <a:xfrm rot="14149929">
                  <a:off x="7283466" y="1241266"/>
                  <a:ext cx="405183" cy="469718"/>
                  <a:chOff x="8270267" y="21557"/>
                  <a:chExt cx="441821" cy="582109"/>
                </a:xfrm>
              </p:grpSpPr>
              <p:sp>
                <p:nvSpPr>
                  <p:cNvPr id="3270" name="Oval 3269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71" name="Oval 3270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72" name="Oval 3271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73" name="Oval 3272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146" name="Oval 3145"/>
                <p:cNvSpPr/>
                <p:nvPr/>
              </p:nvSpPr>
              <p:spPr>
                <a:xfrm rot="7878391" flipH="1">
                  <a:off x="7538226" y="1457747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147" name="Group 3146"/>
                <p:cNvGrpSpPr/>
                <p:nvPr/>
              </p:nvGrpSpPr>
              <p:grpSpPr>
                <a:xfrm rot="6599075" flipH="1">
                  <a:off x="6763000" y="1026257"/>
                  <a:ext cx="555931" cy="588392"/>
                  <a:chOff x="7222320" y="-108276"/>
                  <a:chExt cx="468684" cy="529845"/>
                </a:xfrm>
              </p:grpSpPr>
              <p:sp>
                <p:nvSpPr>
                  <p:cNvPr id="3265" name="Oval 3264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66" name="Oval 3265"/>
                  <p:cNvSpPr/>
                  <p:nvPr/>
                </p:nvSpPr>
                <p:spPr>
                  <a:xfrm rot="13721609">
                    <a:off x="7578608" y="313917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67" name="Oval 3266"/>
                  <p:cNvSpPr/>
                  <p:nvPr/>
                </p:nvSpPr>
                <p:spPr>
                  <a:xfrm rot="13721609">
                    <a:off x="7326390" y="-9912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68" name="Oval 3267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69" name="Oval 3268"/>
                  <p:cNvSpPr/>
                  <p:nvPr/>
                </p:nvSpPr>
                <p:spPr>
                  <a:xfrm rot="13721609">
                    <a:off x="7343251" y="268793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148" name="Oval 3147"/>
                <p:cNvSpPr/>
                <p:nvPr/>
              </p:nvSpPr>
              <p:spPr>
                <a:xfrm rot="15200309">
                  <a:off x="7881305" y="2365494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49" name="Oval 3148"/>
                <p:cNvSpPr/>
                <p:nvPr/>
              </p:nvSpPr>
              <p:spPr>
                <a:xfrm rot="15200309">
                  <a:off x="8147333" y="227574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0" name="Oval 3149"/>
                <p:cNvSpPr/>
                <p:nvPr/>
              </p:nvSpPr>
              <p:spPr>
                <a:xfrm rot="15200309">
                  <a:off x="8070549" y="2548082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1" name="Oval 3150"/>
                <p:cNvSpPr/>
                <p:nvPr/>
              </p:nvSpPr>
              <p:spPr>
                <a:xfrm rot="15200309">
                  <a:off x="8311281" y="202443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2" name="Oval 3151"/>
                <p:cNvSpPr/>
                <p:nvPr/>
              </p:nvSpPr>
              <p:spPr>
                <a:xfrm rot="15200309">
                  <a:off x="8025693" y="2237209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3" name="Oval 3152"/>
                <p:cNvSpPr/>
                <p:nvPr/>
              </p:nvSpPr>
              <p:spPr>
                <a:xfrm rot="15200309">
                  <a:off x="8453989" y="2249031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4" name="Oval 3153"/>
                <p:cNvSpPr/>
                <p:nvPr/>
              </p:nvSpPr>
              <p:spPr>
                <a:xfrm rot="15200309">
                  <a:off x="8417616" y="2427376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5" name="Oval 3154"/>
                <p:cNvSpPr/>
                <p:nvPr/>
              </p:nvSpPr>
              <p:spPr>
                <a:xfrm rot="15200309">
                  <a:off x="8529855" y="2000127"/>
                  <a:ext cx="273572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6" name="Oval 3155"/>
                <p:cNvSpPr/>
                <p:nvPr/>
              </p:nvSpPr>
              <p:spPr>
                <a:xfrm rot="15200309">
                  <a:off x="8319101" y="2556886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157" name="Group 3156"/>
                <p:cNvGrpSpPr/>
                <p:nvPr/>
              </p:nvGrpSpPr>
              <p:grpSpPr>
                <a:xfrm flipH="1">
                  <a:off x="8545229" y="1689581"/>
                  <a:ext cx="555931" cy="753717"/>
                  <a:chOff x="7222320" y="27700"/>
                  <a:chExt cx="468684" cy="678720"/>
                </a:xfrm>
              </p:grpSpPr>
              <p:sp>
                <p:nvSpPr>
                  <p:cNvPr id="3260" name="Oval 3259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61" name="Oval 3260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62" name="Oval 3261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63" name="Oval 3262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64" name="Oval 3263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158" name="Oval 3157"/>
                <p:cNvSpPr/>
                <p:nvPr/>
              </p:nvSpPr>
              <p:spPr>
                <a:xfrm rot="15200309">
                  <a:off x="8603260" y="2317921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9" name="Oval 3158"/>
                <p:cNvSpPr/>
                <p:nvPr/>
              </p:nvSpPr>
              <p:spPr>
                <a:xfrm rot="15200309">
                  <a:off x="8178270" y="1799666"/>
                  <a:ext cx="273572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0" name="Oval 3159"/>
                <p:cNvSpPr/>
                <p:nvPr/>
              </p:nvSpPr>
              <p:spPr>
                <a:xfrm rot="15200309">
                  <a:off x="7906177" y="1819017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1" name="Oval 3160"/>
                <p:cNvSpPr/>
                <p:nvPr/>
              </p:nvSpPr>
              <p:spPr>
                <a:xfrm rot="15200309">
                  <a:off x="8100891" y="2027447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62" name="Oval 3161"/>
                <p:cNvSpPr/>
                <p:nvPr/>
              </p:nvSpPr>
              <p:spPr>
                <a:xfrm rot="15200309">
                  <a:off x="7776072" y="1900411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3" name="Oval 3162"/>
                <p:cNvSpPr/>
                <p:nvPr/>
              </p:nvSpPr>
              <p:spPr>
                <a:xfrm rot="15200309">
                  <a:off x="8453987" y="1905610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4" name="Oval 3163"/>
                <p:cNvSpPr/>
                <p:nvPr/>
              </p:nvSpPr>
              <p:spPr>
                <a:xfrm rot="15200309">
                  <a:off x="8115056" y="1696774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5" name="Oval 3164"/>
                <p:cNvSpPr/>
                <p:nvPr/>
              </p:nvSpPr>
              <p:spPr>
                <a:xfrm rot="15200309">
                  <a:off x="8387896" y="1700382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166" name="Group 3165"/>
                <p:cNvGrpSpPr/>
                <p:nvPr/>
              </p:nvGrpSpPr>
              <p:grpSpPr>
                <a:xfrm>
                  <a:off x="8801741" y="1573190"/>
                  <a:ext cx="441821" cy="582109"/>
                  <a:chOff x="8270267" y="21557"/>
                  <a:chExt cx="441821" cy="582109"/>
                </a:xfrm>
              </p:grpSpPr>
              <p:sp>
                <p:nvSpPr>
                  <p:cNvPr id="3256" name="Oval 3255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57" name="Oval 3256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58" name="Oval 3257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59" name="Oval 3258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167" name="Oval 3166"/>
                <p:cNvSpPr/>
                <p:nvPr/>
              </p:nvSpPr>
              <p:spPr>
                <a:xfrm rot="15200309">
                  <a:off x="7637887" y="201201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68" name="Oval 3167"/>
                <p:cNvSpPr/>
                <p:nvPr/>
              </p:nvSpPr>
              <p:spPr>
                <a:xfrm rot="15200309">
                  <a:off x="8574662" y="2493934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9" name="Oval 3168"/>
                <p:cNvSpPr/>
                <p:nvPr/>
              </p:nvSpPr>
              <p:spPr>
                <a:xfrm rot="15200309">
                  <a:off x="7709118" y="1603022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0" name="Oval 3169"/>
                <p:cNvSpPr/>
                <p:nvPr/>
              </p:nvSpPr>
              <p:spPr>
                <a:xfrm rot="15200309">
                  <a:off x="7940513" y="1620820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71" name="Oval 3170"/>
                <p:cNvSpPr/>
                <p:nvPr/>
              </p:nvSpPr>
              <p:spPr>
                <a:xfrm rot="15200309">
                  <a:off x="7832225" y="2068287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72" name="Oval 3171"/>
                <p:cNvSpPr/>
                <p:nvPr/>
              </p:nvSpPr>
              <p:spPr>
                <a:xfrm rot="15200309">
                  <a:off x="7734720" y="225514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173" name="Group 3172"/>
                <p:cNvGrpSpPr/>
                <p:nvPr/>
              </p:nvGrpSpPr>
              <p:grpSpPr>
                <a:xfrm rot="8016676">
                  <a:off x="7166860" y="1627927"/>
                  <a:ext cx="629644" cy="751127"/>
                  <a:chOff x="6321012" y="172620"/>
                  <a:chExt cx="629644" cy="751127"/>
                </a:xfrm>
              </p:grpSpPr>
              <p:sp>
                <p:nvSpPr>
                  <p:cNvPr id="3247" name="Oval 3246"/>
                  <p:cNvSpPr/>
                  <p:nvPr/>
                </p:nvSpPr>
                <p:spPr>
                  <a:xfrm rot="15200309">
                    <a:off x="6699666" y="798161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48" name="Oval 3247"/>
                  <p:cNvSpPr/>
                  <p:nvPr/>
                </p:nvSpPr>
                <p:spPr>
                  <a:xfrm rot="15200309">
                    <a:off x="6580150" y="37996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49" name="Oval 3248"/>
                  <p:cNvSpPr/>
                  <p:nvPr/>
                </p:nvSpPr>
                <p:spPr>
                  <a:xfrm rot="15200309">
                    <a:off x="6774864" y="58839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250" name="Oval 3249"/>
                  <p:cNvSpPr/>
                  <p:nvPr/>
                </p:nvSpPr>
                <p:spPr>
                  <a:xfrm rot="15200309">
                    <a:off x="6450045" y="461363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51" name="Oval 3250"/>
                  <p:cNvSpPr/>
                  <p:nvPr/>
                </p:nvSpPr>
                <p:spPr>
                  <a:xfrm rot="15200309">
                    <a:off x="6789029" y="25772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52" name="Oval 3251"/>
                  <p:cNvSpPr/>
                  <p:nvPr/>
                </p:nvSpPr>
                <p:spPr>
                  <a:xfrm rot="15200309">
                    <a:off x="6311860" y="572971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253" name="Oval 3252"/>
                  <p:cNvSpPr/>
                  <p:nvPr/>
                </p:nvSpPr>
                <p:spPr>
                  <a:xfrm rot="15200309">
                    <a:off x="6614486" y="181772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254" name="Oval 3253"/>
                  <p:cNvSpPr/>
                  <p:nvPr/>
                </p:nvSpPr>
                <p:spPr>
                  <a:xfrm rot="15200309">
                    <a:off x="6506198" y="6292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255" name="Oval 3254"/>
                  <p:cNvSpPr/>
                  <p:nvPr/>
                </p:nvSpPr>
                <p:spPr>
                  <a:xfrm rot="15200309">
                    <a:off x="6408693" y="816095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74" name="Group 3173"/>
                <p:cNvGrpSpPr/>
                <p:nvPr/>
              </p:nvGrpSpPr>
              <p:grpSpPr>
                <a:xfrm rot="14149929">
                  <a:off x="7472413" y="2396543"/>
                  <a:ext cx="405183" cy="469718"/>
                  <a:chOff x="8270267" y="21557"/>
                  <a:chExt cx="441821" cy="582109"/>
                </a:xfrm>
              </p:grpSpPr>
              <p:sp>
                <p:nvSpPr>
                  <p:cNvPr id="3243" name="Oval 3242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44" name="Oval 3243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45" name="Oval 3244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46" name="Oval 3245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175" name="Oval 3174"/>
                <p:cNvSpPr/>
                <p:nvPr/>
              </p:nvSpPr>
              <p:spPr>
                <a:xfrm rot="7878391" flipH="1">
                  <a:off x="7727173" y="2613024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176" name="Group 3175"/>
                <p:cNvGrpSpPr/>
                <p:nvPr/>
              </p:nvGrpSpPr>
              <p:grpSpPr>
                <a:xfrm rot="6599075" flipH="1">
                  <a:off x="6951947" y="2181534"/>
                  <a:ext cx="555931" cy="588392"/>
                  <a:chOff x="7222320" y="-108276"/>
                  <a:chExt cx="468684" cy="529845"/>
                </a:xfrm>
                <a:solidFill>
                  <a:srgbClr val="CCCC00"/>
                </a:solidFill>
              </p:grpSpPr>
              <p:sp>
                <p:nvSpPr>
                  <p:cNvPr id="3238" name="Oval 3237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39" name="Oval 3238"/>
                  <p:cNvSpPr/>
                  <p:nvPr/>
                </p:nvSpPr>
                <p:spPr>
                  <a:xfrm rot="13721609">
                    <a:off x="7578608" y="313917"/>
                    <a:ext cx="112197" cy="103108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40" name="Oval 3239"/>
                  <p:cNvSpPr/>
                  <p:nvPr/>
                </p:nvSpPr>
                <p:spPr>
                  <a:xfrm rot="13721609">
                    <a:off x="7326390" y="-99124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41" name="Oval 3240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42" name="Oval 3241"/>
                  <p:cNvSpPr/>
                  <p:nvPr/>
                </p:nvSpPr>
                <p:spPr>
                  <a:xfrm rot="13721609">
                    <a:off x="7343251" y="268793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177" name="Oval 3176"/>
                <p:cNvSpPr/>
                <p:nvPr/>
              </p:nvSpPr>
              <p:spPr>
                <a:xfrm rot="15200309">
                  <a:off x="9007659" y="985517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8" name="Oval 3177"/>
                <p:cNvSpPr/>
                <p:nvPr/>
              </p:nvSpPr>
              <p:spPr>
                <a:xfrm rot="14477466" flipH="1">
                  <a:off x="8886192" y="1257673"/>
                  <a:ext cx="303801" cy="290552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9" name="Oval 3178"/>
                <p:cNvSpPr/>
                <p:nvPr/>
              </p:nvSpPr>
              <p:spPr>
                <a:xfrm rot="15200309">
                  <a:off x="8690244" y="1367395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0" name="Oval 3179"/>
                <p:cNvSpPr/>
                <p:nvPr/>
              </p:nvSpPr>
              <p:spPr>
                <a:xfrm rot="7878391" flipH="1">
                  <a:off x="9231341" y="1234895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1" name="Oval 3180"/>
                <p:cNvSpPr/>
                <p:nvPr/>
              </p:nvSpPr>
              <p:spPr>
                <a:xfrm rot="7878391" flipH="1">
                  <a:off x="6999171" y="1598648"/>
                  <a:ext cx="205379" cy="197661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2" name="Oval 3181"/>
                <p:cNvSpPr/>
                <p:nvPr/>
              </p:nvSpPr>
              <p:spPr>
                <a:xfrm rot="14477466" flipH="1">
                  <a:off x="6806371" y="1782628"/>
                  <a:ext cx="303801" cy="290552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3" name="Oval 3182"/>
                <p:cNvSpPr/>
                <p:nvPr/>
              </p:nvSpPr>
              <p:spPr>
                <a:xfrm rot="15200309">
                  <a:off x="9525508" y="82298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184" name="Group 3183"/>
                <p:cNvGrpSpPr/>
                <p:nvPr/>
              </p:nvGrpSpPr>
              <p:grpSpPr>
                <a:xfrm flipH="1">
                  <a:off x="9540882" y="512442"/>
                  <a:ext cx="555931" cy="753717"/>
                  <a:chOff x="7222320" y="27700"/>
                  <a:chExt cx="468684" cy="678720"/>
                </a:xfrm>
              </p:grpSpPr>
              <p:sp>
                <p:nvSpPr>
                  <p:cNvPr id="3233" name="Oval 3232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34" name="Oval 3233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35" name="Oval 3234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36" name="Oval 3235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37" name="Oval 3236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185" name="Oval 3184"/>
                <p:cNvSpPr/>
                <p:nvPr/>
              </p:nvSpPr>
              <p:spPr>
                <a:xfrm rot="15200309">
                  <a:off x="9598913" y="1140782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186" name="Group 3185"/>
                <p:cNvGrpSpPr/>
                <p:nvPr/>
              </p:nvGrpSpPr>
              <p:grpSpPr>
                <a:xfrm>
                  <a:off x="9797394" y="396051"/>
                  <a:ext cx="441821" cy="582109"/>
                  <a:chOff x="8270267" y="21557"/>
                  <a:chExt cx="441821" cy="582109"/>
                </a:xfrm>
              </p:grpSpPr>
              <p:sp>
                <p:nvSpPr>
                  <p:cNvPr id="3229" name="Oval 3228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30" name="Oval 3229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31" name="Oval 3230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32" name="Oval 3231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187" name="Oval 3186"/>
                <p:cNvSpPr/>
                <p:nvPr/>
              </p:nvSpPr>
              <p:spPr>
                <a:xfrm rot="15200309">
                  <a:off x="9570315" y="1316795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8" name="Oval 3187"/>
                <p:cNvSpPr/>
                <p:nvPr/>
              </p:nvSpPr>
              <p:spPr>
                <a:xfrm rot="15200309">
                  <a:off x="9638589" y="2227169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9" name="Oval 3188"/>
                <p:cNvSpPr/>
                <p:nvPr/>
              </p:nvSpPr>
              <p:spPr>
                <a:xfrm rot="15200309">
                  <a:off x="9602216" y="2405514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0" name="Oval 3189"/>
                <p:cNvSpPr/>
                <p:nvPr/>
              </p:nvSpPr>
              <p:spPr>
                <a:xfrm rot="15200309">
                  <a:off x="9714455" y="1978265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1" name="Oval 3190"/>
                <p:cNvSpPr/>
                <p:nvPr/>
              </p:nvSpPr>
              <p:spPr>
                <a:xfrm rot="15200309">
                  <a:off x="9503701" y="2535024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192" name="Group 3191"/>
                <p:cNvGrpSpPr/>
                <p:nvPr/>
              </p:nvGrpSpPr>
              <p:grpSpPr>
                <a:xfrm flipH="1">
                  <a:off x="9729829" y="1667719"/>
                  <a:ext cx="555931" cy="753717"/>
                  <a:chOff x="7222320" y="27700"/>
                  <a:chExt cx="468684" cy="678720"/>
                </a:xfrm>
                <a:solidFill>
                  <a:srgbClr val="CCCC00"/>
                </a:solidFill>
              </p:grpSpPr>
              <p:sp>
                <p:nvSpPr>
                  <p:cNvPr id="3224" name="Oval 3223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5" name="Oval 3224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6" name="Oval 3225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7" name="Oval 3226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8" name="Oval 3227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193" name="Oval 3192"/>
                <p:cNvSpPr/>
                <p:nvPr/>
              </p:nvSpPr>
              <p:spPr>
                <a:xfrm rot="15200309">
                  <a:off x="9787860" y="229605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4" name="Oval 3193"/>
                <p:cNvSpPr/>
                <p:nvPr/>
              </p:nvSpPr>
              <p:spPr>
                <a:xfrm rot="15200309">
                  <a:off x="9638587" y="1883748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5" name="Oval 3194"/>
                <p:cNvSpPr/>
                <p:nvPr/>
              </p:nvSpPr>
              <p:spPr>
                <a:xfrm rot="15200309">
                  <a:off x="9572496" y="1678520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196" name="Group 3195"/>
                <p:cNvGrpSpPr/>
                <p:nvPr/>
              </p:nvGrpSpPr>
              <p:grpSpPr>
                <a:xfrm>
                  <a:off x="9986341" y="1551328"/>
                  <a:ext cx="441821" cy="582109"/>
                  <a:chOff x="8270267" y="21557"/>
                  <a:chExt cx="441821" cy="582109"/>
                </a:xfrm>
              </p:grpSpPr>
              <p:sp>
                <p:nvSpPr>
                  <p:cNvPr id="3220" name="Oval 3219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1" name="Oval 3220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2" name="Oval 3221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3" name="Oval 3222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197" name="Oval 3196"/>
                <p:cNvSpPr/>
                <p:nvPr/>
              </p:nvSpPr>
              <p:spPr>
                <a:xfrm rot="15200309">
                  <a:off x="9080872" y="2383848"/>
                  <a:ext cx="235718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8" name="Oval 3197"/>
                <p:cNvSpPr/>
                <p:nvPr/>
              </p:nvSpPr>
              <p:spPr>
                <a:xfrm rot="15200309">
                  <a:off x="7286869" y="2868107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9" name="Oval 3198"/>
                <p:cNvSpPr/>
                <p:nvPr/>
              </p:nvSpPr>
              <p:spPr>
                <a:xfrm rot="14477466" flipH="1">
                  <a:off x="10070792" y="1235811"/>
                  <a:ext cx="303801" cy="290552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0" name="Oval 3199"/>
                <p:cNvSpPr/>
                <p:nvPr/>
              </p:nvSpPr>
              <p:spPr>
                <a:xfrm rot="15200309">
                  <a:off x="9874844" y="134553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1" name="Oval 3200"/>
                <p:cNvSpPr/>
                <p:nvPr/>
              </p:nvSpPr>
              <p:spPr>
                <a:xfrm rot="7878391" flipH="1">
                  <a:off x="10179301" y="976806"/>
                  <a:ext cx="205379" cy="197661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202" name="Group 3201"/>
                <p:cNvGrpSpPr/>
                <p:nvPr/>
              </p:nvGrpSpPr>
              <p:grpSpPr>
                <a:xfrm rot="18455990">
                  <a:off x="8602126" y="427599"/>
                  <a:ext cx="1170886" cy="1000934"/>
                  <a:chOff x="5801519" y="172620"/>
                  <a:chExt cx="1170886" cy="1000934"/>
                </a:xfrm>
              </p:grpSpPr>
              <p:sp>
                <p:nvSpPr>
                  <p:cNvPr id="3211" name="Oval 3210"/>
                  <p:cNvSpPr/>
                  <p:nvPr/>
                </p:nvSpPr>
                <p:spPr>
                  <a:xfrm rot="15200309">
                    <a:off x="5796974" y="1065902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12" name="Oval 3211"/>
                  <p:cNvSpPr/>
                  <p:nvPr/>
                </p:nvSpPr>
                <p:spPr>
                  <a:xfrm rot="15200309">
                    <a:off x="6580150" y="37996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13" name="Oval 3212"/>
                  <p:cNvSpPr/>
                  <p:nvPr/>
                </p:nvSpPr>
                <p:spPr>
                  <a:xfrm rot="15200309">
                    <a:off x="6774864" y="58839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214" name="Oval 3213"/>
                  <p:cNvSpPr/>
                  <p:nvPr/>
                </p:nvSpPr>
                <p:spPr>
                  <a:xfrm rot="15200309">
                    <a:off x="6450045" y="461363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15" name="Oval 3214"/>
                  <p:cNvSpPr/>
                  <p:nvPr/>
                </p:nvSpPr>
                <p:spPr>
                  <a:xfrm rot="15200309">
                    <a:off x="6864752" y="460188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16" name="Oval 3215"/>
                  <p:cNvSpPr/>
                  <p:nvPr/>
                </p:nvSpPr>
                <p:spPr>
                  <a:xfrm rot="15200309">
                    <a:off x="6311860" y="572971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217" name="Oval 3216"/>
                  <p:cNvSpPr/>
                  <p:nvPr/>
                </p:nvSpPr>
                <p:spPr>
                  <a:xfrm rot="15200309">
                    <a:off x="6614486" y="181772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218" name="Oval 3217"/>
                  <p:cNvSpPr/>
                  <p:nvPr/>
                </p:nvSpPr>
                <p:spPr>
                  <a:xfrm rot="15200309">
                    <a:off x="6506198" y="6292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219" name="Oval 3218"/>
                  <p:cNvSpPr/>
                  <p:nvPr/>
                </p:nvSpPr>
                <p:spPr>
                  <a:xfrm rot="15200309">
                    <a:off x="6408693" y="816095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03" name="Group 3202"/>
                <p:cNvGrpSpPr/>
                <p:nvPr/>
              </p:nvGrpSpPr>
              <p:grpSpPr>
                <a:xfrm rot="12232306" flipH="1">
                  <a:off x="9182287" y="1706508"/>
                  <a:ext cx="555931" cy="753717"/>
                  <a:chOff x="7222320" y="27700"/>
                  <a:chExt cx="468684" cy="678720"/>
                </a:xfrm>
                <a:solidFill>
                  <a:srgbClr val="CCCC00"/>
                </a:solidFill>
              </p:grpSpPr>
              <p:sp>
                <p:nvSpPr>
                  <p:cNvPr id="3206" name="Oval 3205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07" name="Oval 3206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08" name="Oval 3207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09" name="Oval 3208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10" name="Oval 3209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204" name="Oval 3203"/>
                <p:cNvSpPr/>
                <p:nvPr/>
              </p:nvSpPr>
              <p:spPr>
                <a:xfrm rot="15200309">
                  <a:off x="9525258" y="204990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5" name="Oval 3204"/>
                <p:cNvSpPr/>
                <p:nvPr/>
              </p:nvSpPr>
              <p:spPr>
                <a:xfrm rot="15200309">
                  <a:off x="9413311" y="1440685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38" name="Group 2937"/>
              <p:cNvGrpSpPr/>
              <p:nvPr/>
            </p:nvGrpSpPr>
            <p:grpSpPr>
              <a:xfrm rot="6411858">
                <a:off x="8005555" y="979619"/>
                <a:ext cx="3025521" cy="2084749"/>
                <a:chOff x="6746770" y="342623"/>
                <a:chExt cx="3704751" cy="2554884"/>
              </a:xfrm>
            </p:grpSpPr>
            <p:sp>
              <p:nvSpPr>
                <p:cNvPr id="2946" name="Oval 2945"/>
                <p:cNvSpPr/>
                <p:nvPr/>
              </p:nvSpPr>
              <p:spPr>
                <a:xfrm rot="15200309">
                  <a:off x="7692358" y="1210217"/>
                  <a:ext cx="273572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7" name="Oval 2946"/>
                <p:cNvSpPr/>
                <p:nvPr/>
              </p:nvSpPr>
              <p:spPr>
                <a:xfrm rot="15200309">
                  <a:off x="7958386" y="1120466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8" name="Oval 2947"/>
                <p:cNvSpPr/>
                <p:nvPr/>
              </p:nvSpPr>
              <p:spPr>
                <a:xfrm rot="15200309">
                  <a:off x="7881602" y="1392805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9" name="Oval 2948"/>
                <p:cNvSpPr/>
                <p:nvPr/>
              </p:nvSpPr>
              <p:spPr>
                <a:xfrm rot="15200309">
                  <a:off x="8122334" y="869162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0" name="Oval 2949"/>
                <p:cNvSpPr/>
                <p:nvPr/>
              </p:nvSpPr>
              <p:spPr>
                <a:xfrm rot="15200309">
                  <a:off x="7836746" y="1081932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1" name="Oval 2950"/>
                <p:cNvSpPr/>
                <p:nvPr/>
              </p:nvSpPr>
              <p:spPr>
                <a:xfrm rot="15200309">
                  <a:off x="8265042" y="1093754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2" name="Oval 2951"/>
                <p:cNvSpPr/>
                <p:nvPr/>
              </p:nvSpPr>
              <p:spPr>
                <a:xfrm rot="15200309">
                  <a:off x="8228669" y="1272099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3" name="Oval 2952"/>
                <p:cNvSpPr/>
                <p:nvPr/>
              </p:nvSpPr>
              <p:spPr>
                <a:xfrm rot="15200309">
                  <a:off x="8340908" y="84485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4" name="Oval 2953"/>
                <p:cNvSpPr/>
                <p:nvPr/>
              </p:nvSpPr>
              <p:spPr>
                <a:xfrm rot="15200309">
                  <a:off x="8130154" y="1401609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955" name="Group 2954"/>
                <p:cNvGrpSpPr/>
                <p:nvPr/>
              </p:nvGrpSpPr>
              <p:grpSpPr>
                <a:xfrm flipH="1">
                  <a:off x="8356282" y="534304"/>
                  <a:ext cx="555931" cy="753717"/>
                  <a:chOff x="7222320" y="27700"/>
                  <a:chExt cx="468684" cy="678720"/>
                </a:xfrm>
              </p:grpSpPr>
              <p:sp>
                <p:nvSpPr>
                  <p:cNvPr id="3114" name="Oval 3113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5" name="Oval 3114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6" name="Oval 3115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7" name="Oval 3116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8" name="Oval 3117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956" name="Oval 2955"/>
                <p:cNvSpPr/>
                <p:nvPr/>
              </p:nvSpPr>
              <p:spPr>
                <a:xfrm rot="15200309">
                  <a:off x="8414313" y="116264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7" name="Oval 2956"/>
                <p:cNvSpPr/>
                <p:nvPr/>
              </p:nvSpPr>
              <p:spPr>
                <a:xfrm rot="15200309">
                  <a:off x="7989323" y="64438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8" name="Oval 2957"/>
                <p:cNvSpPr/>
                <p:nvPr/>
              </p:nvSpPr>
              <p:spPr>
                <a:xfrm rot="15200309">
                  <a:off x="7717230" y="663740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9" name="Oval 2958"/>
                <p:cNvSpPr/>
                <p:nvPr/>
              </p:nvSpPr>
              <p:spPr>
                <a:xfrm rot="15200309">
                  <a:off x="7911944" y="872170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60" name="Oval 2959"/>
                <p:cNvSpPr/>
                <p:nvPr/>
              </p:nvSpPr>
              <p:spPr>
                <a:xfrm rot="15200309">
                  <a:off x="7587125" y="745134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1" name="Oval 2960"/>
                <p:cNvSpPr/>
                <p:nvPr/>
              </p:nvSpPr>
              <p:spPr>
                <a:xfrm rot="15200309">
                  <a:off x="8265040" y="75033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2" name="Oval 2961"/>
                <p:cNvSpPr/>
                <p:nvPr/>
              </p:nvSpPr>
              <p:spPr>
                <a:xfrm rot="15200309">
                  <a:off x="7926109" y="541497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3" name="Oval 2962"/>
                <p:cNvSpPr/>
                <p:nvPr/>
              </p:nvSpPr>
              <p:spPr>
                <a:xfrm rot="15200309">
                  <a:off x="8198949" y="545105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964" name="Group 2963"/>
                <p:cNvGrpSpPr/>
                <p:nvPr/>
              </p:nvGrpSpPr>
              <p:grpSpPr>
                <a:xfrm>
                  <a:off x="8612794" y="417913"/>
                  <a:ext cx="441821" cy="582109"/>
                  <a:chOff x="8270267" y="21557"/>
                  <a:chExt cx="441821" cy="582109"/>
                </a:xfrm>
                <a:solidFill>
                  <a:srgbClr val="005000"/>
                </a:solidFill>
              </p:grpSpPr>
              <p:sp>
                <p:nvSpPr>
                  <p:cNvPr id="3110" name="Oval 3109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1" name="Oval 3110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2" name="Oval 3111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3" name="Oval 3112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965" name="Oval 2964"/>
                <p:cNvSpPr/>
                <p:nvPr/>
              </p:nvSpPr>
              <p:spPr>
                <a:xfrm rot="15200309">
                  <a:off x="7448940" y="856742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66" name="Oval 2965"/>
                <p:cNvSpPr/>
                <p:nvPr/>
              </p:nvSpPr>
              <p:spPr>
                <a:xfrm rot="15200309">
                  <a:off x="8385715" y="1338657"/>
                  <a:ext cx="273572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7" name="Oval 2966"/>
                <p:cNvSpPr/>
                <p:nvPr/>
              </p:nvSpPr>
              <p:spPr>
                <a:xfrm rot="15200309">
                  <a:off x="7520171" y="44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8" name="Oval 2967"/>
                <p:cNvSpPr/>
                <p:nvPr/>
              </p:nvSpPr>
              <p:spPr>
                <a:xfrm rot="15200309">
                  <a:off x="7751566" y="465543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69" name="Oval 2968"/>
                <p:cNvSpPr/>
                <p:nvPr/>
              </p:nvSpPr>
              <p:spPr>
                <a:xfrm rot="15200309">
                  <a:off x="7643278" y="913010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70" name="Oval 2969"/>
                <p:cNvSpPr/>
                <p:nvPr/>
              </p:nvSpPr>
              <p:spPr>
                <a:xfrm rot="15200309">
                  <a:off x="7545773" y="1099866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971" name="Group 2970"/>
                <p:cNvGrpSpPr/>
                <p:nvPr/>
              </p:nvGrpSpPr>
              <p:grpSpPr>
                <a:xfrm rot="8358179">
                  <a:off x="6990342" y="489833"/>
                  <a:ext cx="629644" cy="751127"/>
                  <a:chOff x="6321012" y="172620"/>
                  <a:chExt cx="629644" cy="751127"/>
                </a:xfrm>
              </p:grpSpPr>
              <p:sp>
                <p:nvSpPr>
                  <p:cNvPr id="3101" name="Oval 3100"/>
                  <p:cNvSpPr/>
                  <p:nvPr/>
                </p:nvSpPr>
                <p:spPr>
                  <a:xfrm rot="15200309">
                    <a:off x="6699666" y="798161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2" name="Oval 3101"/>
                  <p:cNvSpPr/>
                  <p:nvPr/>
                </p:nvSpPr>
                <p:spPr>
                  <a:xfrm rot="15200309">
                    <a:off x="6580150" y="379969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3" name="Oval 3102"/>
                  <p:cNvSpPr/>
                  <p:nvPr/>
                </p:nvSpPr>
                <p:spPr>
                  <a:xfrm rot="15200309">
                    <a:off x="6774864" y="58839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04" name="Oval 3103"/>
                  <p:cNvSpPr/>
                  <p:nvPr/>
                </p:nvSpPr>
                <p:spPr>
                  <a:xfrm rot="15200309">
                    <a:off x="6450045" y="46136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5" name="Oval 3104"/>
                  <p:cNvSpPr/>
                  <p:nvPr/>
                </p:nvSpPr>
                <p:spPr>
                  <a:xfrm rot="15200309">
                    <a:off x="6789029" y="257726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6" name="Oval 3105"/>
                  <p:cNvSpPr/>
                  <p:nvPr/>
                </p:nvSpPr>
                <p:spPr>
                  <a:xfrm rot="15200309">
                    <a:off x="6311860" y="572971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07" name="Oval 3106"/>
                  <p:cNvSpPr/>
                  <p:nvPr/>
                </p:nvSpPr>
                <p:spPr>
                  <a:xfrm rot="15200309">
                    <a:off x="6614486" y="181772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08" name="Oval 3107"/>
                  <p:cNvSpPr/>
                  <p:nvPr/>
                </p:nvSpPr>
                <p:spPr>
                  <a:xfrm rot="15200309">
                    <a:off x="6506198" y="6292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109" name="Oval 3108"/>
                  <p:cNvSpPr/>
                  <p:nvPr/>
                </p:nvSpPr>
                <p:spPr>
                  <a:xfrm rot="15200309">
                    <a:off x="6408693" y="816095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72" name="Group 2971"/>
                <p:cNvGrpSpPr/>
                <p:nvPr/>
              </p:nvGrpSpPr>
              <p:grpSpPr>
                <a:xfrm rot="14149929">
                  <a:off x="7283466" y="1241266"/>
                  <a:ext cx="405183" cy="469718"/>
                  <a:chOff x="8270267" y="21557"/>
                  <a:chExt cx="441821" cy="582109"/>
                </a:xfrm>
              </p:grpSpPr>
              <p:sp>
                <p:nvSpPr>
                  <p:cNvPr id="3097" name="Oval 3096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8" name="Oval 3097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9" name="Oval 3098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0" name="Oval 3099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973" name="Oval 2972"/>
                <p:cNvSpPr/>
                <p:nvPr/>
              </p:nvSpPr>
              <p:spPr>
                <a:xfrm rot="7878391" flipH="1">
                  <a:off x="7538226" y="1457747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974" name="Group 2973"/>
                <p:cNvGrpSpPr/>
                <p:nvPr/>
              </p:nvGrpSpPr>
              <p:grpSpPr>
                <a:xfrm rot="6599075" flipH="1">
                  <a:off x="6763000" y="1026257"/>
                  <a:ext cx="555931" cy="588392"/>
                  <a:chOff x="7222320" y="-108276"/>
                  <a:chExt cx="468684" cy="529845"/>
                </a:xfrm>
              </p:grpSpPr>
              <p:sp>
                <p:nvSpPr>
                  <p:cNvPr id="3092" name="Oval 3091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3" name="Oval 3092"/>
                  <p:cNvSpPr/>
                  <p:nvPr/>
                </p:nvSpPr>
                <p:spPr>
                  <a:xfrm rot="13721609">
                    <a:off x="7578608" y="313917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4" name="Oval 3093"/>
                  <p:cNvSpPr/>
                  <p:nvPr/>
                </p:nvSpPr>
                <p:spPr>
                  <a:xfrm rot="13721609">
                    <a:off x="7326390" y="-9912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5" name="Oval 3094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6" name="Oval 3095"/>
                  <p:cNvSpPr/>
                  <p:nvPr/>
                </p:nvSpPr>
                <p:spPr>
                  <a:xfrm rot="13721609">
                    <a:off x="7343251" y="268793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975" name="Oval 2974"/>
                <p:cNvSpPr/>
                <p:nvPr/>
              </p:nvSpPr>
              <p:spPr>
                <a:xfrm rot="15200309">
                  <a:off x="7881305" y="2365494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6" name="Oval 2975"/>
                <p:cNvSpPr/>
                <p:nvPr/>
              </p:nvSpPr>
              <p:spPr>
                <a:xfrm rot="15200309">
                  <a:off x="8147333" y="227574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7" name="Oval 2976"/>
                <p:cNvSpPr/>
                <p:nvPr/>
              </p:nvSpPr>
              <p:spPr>
                <a:xfrm rot="15200309">
                  <a:off x="8070549" y="2548082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8" name="Oval 2977"/>
                <p:cNvSpPr/>
                <p:nvPr/>
              </p:nvSpPr>
              <p:spPr>
                <a:xfrm rot="15200309">
                  <a:off x="8311281" y="202443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9" name="Oval 2978"/>
                <p:cNvSpPr/>
                <p:nvPr/>
              </p:nvSpPr>
              <p:spPr>
                <a:xfrm rot="15200309">
                  <a:off x="8025693" y="2237209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0" name="Oval 2979"/>
                <p:cNvSpPr/>
                <p:nvPr/>
              </p:nvSpPr>
              <p:spPr>
                <a:xfrm rot="15200309">
                  <a:off x="8453989" y="2249031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1" name="Oval 2980"/>
                <p:cNvSpPr/>
                <p:nvPr/>
              </p:nvSpPr>
              <p:spPr>
                <a:xfrm rot="15200309">
                  <a:off x="8417616" y="2427376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2" name="Oval 2981"/>
                <p:cNvSpPr/>
                <p:nvPr/>
              </p:nvSpPr>
              <p:spPr>
                <a:xfrm rot="15200309">
                  <a:off x="8529855" y="2000127"/>
                  <a:ext cx="273572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3" name="Oval 2982"/>
                <p:cNvSpPr/>
                <p:nvPr/>
              </p:nvSpPr>
              <p:spPr>
                <a:xfrm rot="15200309">
                  <a:off x="8319101" y="2556886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984" name="Group 2983"/>
                <p:cNvGrpSpPr/>
                <p:nvPr/>
              </p:nvGrpSpPr>
              <p:grpSpPr>
                <a:xfrm flipH="1">
                  <a:off x="8545229" y="1689581"/>
                  <a:ext cx="555931" cy="753717"/>
                  <a:chOff x="7222320" y="27700"/>
                  <a:chExt cx="468684" cy="678720"/>
                </a:xfrm>
              </p:grpSpPr>
              <p:sp>
                <p:nvSpPr>
                  <p:cNvPr id="3087" name="Oval 3086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8" name="Oval 3087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9" name="Oval 3088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0" name="Oval 3089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1" name="Oval 3090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985" name="Oval 2984"/>
                <p:cNvSpPr/>
                <p:nvPr/>
              </p:nvSpPr>
              <p:spPr>
                <a:xfrm rot="15200309">
                  <a:off x="8603260" y="2317921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6" name="Oval 2985"/>
                <p:cNvSpPr/>
                <p:nvPr/>
              </p:nvSpPr>
              <p:spPr>
                <a:xfrm rot="15200309">
                  <a:off x="8178270" y="1799666"/>
                  <a:ext cx="273572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7" name="Oval 2986"/>
                <p:cNvSpPr/>
                <p:nvPr/>
              </p:nvSpPr>
              <p:spPr>
                <a:xfrm rot="15200309">
                  <a:off x="7906177" y="1819017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8" name="Oval 2987"/>
                <p:cNvSpPr/>
                <p:nvPr/>
              </p:nvSpPr>
              <p:spPr>
                <a:xfrm rot="15200309">
                  <a:off x="8100891" y="2027447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89" name="Oval 2988"/>
                <p:cNvSpPr/>
                <p:nvPr/>
              </p:nvSpPr>
              <p:spPr>
                <a:xfrm rot="15200309">
                  <a:off x="7776072" y="1900411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90" name="Oval 2989"/>
                <p:cNvSpPr/>
                <p:nvPr/>
              </p:nvSpPr>
              <p:spPr>
                <a:xfrm rot="15200309">
                  <a:off x="8453987" y="1905610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91" name="Oval 2990"/>
                <p:cNvSpPr/>
                <p:nvPr/>
              </p:nvSpPr>
              <p:spPr>
                <a:xfrm rot="15200309">
                  <a:off x="8115056" y="1696774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92" name="Oval 2991"/>
                <p:cNvSpPr/>
                <p:nvPr/>
              </p:nvSpPr>
              <p:spPr>
                <a:xfrm rot="15200309">
                  <a:off x="8387896" y="1700382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993" name="Group 2992"/>
                <p:cNvGrpSpPr/>
                <p:nvPr/>
              </p:nvGrpSpPr>
              <p:grpSpPr>
                <a:xfrm>
                  <a:off x="8801741" y="1573190"/>
                  <a:ext cx="441821" cy="582109"/>
                  <a:chOff x="8270267" y="21557"/>
                  <a:chExt cx="441821" cy="582109"/>
                </a:xfrm>
              </p:grpSpPr>
              <p:sp>
                <p:nvSpPr>
                  <p:cNvPr id="3083" name="Oval 3082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4" name="Oval 3083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5" name="Oval 3084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6" name="Oval 3085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994" name="Oval 2993"/>
                <p:cNvSpPr/>
                <p:nvPr/>
              </p:nvSpPr>
              <p:spPr>
                <a:xfrm rot="15200309">
                  <a:off x="7637887" y="201201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5" name="Oval 2994"/>
                <p:cNvSpPr/>
                <p:nvPr/>
              </p:nvSpPr>
              <p:spPr>
                <a:xfrm rot="15200309">
                  <a:off x="8574662" y="2493934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96" name="Oval 2995"/>
                <p:cNvSpPr/>
                <p:nvPr/>
              </p:nvSpPr>
              <p:spPr>
                <a:xfrm rot="15200309">
                  <a:off x="7709118" y="1603022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97" name="Oval 2996"/>
                <p:cNvSpPr/>
                <p:nvPr/>
              </p:nvSpPr>
              <p:spPr>
                <a:xfrm rot="15200309">
                  <a:off x="7940513" y="1620820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8" name="Oval 2997"/>
                <p:cNvSpPr/>
                <p:nvPr/>
              </p:nvSpPr>
              <p:spPr>
                <a:xfrm rot="15200309">
                  <a:off x="7832225" y="2068287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999" name="Oval 2998"/>
                <p:cNvSpPr/>
                <p:nvPr/>
              </p:nvSpPr>
              <p:spPr>
                <a:xfrm rot="15200309">
                  <a:off x="7734720" y="225514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000" name="Group 2999"/>
                <p:cNvGrpSpPr/>
                <p:nvPr/>
              </p:nvGrpSpPr>
              <p:grpSpPr>
                <a:xfrm rot="8016676">
                  <a:off x="7166860" y="1627927"/>
                  <a:ext cx="629644" cy="751127"/>
                  <a:chOff x="6321012" y="172620"/>
                  <a:chExt cx="629644" cy="751127"/>
                </a:xfrm>
              </p:grpSpPr>
              <p:sp>
                <p:nvSpPr>
                  <p:cNvPr id="3074" name="Oval 3073"/>
                  <p:cNvSpPr/>
                  <p:nvPr/>
                </p:nvSpPr>
                <p:spPr>
                  <a:xfrm rot="15200309">
                    <a:off x="6699666" y="798161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5" name="Oval 3074"/>
                  <p:cNvSpPr/>
                  <p:nvPr/>
                </p:nvSpPr>
                <p:spPr>
                  <a:xfrm rot="15200309">
                    <a:off x="6580150" y="37996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6" name="Oval 3075"/>
                  <p:cNvSpPr/>
                  <p:nvPr/>
                </p:nvSpPr>
                <p:spPr>
                  <a:xfrm rot="15200309">
                    <a:off x="6774864" y="58839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77" name="Oval 3076"/>
                  <p:cNvSpPr/>
                  <p:nvPr/>
                </p:nvSpPr>
                <p:spPr>
                  <a:xfrm rot="15200309">
                    <a:off x="6450045" y="461363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8" name="Oval 3077"/>
                  <p:cNvSpPr/>
                  <p:nvPr/>
                </p:nvSpPr>
                <p:spPr>
                  <a:xfrm rot="15200309">
                    <a:off x="6789029" y="25772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9" name="Oval 3078"/>
                  <p:cNvSpPr/>
                  <p:nvPr/>
                </p:nvSpPr>
                <p:spPr>
                  <a:xfrm rot="15200309">
                    <a:off x="6311860" y="572971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0" name="Oval 3079"/>
                  <p:cNvSpPr/>
                  <p:nvPr/>
                </p:nvSpPr>
                <p:spPr>
                  <a:xfrm rot="15200309">
                    <a:off x="6614486" y="181772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1" name="Oval 3080"/>
                  <p:cNvSpPr/>
                  <p:nvPr/>
                </p:nvSpPr>
                <p:spPr>
                  <a:xfrm rot="15200309">
                    <a:off x="6506198" y="6292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82" name="Oval 3081"/>
                  <p:cNvSpPr/>
                  <p:nvPr/>
                </p:nvSpPr>
                <p:spPr>
                  <a:xfrm rot="15200309">
                    <a:off x="6408693" y="816095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01" name="Group 3000"/>
                <p:cNvGrpSpPr/>
                <p:nvPr/>
              </p:nvGrpSpPr>
              <p:grpSpPr>
                <a:xfrm rot="14149929">
                  <a:off x="7472413" y="2396543"/>
                  <a:ext cx="405183" cy="469718"/>
                  <a:chOff x="8270267" y="21557"/>
                  <a:chExt cx="441821" cy="582109"/>
                </a:xfrm>
              </p:grpSpPr>
              <p:sp>
                <p:nvSpPr>
                  <p:cNvPr id="3070" name="Oval 3069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1" name="Oval 3070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2" name="Oval 3071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3" name="Oval 3072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002" name="Oval 3001"/>
                <p:cNvSpPr/>
                <p:nvPr/>
              </p:nvSpPr>
              <p:spPr>
                <a:xfrm rot="7878391" flipH="1">
                  <a:off x="7928584" y="2695987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003" name="Group 3002"/>
                <p:cNvGrpSpPr/>
                <p:nvPr/>
              </p:nvGrpSpPr>
              <p:grpSpPr>
                <a:xfrm rot="6599075" flipH="1">
                  <a:off x="6951947" y="2181534"/>
                  <a:ext cx="555931" cy="588392"/>
                  <a:chOff x="7222320" y="-108276"/>
                  <a:chExt cx="468684" cy="529845"/>
                </a:xfrm>
                <a:solidFill>
                  <a:srgbClr val="CCCC00"/>
                </a:solidFill>
              </p:grpSpPr>
              <p:sp>
                <p:nvSpPr>
                  <p:cNvPr id="3065" name="Oval 3064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6" name="Oval 3065"/>
                  <p:cNvSpPr/>
                  <p:nvPr/>
                </p:nvSpPr>
                <p:spPr>
                  <a:xfrm rot="13721609">
                    <a:off x="7578608" y="313917"/>
                    <a:ext cx="112197" cy="103108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7" name="Oval 3066"/>
                  <p:cNvSpPr/>
                  <p:nvPr/>
                </p:nvSpPr>
                <p:spPr>
                  <a:xfrm rot="13721609">
                    <a:off x="7326390" y="-99124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8" name="Oval 3067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9" name="Oval 3068"/>
                  <p:cNvSpPr/>
                  <p:nvPr/>
                </p:nvSpPr>
                <p:spPr>
                  <a:xfrm rot="13721609">
                    <a:off x="7343251" y="268793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004" name="Oval 3003"/>
                <p:cNvSpPr/>
                <p:nvPr/>
              </p:nvSpPr>
              <p:spPr>
                <a:xfrm rot="15200309">
                  <a:off x="9007659" y="985517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5" name="Oval 3004"/>
                <p:cNvSpPr/>
                <p:nvPr/>
              </p:nvSpPr>
              <p:spPr>
                <a:xfrm rot="14477466" flipH="1">
                  <a:off x="8886192" y="1257673"/>
                  <a:ext cx="303801" cy="290552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6" name="Oval 3005"/>
                <p:cNvSpPr/>
                <p:nvPr/>
              </p:nvSpPr>
              <p:spPr>
                <a:xfrm rot="15200309">
                  <a:off x="8690244" y="1367395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7" name="Oval 3006"/>
                <p:cNvSpPr/>
                <p:nvPr/>
              </p:nvSpPr>
              <p:spPr>
                <a:xfrm rot="7878391" flipH="1">
                  <a:off x="9231341" y="1234895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8" name="Oval 3007"/>
                <p:cNvSpPr/>
                <p:nvPr/>
              </p:nvSpPr>
              <p:spPr>
                <a:xfrm rot="7878391" flipH="1">
                  <a:off x="6999171" y="1598648"/>
                  <a:ext cx="205379" cy="197661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9" name="Oval 3008"/>
                <p:cNvSpPr/>
                <p:nvPr/>
              </p:nvSpPr>
              <p:spPr>
                <a:xfrm rot="14477466" flipH="1">
                  <a:off x="6806371" y="1782628"/>
                  <a:ext cx="303801" cy="290552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10" name="Oval 3009"/>
                <p:cNvSpPr/>
                <p:nvPr/>
              </p:nvSpPr>
              <p:spPr>
                <a:xfrm rot="15200309">
                  <a:off x="9525508" y="82298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011" name="Group 3010"/>
                <p:cNvGrpSpPr/>
                <p:nvPr/>
              </p:nvGrpSpPr>
              <p:grpSpPr>
                <a:xfrm flipH="1">
                  <a:off x="9540882" y="512442"/>
                  <a:ext cx="555931" cy="753717"/>
                  <a:chOff x="7222320" y="27700"/>
                  <a:chExt cx="468684" cy="678720"/>
                </a:xfrm>
              </p:grpSpPr>
              <p:sp>
                <p:nvSpPr>
                  <p:cNvPr id="3060" name="Oval 3059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1" name="Oval 3060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2" name="Oval 3061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3" name="Oval 3062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4" name="Oval 3063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012" name="Oval 3011"/>
                <p:cNvSpPr/>
                <p:nvPr/>
              </p:nvSpPr>
              <p:spPr>
                <a:xfrm rot="15200309">
                  <a:off x="9598913" y="1140782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013" name="Group 3012"/>
                <p:cNvGrpSpPr/>
                <p:nvPr/>
              </p:nvGrpSpPr>
              <p:grpSpPr>
                <a:xfrm>
                  <a:off x="9797394" y="396051"/>
                  <a:ext cx="441821" cy="582109"/>
                  <a:chOff x="8270267" y="21557"/>
                  <a:chExt cx="441821" cy="582109"/>
                </a:xfrm>
              </p:grpSpPr>
              <p:sp>
                <p:nvSpPr>
                  <p:cNvPr id="3056" name="Oval 3055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7" name="Oval 3056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8" name="Oval 3057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9" name="Oval 3058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014" name="Oval 3013"/>
                <p:cNvSpPr/>
                <p:nvPr/>
              </p:nvSpPr>
              <p:spPr>
                <a:xfrm rot="15200309">
                  <a:off x="9570315" y="1316795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15" name="Oval 3014"/>
                <p:cNvSpPr/>
                <p:nvPr/>
              </p:nvSpPr>
              <p:spPr>
                <a:xfrm rot="15200309">
                  <a:off x="9638589" y="2227169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16" name="Oval 3015"/>
                <p:cNvSpPr/>
                <p:nvPr/>
              </p:nvSpPr>
              <p:spPr>
                <a:xfrm rot="15200309">
                  <a:off x="9602216" y="2405514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17" name="Oval 3016"/>
                <p:cNvSpPr/>
                <p:nvPr/>
              </p:nvSpPr>
              <p:spPr>
                <a:xfrm rot="15200309">
                  <a:off x="9714455" y="1978265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18" name="Oval 3017"/>
                <p:cNvSpPr/>
                <p:nvPr/>
              </p:nvSpPr>
              <p:spPr>
                <a:xfrm rot="15200309">
                  <a:off x="9503701" y="2535024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019" name="Group 3018"/>
                <p:cNvGrpSpPr/>
                <p:nvPr/>
              </p:nvGrpSpPr>
              <p:grpSpPr>
                <a:xfrm flipH="1">
                  <a:off x="9729829" y="1667719"/>
                  <a:ext cx="555931" cy="753717"/>
                  <a:chOff x="7222320" y="27700"/>
                  <a:chExt cx="468684" cy="678720"/>
                </a:xfrm>
                <a:solidFill>
                  <a:srgbClr val="CCCC00"/>
                </a:solidFill>
              </p:grpSpPr>
              <p:sp>
                <p:nvSpPr>
                  <p:cNvPr id="3051" name="Oval 3050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2" name="Oval 3051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3" name="Oval 3052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4" name="Oval 3053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5" name="Oval 3054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020" name="Oval 3019"/>
                <p:cNvSpPr/>
                <p:nvPr/>
              </p:nvSpPr>
              <p:spPr>
                <a:xfrm rot="15200309">
                  <a:off x="9787860" y="229605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1" name="Oval 3020"/>
                <p:cNvSpPr/>
                <p:nvPr/>
              </p:nvSpPr>
              <p:spPr>
                <a:xfrm rot="15200309">
                  <a:off x="9638587" y="1883748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2" name="Oval 3021"/>
                <p:cNvSpPr/>
                <p:nvPr/>
              </p:nvSpPr>
              <p:spPr>
                <a:xfrm rot="15200309">
                  <a:off x="9572496" y="1678520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023" name="Group 3022"/>
                <p:cNvGrpSpPr/>
                <p:nvPr/>
              </p:nvGrpSpPr>
              <p:grpSpPr>
                <a:xfrm>
                  <a:off x="9986341" y="1551328"/>
                  <a:ext cx="441821" cy="582109"/>
                  <a:chOff x="8270267" y="21557"/>
                  <a:chExt cx="441821" cy="582109"/>
                </a:xfrm>
              </p:grpSpPr>
              <p:sp>
                <p:nvSpPr>
                  <p:cNvPr id="3047" name="Oval 3046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48" name="Oval 3047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49" name="Oval 3048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0" name="Oval 3049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024" name="Oval 3023"/>
                <p:cNvSpPr/>
                <p:nvPr/>
              </p:nvSpPr>
              <p:spPr>
                <a:xfrm rot="15200309">
                  <a:off x="9080872" y="2383848"/>
                  <a:ext cx="235718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5" name="Oval 3024"/>
                <p:cNvSpPr/>
                <p:nvPr/>
              </p:nvSpPr>
              <p:spPr>
                <a:xfrm rot="15200309">
                  <a:off x="10192259" y="963655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6" name="Oval 3025"/>
                <p:cNvSpPr/>
                <p:nvPr/>
              </p:nvSpPr>
              <p:spPr>
                <a:xfrm rot="14477466" flipH="1">
                  <a:off x="10070792" y="1235811"/>
                  <a:ext cx="303801" cy="290552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7" name="Oval 3026"/>
                <p:cNvSpPr/>
                <p:nvPr/>
              </p:nvSpPr>
              <p:spPr>
                <a:xfrm rot="15200309">
                  <a:off x="9874844" y="134553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8" name="Oval 3027"/>
                <p:cNvSpPr/>
                <p:nvPr/>
              </p:nvSpPr>
              <p:spPr>
                <a:xfrm rot="7878391" flipH="1">
                  <a:off x="9245837" y="2596855"/>
                  <a:ext cx="205379" cy="197661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029" name="Group 3028"/>
                <p:cNvGrpSpPr/>
                <p:nvPr/>
              </p:nvGrpSpPr>
              <p:grpSpPr>
                <a:xfrm rot="18455990">
                  <a:off x="8602126" y="427599"/>
                  <a:ext cx="1170886" cy="1000934"/>
                  <a:chOff x="5801519" y="172620"/>
                  <a:chExt cx="1170886" cy="1000934"/>
                </a:xfrm>
              </p:grpSpPr>
              <p:sp>
                <p:nvSpPr>
                  <p:cNvPr id="3038" name="Oval 3037"/>
                  <p:cNvSpPr/>
                  <p:nvPr/>
                </p:nvSpPr>
                <p:spPr>
                  <a:xfrm rot="15200309">
                    <a:off x="5796974" y="1065902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9" name="Oval 3038"/>
                  <p:cNvSpPr/>
                  <p:nvPr/>
                </p:nvSpPr>
                <p:spPr>
                  <a:xfrm rot="15200309">
                    <a:off x="6580150" y="37996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40" name="Oval 3039"/>
                  <p:cNvSpPr/>
                  <p:nvPr/>
                </p:nvSpPr>
                <p:spPr>
                  <a:xfrm rot="15200309">
                    <a:off x="6774864" y="58839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41" name="Oval 3040"/>
                  <p:cNvSpPr/>
                  <p:nvPr/>
                </p:nvSpPr>
                <p:spPr>
                  <a:xfrm rot="15200309">
                    <a:off x="6450045" y="461363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42" name="Oval 3041"/>
                  <p:cNvSpPr/>
                  <p:nvPr/>
                </p:nvSpPr>
                <p:spPr>
                  <a:xfrm rot="15200309">
                    <a:off x="6864752" y="460188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43" name="Oval 3042"/>
                  <p:cNvSpPr/>
                  <p:nvPr/>
                </p:nvSpPr>
                <p:spPr>
                  <a:xfrm rot="15200309">
                    <a:off x="6311860" y="572971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44" name="Oval 3043"/>
                  <p:cNvSpPr/>
                  <p:nvPr/>
                </p:nvSpPr>
                <p:spPr>
                  <a:xfrm rot="15200309">
                    <a:off x="6614486" y="181772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45" name="Oval 3044"/>
                  <p:cNvSpPr/>
                  <p:nvPr/>
                </p:nvSpPr>
                <p:spPr>
                  <a:xfrm rot="15200309">
                    <a:off x="6506198" y="6292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046" name="Oval 3045"/>
                  <p:cNvSpPr/>
                  <p:nvPr/>
                </p:nvSpPr>
                <p:spPr>
                  <a:xfrm rot="15200309">
                    <a:off x="6408693" y="816095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30" name="Group 3029"/>
                <p:cNvGrpSpPr/>
                <p:nvPr/>
              </p:nvGrpSpPr>
              <p:grpSpPr>
                <a:xfrm rot="12232306" flipH="1">
                  <a:off x="9182287" y="1706508"/>
                  <a:ext cx="555931" cy="753717"/>
                  <a:chOff x="7222320" y="27700"/>
                  <a:chExt cx="468684" cy="678720"/>
                </a:xfrm>
                <a:solidFill>
                  <a:srgbClr val="CCCC00"/>
                </a:solidFill>
              </p:grpSpPr>
              <p:sp>
                <p:nvSpPr>
                  <p:cNvPr id="3033" name="Oval 3032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4" name="Oval 3033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5" name="Oval 3034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6" name="Oval 3035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7" name="Oval 3036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031" name="Oval 3030"/>
                <p:cNvSpPr/>
                <p:nvPr/>
              </p:nvSpPr>
              <p:spPr>
                <a:xfrm rot="15200309">
                  <a:off x="9525258" y="204990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2" name="Oval 3031"/>
                <p:cNvSpPr/>
                <p:nvPr/>
              </p:nvSpPr>
              <p:spPr>
                <a:xfrm rot="15200309">
                  <a:off x="9413311" y="1440685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939" name="Oval 2938"/>
              <p:cNvSpPr/>
              <p:nvPr/>
            </p:nvSpPr>
            <p:spPr>
              <a:xfrm rot="14290249" flipH="1">
                <a:off x="8388575" y="1830340"/>
                <a:ext cx="167586" cy="161422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0" name="Oval 2939"/>
              <p:cNvSpPr/>
              <p:nvPr/>
            </p:nvSpPr>
            <p:spPr>
              <a:xfrm rot="14290249" flipH="1">
                <a:off x="8550019" y="1546778"/>
                <a:ext cx="167586" cy="161422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1" name="Oval 2940"/>
              <p:cNvSpPr/>
              <p:nvPr/>
            </p:nvSpPr>
            <p:spPr>
              <a:xfrm rot="12167">
                <a:off x="8768513" y="509243"/>
                <a:ext cx="91551" cy="842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2" name="Oval 2941"/>
              <p:cNvSpPr/>
              <p:nvPr/>
            </p:nvSpPr>
            <p:spPr>
              <a:xfrm rot="12167">
                <a:off x="8677453" y="663165"/>
                <a:ext cx="223231" cy="20004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3" name="Oval 2942"/>
              <p:cNvSpPr/>
              <p:nvPr/>
            </p:nvSpPr>
            <p:spPr>
              <a:xfrm rot="20889324" flipH="1">
                <a:off x="8459988" y="491604"/>
                <a:ext cx="247897" cy="237282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4" name="Oval 2943"/>
              <p:cNvSpPr/>
              <p:nvPr/>
            </p:nvSpPr>
            <p:spPr>
              <a:xfrm rot="10797264">
                <a:off x="8827693" y="1023650"/>
                <a:ext cx="91551" cy="84204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5" name="Oval 2944"/>
              <p:cNvSpPr/>
              <p:nvPr/>
            </p:nvSpPr>
            <p:spPr>
              <a:xfrm rot="10797264">
                <a:off x="8646164" y="1102266"/>
                <a:ext cx="91551" cy="84204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92" name="Group 3291"/>
            <p:cNvGrpSpPr/>
            <p:nvPr/>
          </p:nvGrpSpPr>
          <p:grpSpPr>
            <a:xfrm rot="15662407">
              <a:off x="1928894" y="4057224"/>
              <a:ext cx="3263769" cy="2271537"/>
              <a:chOff x="6568184" y="491604"/>
              <a:chExt cx="3992506" cy="3043150"/>
            </a:xfrm>
          </p:grpSpPr>
          <p:grpSp>
            <p:nvGrpSpPr>
              <p:cNvPr id="3293" name="Group 3292"/>
              <p:cNvGrpSpPr/>
              <p:nvPr/>
            </p:nvGrpSpPr>
            <p:grpSpPr>
              <a:xfrm rot="17196955">
                <a:off x="6201118" y="880035"/>
                <a:ext cx="3006445" cy="2272313"/>
                <a:chOff x="6746770" y="342623"/>
                <a:chExt cx="3681392" cy="2784747"/>
              </a:xfrm>
            </p:grpSpPr>
            <p:sp>
              <p:nvSpPr>
                <p:cNvPr id="3475" name="Oval 3474"/>
                <p:cNvSpPr/>
                <p:nvPr/>
              </p:nvSpPr>
              <p:spPr>
                <a:xfrm rot="15200309">
                  <a:off x="7692358" y="1210217"/>
                  <a:ext cx="273572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6" name="Oval 3475"/>
                <p:cNvSpPr/>
                <p:nvPr/>
              </p:nvSpPr>
              <p:spPr>
                <a:xfrm rot="15200309">
                  <a:off x="7958386" y="1120466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7" name="Oval 3476"/>
                <p:cNvSpPr/>
                <p:nvPr/>
              </p:nvSpPr>
              <p:spPr>
                <a:xfrm rot="15200309">
                  <a:off x="7881602" y="1392805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8" name="Oval 3477"/>
                <p:cNvSpPr/>
                <p:nvPr/>
              </p:nvSpPr>
              <p:spPr>
                <a:xfrm rot="15200309">
                  <a:off x="8122334" y="869162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9" name="Oval 3478"/>
                <p:cNvSpPr/>
                <p:nvPr/>
              </p:nvSpPr>
              <p:spPr>
                <a:xfrm rot="15200309">
                  <a:off x="7836746" y="1081932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0" name="Oval 3479"/>
                <p:cNvSpPr/>
                <p:nvPr/>
              </p:nvSpPr>
              <p:spPr>
                <a:xfrm rot="15200309">
                  <a:off x="8265042" y="1093754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1" name="Oval 3480"/>
                <p:cNvSpPr/>
                <p:nvPr/>
              </p:nvSpPr>
              <p:spPr>
                <a:xfrm rot="15200309">
                  <a:off x="8228669" y="1272099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2" name="Oval 3481"/>
                <p:cNvSpPr/>
                <p:nvPr/>
              </p:nvSpPr>
              <p:spPr>
                <a:xfrm rot="15200309">
                  <a:off x="8340908" y="84485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3" name="Oval 3482"/>
                <p:cNvSpPr/>
                <p:nvPr/>
              </p:nvSpPr>
              <p:spPr>
                <a:xfrm rot="15200309">
                  <a:off x="8130154" y="1401609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484" name="Group 3483"/>
                <p:cNvGrpSpPr/>
                <p:nvPr/>
              </p:nvGrpSpPr>
              <p:grpSpPr>
                <a:xfrm flipH="1">
                  <a:off x="8356282" y="534304"/>
                  <a:ext cx="555931" cy="753717"/>
                  <a:chOff x="7222320" y="27700"/>
                  <a:chExt cx="468684" cy="678720"/>
                </a:xfrm>
              </p:grpSpPr>
              <p:sp>
                <p:nvSpPr>
                  <p:cNvPr id="3643" name="Oval 3642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44" name="Oval 3643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45" name="Oval 3644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46" name="Oval 3645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47" name="Oval 3646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485" name="Oval 3484"/>
                <p:cNvSpPr/>
                <p:nvPr/>
              </p:nvSpPr>
              <p:spPr>
                <a:xfrm rot="15200309">
                  <a:off x="8414313" y="116264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6" name="Oval 3485"/>
                <p:cNvSpPr/>
                <p:nvPr/>
              </p:nvSpPr>
              <p:spPr>
                <a:xfrm rot="15200309">
                  <a:off x="7989323" y="64438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7" name="Oval 3486"/>
                <p:cNvSpPr/>
                <p:nvPr/>
              </p:nvSpPr>
              <p:spPr>
                <a:xfrm rot="15200309">
                  <a:off x="7717230" y="663740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8" name="Oval 3487"/>
                <p:cNvSpPr/>
                <p:nvPr/>
              </p:nvSpPr>
              <p:spPr>
                <a:xfrm rot="15200309">
                  <a:off x="7911944" y="872170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489" name="Oval 3488"/>
                <p:cNvSpPr/>
                <p:nvPr/>
              </p:nvSpPr>
              <p:spPr>
                <a:xfrm rot="15200309">
                  <a:off x="7587125" y="745134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0" name="Oval 3489"/>
                <p:cNvSpPr/>
                <p:nvPr/>
              </p:nvSpPr>
              <p:spPr>
                <a:xfrm rot="15200309">
                  <a:off x="8265040" y="75033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1" name="Oval 3490"/>
                <p:cNvSpPr/>
                <p:nvPr/>
              </p:nvSpPr>
              <p:spPr>
                <a:xfrm rot="15200309">
                  <a:off x="7926109" y="541497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2" name="Oval 3491"/>
                <p:cNvSpPr/>
                <p:nvPr/>
              </p:nvSpPr>
              <p:spPr>
                <a:xfrm rot="15200309">
                  <a:off x="8198949" y="545105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493" name="Group 3492"/>
                <p:cNvGrpSpPr/>
                <p:nvPr/>
              </p:nvGrpSpPr>
              <p:grpSpPr>
                <a:xfrm>
                  <a:off x="8612794" y="417913"/>
                  <a:ext cx="441821" cy="582109"/>
                  <a:chOff x="8270267" y="21557"/>
                  <a:chExt cx="441821" cy="582109"/>
                </a:xfrm>
                <a:solidFill>
                  <a:srgbClr val="005000"/>
                </a:solidFill>
              </p:grpSpPr>
              <p:sp>
                <p:nvSpPr>
                  <p:cNvPr id="3639" name="Oval 3638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40" name="Oval 3639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41" name="Oval 3640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42" name="Oval 3641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494" name="Oval 3493"/>
                <p:cNvSpPr/>
                <p:nvPr/>
              </p:nvSpPr>
              <p:spPr>
                <a:xfrm rot="15200309">
                  <a:off x="7448940" y="856742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495" name="Oval 3494"/>
                <p:cNvSpPr/>
                <p:nvPr/>
              </p:nvSpPr>
              <p:spPr>
                <a:xfrm rot="15200309">
                  <a:off x="8385715" y="1338657"/>
                  <a:ext cx="273572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6" name="Oval 3495"/>
                <p:cNvSpPr/>
                <p:nvPr/>
              </p:nvSpPr>
              <p:spPr>
                <a:xfrm rot="15200309">
                  <a:off x="7520171" y="44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7" name="Oval 3496"/>
                <p:cNvSpPr/>
                <p:nvPr/>
              </p:nvSpPr>
              <p:spPr>
                <a:xfrm rot="15200309">
                  <a:off x="7751566" y="465543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498" name="Oval 3497"/>
                <p:cNvSpPr/>
                <p:nvPr/>
              </p:nvSpPr>
              <p:spPr>
                <a:xfrm rot="15200309">
                  <a:off x="7643278" y="913010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499" name="Oval 3498"/>
                <p:cNvSpPr/>
                <p:nvPr/>
              </p:nvSpPr>
              <p:spPr>
                <a:xfrm rot="15200309">
                  <a:off x="7545773" y="1099866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500" name="Group 3499"/>
                <p:cNvGrpSpPr/>
                <p:nvPr/>
              </p:nvGrpSpPr>
              <p:grpSpPr>
                <a:xfrm rot="8358179">
                  <a:off x="6990342" y="489833"/>
                  <a:ext cx="629644" cy="751127"/>
                  <a:chOff x="6321012" y="172620"/>
                  <a:chExt cx="629644" cy="751127"/>
                </a:xfrm>
              </p:grpSpPr>
              <p:sp>
                <p:nvSpPr>
                  <p:cNvPr id="3630" name="Oval 3629"/>
                  <p:cNvSpPr/>
                  <p:nvPr/>
                </p:nvSpPr>
                <p:spPr>
                  <a:xfrm rot="15200309">
                    <a:off x="6699666" y="798161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31" name="Oval 3630"/>
                  <p:cNvSpPr/>
                  <p:nvPr/>
                </p:nvSpPr>
                <p:spPr>
                  <a:xfrm rot="15200309">
                    <a:off x="6580150" y="379969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32" name="Oval 3631"/>
                  <p:cNvSpPr/>
                  <p:nvPr/>
                </p:nvSpPr>
                <p:spPr>
                  <a:xfrm rot="15200309">
                    <a:off x="6774864" y="58839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33" name="Oval 3632"/>
                  <p:cNvSpPr/>
                  <p:nvPr/>
                </p:nvSpPr>
                <p:spPr>
                  <a:xfrm rot="15200309">
                    <a:off x="6450045" y="46136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34" name="Oval 3633"/>
                  <p:cNvSpPr/>
                  <p:nvPr/>
                </p:nvSpPr>
                <p:spPr>
                  <a:xfrm rot="15200309">
                    <a:off x="6789029" y="257726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35" name="Oval 3634"/>
                  <p:cNvSpPr/>
                  <p:nvPr/>
                </p:nvSpPr>
                <p:spPr>
                  <a:xfrm rot="15200309">
                    <a:off x="6311860" y="572971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36" name="Oval 3635"/>
                  <p:cNvSpPr/>
                  <p:nvPr/>
                </p:nvSpPr>
                <p:spPr>
                  <a:xfrm rot="15200309">
                    <a:off x="6614486" y="181772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37" name="Oval 3636"/>
                  <p:cNvSpPr/>
                  <p:nvPr/>
                </p:nvSpPr>
                <p:spPr>
                  <a:xfrm rot="15200309">
                    <a:off x="6506198" y="6292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38" name="Oval 3637"/>
                  <p:cNvSpPr/>
                  <p:nvPr/>
                </p:nvSpPr>
                <p:spPr>
                  <a:xfrm rot="15200309">
                    <a:off x="6408693" y="816095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01" name="Group 3500"/>
                <p:cNvGrpSpPr/>
                <p:nvPr/>
              </p:nvGrpSpPr>
              <p:grpSpPr>
                <a:xfrm rot="14149929">
                  <a:off x="7283466" y="1241266"/>
                  <a:ext cx="405183" cy="469718"/>
                  <a:chOff x="8270267" y="21557"/>
                  <a:chExt cx="441821" cy="582109"/>
                </a:xfrm>
              </p:grpSpPr>
              <p:sp>
                <p:nvSpPr>
                  <p:cNvPr id="3626" name="Oval 3625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27" name="Oval 3626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28" name="Oval 3627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29" name="Oval 3628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502" name="Oval 3501"/>
                <p:cNvSpPr/>
                <p:nvPr/>
              </p:nvSpPr>
              <p:spPr>
                <a:xfrm rot="7878391" flipH="1">
                  <a:off x="7538226" y="1457747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503" name="Group 3502"/>
                <p:cNvGrpSpPr/>
                <p:nvPr/>
              </p:nvGrpSpPr>
              <p:grpSpPr>
                <a:xfrm rot="6599075" flipH="1">
                  <a:off x="6763000" y="1026257"/>
                  <a:ext cx="555931" cy="588392"/>
                  <a:chOff x="7222320" y="-108276"/>
                  <a:chExt cx="468684" cy="529845"/>
                </a:xfrm>
              </p:grpSpPr>
              <p:sp>
                <p:nvSpPr>
                  <p:cNvPr id="3621" name="Oval 3620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22" name="Oval 3621"/>
                  <p:cNvSpPr/>
                  <p:nvPr/>
                </p:nvSpPr>
                <p:spPr>
                  <a:xfrm rot="13721609">
                    <a:off x="7578608" y="313917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23" name="Oval 3622"/>
                  <p:cNvSpPr/>
                  <p:nvPr/>
                </p:nvSpPr>
                <p:spPr>
                  <a:xfrm rot="13721609">
                    <a:off x="7326390" y="-9912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24" name="Oval 3623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25" name="Oval 3624"/>
                  <p:cNvSpPr/>
                  <p:nvPr/>
                </p:nvSpPr>
                <p:spPr>
                  <a:xfrm rot="13721609">
                    <a:off x="7343251" y="268793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504" name="Oval 3503"/>
                <p:cNvSpPr/>
                <p:nvPr/>
              </p:nvSpPr>
              <p:spPr>
                <a:xfrm rot="15200309">
                  <a:off x="7881305" y="2365494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5" name="Oval 3504"/>
                <p:cNvSpPr/>
                <p:nvPr/>
              </p:nvSpPr>
              <p:spPr>
                <a:xfrm rot="15200309">
                  <a:off x="8147333" y="227574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6" name="Oval 3505"/>
                <p:cNvSpPr/>
                <p:nvPr/>
              </p:nvSpPr>
              <p:spPr>
                <a:xfrm rot="15200309">
                  <a:off x="8070549" y="2548082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7" name="Oval 3506"/>
                <p:cNvSpPr/>
                <p:nvPr/>
              </p:nvSpPr>
              <p:spPr>
                <a:xfrm rot="15200309">
                  <a:off x="8311281" y="202443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8" name="Oval 3507"/>
                <p:cNvSpPr/>
                <p:nvPr/>
              </p:nvSpPr>
              <p:spPr>
                <a:xfrm rot="15200309">
                  <a:off x="8025693" y="2237209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9" name="Oval 3508"/>
                <p:cNvSpPr/>
                <p:nvPr/>
              </p:nvSpPr>
              <p:spPr>
                <a:xfrm rot="15200309">
                  <a:off x="8453989" y="2249031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0" name="Oval 3509"/>
                <p:cNvSpPr/>
                <p:nvPr/>
              </p:nvSpPr>
              <p:spPr>
                <a:xfrm rot="15200309">
                  <a:off x="8417616" y="2427376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1" name="Oval 3510"/>
                <p:cNvSpPr/>
                <p:nvPr/>
              </p:nvSpPr>
              <p:spPr>
                <a:xfrm rot="15200309">
                  <a:off x="8529855" y="2000127"/>
                  <a:ext cx="273572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2" name="Oval 3511"/>
                <p:cNvSpPr/>
                <p:nvPr/>
              </p:nvSpPr>
              <p:spPr>
                <a:xfrm rot="15200309">
                  <a:off x="8319101" y="2556886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513" name="Group 3512"/>
                <p:cNvGrpSpPr/>
                <p:nvPr/>
              </p:nvGrpSpPr>
              <p:grpSpPr>
                <a:xfrm flipH="1">
                  <a:off x="8545229" y="1689581"/>
                  <a:ext cx="555931" cy="753717"/>
                  <a:chOff x="7222320" y="27700"/>
                  <a:chExt cx="468684" cy="678720"/>
                </a:xfrm>
              </p:grpSpPr>
              <p:sp>
                <p:nvSpPr>
                  <p:cNvPr id="3616" name="Oval 3615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7" name="Oval 3616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8" name="Oval 3617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9" name="Oval 3618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20" name="Oval 3619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514" name="Oval 3513"/>
                <p:cNvSpPr/>
                <p:nvPr/>
              </p:nvSpPr>
              <p:spPr>
                <a:xfrm rot="15200309">
                  <a:off x="8603260" y="2317921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5" name="Oval 3514"/>
                <p:cNvSpPr/>
                <p:nvPr/>
              </p:nvSpPr>
              <p:spPr>
                <a:xfrm rot="15200309">
                  <a:off x="8178270" y="1799666"/>
                  <a:ext cx="273572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6" name="Oval 3515"/>
                <p:cNvSpPr/>
                <p:nvPr/>
              </p:nvSpPr>
              <p:spPr>
                <a:xfrm rot="15200309">
                  <a:off x="7906177" y="1819017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7" name="Oval 3516"/>
                <p:cNvSpPr/>
                <p:nvPr/>
              </p:nvSpPr>
              <p:spPr>
                <a:xfrm rot="15200309">
                  <a:off x="8100891" y="2027447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18" name="Oval 3517"/>
                <p:cNvSpPr/>
                <p:nvPr/>
              </p:nvSpPr>
              <p:spPr>
                <a:xfrm rot="15200309">
                  <a:off x="7776072" y="1900411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9" name="Oval 3518"/>
                <p:cNvSpPr/>
                <p:nvPr/>
              </p:nvSpPr>
              <p:spPr>
                <a:xfrm rot="15200309">
                  <a:off x="8453987" y="1905610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0" name="Oval 3519"/>
                <p:cNvSpPr/>
                <p:nvPr/>
              </p:nvSpPr>
              <p:spPr>
                <a:xfrm rot="15200309">
                  <a:off x="8115056" y="1696774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1" name="Oval 3520"/>
                <p:cNvSpPr/>
                <p:nvPr/>
              </p:nvSpPr>
              <p:spPr>
                <a:xfrm rot="15200309">
                  <a:off x="8387896" y="1700382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522" name="Group 3521"/>
                <p:cNvGrpSpPr/>
                <p:nvPr/>
              </p:nvGrpSpPr>
              <p:grpSpPr>
                <a:xfrm>
                  <a:off x="8801741" y="1573190"/>
                  <a:ext cx="441821" cy="582109"/>
                  <a:chOff x="8270267" y="21557"/>
                  <a:chExt cx="441821" cy="582109"/>
                </a:xfrm>
              </p:grpSpPr>
              <p:sp>
                <p:nvSpPr>
                  <p:cNvPr id="3612" name="Oval 3611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3" name="Oval 3612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4" name="Oval 3613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5" name="Oval 3614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523" name="Oval 3522"/>
                <p:cNvSpPr/>
                <p:nvPr/>
              </p:nvSpPr>
              <p:spPr>
                <a:xfrm rot="15200309">
                  <a:off x="7637887" y="201201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24" name="Oval 3523"/>
                <p:cNvSpPr/>
                <p:nvPr/>
              </p:nvSpPr>
              <p:spPr>
                <a:xfrm rot="15200309">
                  <a:off x="8574662" y="2493934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5" name="Oval 3524"/>
                <p:cNvSpPr/>
                <p:nvPr/>
              </p:nvSpPr>
              <p:spPr>
                <a:xfrm rot="15200309">
                  <a:off x="7709118" y="1603022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6" name="Oval 3525"/>
                <p:cNvSpPr/>
                <p:nvPr/>
              </p:nvSpPr>
              <p:spPr>
                <a:xfrm rot="15200309">
                  <a:off x="7940513" y="1620820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27" name="Oval 3526"/>
                <p:cNvSpPr/>
                <p:nvPr/>
              </p:nvSpPr>
              <p:spPr>
                <a:xfrm rot="15200309">
                  <a:off x="7832225" y="2068287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528" name="Oval 3527"/>
                <p:cNvSpPr/>
                <p:nvPr/>
              </p:nvSpPr>
              <p:spPr>
                <a:xfrm rot="15200309">
                  <a:off x="7734720" y="225514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529" name="Group 3528"/>
                <p:cNvGrpSpPr/>
                <p:nvPr/>
              </p:nvGrpSpPr>
              <p:grpSpPr>
                <a:xfrm rot="8016676">
                  <a:off x="7166860" y="1627927"/>
                  <a:ext cx="629644" cy="751127"/>
                  <a:chOff x="6321012" y="172620"/>
                  <a:chExt cx="629644" cy="751127"/>
                </a:xfrm>
              </p:grpSpPr>
              <p:sp>
                <p:nvSpPr>
                  <p:cNvPr id="3603" name="Oval 3602"/>
                  <p:cNvSpPr/>
                  <p:nvPr/>
                </p:nvSpPr>
                <p:spPr>
                  <a:xfrm rot="15200309">
                    <a:off x="6699666" y="798161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04" name="Oval 3603"/>
                  <p:cNvSpPr/>
                  <p:nvPr/>
                </p:nvSpPr>
                <p:spPr>
                  <a:xfrm rot="15200309">
                    <a:off x="6580150" y="37996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05" name="Oval 3604"/>
                  <p:cNvSpPr/>
                  <p:nvPr/>
                </p:nvSpPr>
                <p:spPr>
                  <a:xfrm rot="15200309">
                    <a:off x="6774864" y="58839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06" name="Oval 3605"/>
                  <p:cNvSpPr/>
                  <p:nvPr/>
                </p:nvSpPr>
                <p:spPr>
                  <a:xfrm rot="15200309">
                    <a:off x="6450045" y="461363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07" name="Oval 3606"/>
                  <p:cNvSpPr/>
                  <p:nvPr/>
                </p:nvSpPr>
                <p:spPr>
                  <a:xfrm rot="15200309">
                    <a:off x="6789029" y="25772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08" name="Oval 3607"/>
                  <p:cNvSpPr/>
                  <p:nvPr/>
                </p:nvSpPr>
                <p:spPr>
                  <a:xfrm rot="15200309">
                    <a:off x="6311860" y="572971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09" name="Oval 3608"/>
                  <p:cNvSpPr/>
                  <p:nvPr/>
                </p:nvSpPr>
                <p:spPr>
                  <a:xfrm rot="15200309">
                    <a:off x="6614486" y="181772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10" name="Oval 3609"/>
                  <p:cNvSpPr/>
                  <p:nvPr/>
                </p:nvSpPr>
                <p:spPr>
                  <a:xfrm rot="15200309">
                    <a:off x="6506198" y="6292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611" name="Oval 3610"/>
                  <p:cNvSpPr/>
                  <p:nvPr/>
                </p:nvSpPr>
                <p:spPr>
                  <a:xfrm rot="15200309">
                    <a:off x="6408693" y="816095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30" name="Group 3529"/>
                <p:cNvGrpSpPr/>
                <p:nvPr/>
              </p:nvGrpSpPr>
              <p:grpSpPr>
                <a:xfrm rot="14149929">
                  <a:off x="7472413" y="2396543"/>
                  <a:ext cx="405183" cy="469718"/>
                  <a:chOff x="8270267" y="21557"/>
                  <a:chExt cx="441821" cy="582109"/>
                </a:xfrm>
              </p:grpSpPr>
              <p:sp>
                <p:nvSpPr>
                  <p:cNvPr id="3599" name="Oval 3598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00" name="Oval 3599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01" name="Oval 3600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02" name="Oval 3601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531" name="Oval 3530"/>
                <p:cNvSpPr/>
                <p:nvPr/>
              </p:nvSpPr>
              <p:spPr>
                <a:xfrm rot="7878391" flipH="1">
                  <a:off x="7727173" y="2613024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532" name="Group 3531"/>
                <p:cNvGrpSpPr/>
                <p:nvPr/>
              </p:nvGrpSpPr>
              <p:grpSpPr>
                <a:xfrm rot="6599075" flipH="1">
                  <a:off x="6951947" y="2181534"/>
                  <a:ext cx="555931" cy="588392"/>
                  <a:chOff x="7222320" y="-108276"/>
                  <a:chExt cx="468684" cy="529845"/>
                </a:xfrm>
                <a:solidFill>
                  <a:srgbClr val="CCCC00"/>
                </a:solidFill>
              </p:grpSpPr>
              <p:sp>
                <p:nvSpPr>
                  <p:cNvPr id="3594" name="Oval 3593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95" name="Oval 3594"/>
                  <p:cNvSpPr/>
                  <p:nvPr/>
                </p:nvSpPr>
                <p:spPr>
                  <a:xfrm rot="13721609">
                    <a:off x="7578608" y="313917"/>
                    <a:ext cx="112197" cy="103108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96" name="Oval 3595"/>
                  <p:cNvSpPr/>
                  <p:nvPr/>
                </p:nvSpPr>
                <p:spPr>
                  <a:xfrm rot="13721609">
                    <a:off x="7326390" y="-99124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97" name="Oval 3596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98" name="Oval 3597"/>
                  <p:cNvSpPr/>
                  <p:nvPr/>
                </p:nvSpPr>
                <p:spPr>
                  <a:xfrm rot="13721609">
                    <a:off x="7343251" y="268793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533" name="Oval 3532"/>
                <p:cNvSpPr/>
                <p:nvPr/>
              </p:nvSpPr>
              <p:spPr>
                <a:xfrm rot="15200309">
                  <a:off x="9007659" y="985517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4" name="Oval 3533"/>
                <p:cNvSpPr/>
                <p:nvPr/>
              </p:nvSpPr>
              <p:spPr>
                <a:xfrm rot="14477466" flipH="1">
                  <a:off x="8886192" y="1257673"/>
                  <a:ext cx="303801" cy="290552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5" name="Oval 3534"/>
                <p:cNvSpPr/>
                <p:nvPr/>
              </p:nvSpPr>
              <p:spPr>
                <a:xfrm rot="15200309">
                  <a:off x="8690244" y="1367395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6" name="Oval 3535"/>
                <p:cNvSpPr/>
                <p:nvPr/>
              </p:nvSpPr>
              <p:spPr>
                <a:xfrm rot="7878391" flipH="1">
                  <a:off x="9231341" y="1234895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7" name="Oval 3536"/>
                <p:cNvSpPr/>
                <p:nvPr/>
              </p:nvSpPr>
              <p:spPr>
                <a:xfrm rot="7878391" flipH="1">
                  <a:off x="6999171" y="1598648"/>
                  <a:ext cx="205379" cy="197661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8" name="Oval 3537"/>
                <p:cNvSpPr/>
                <p:nvPr/>
              </p:nvSpPr>
              <p:spPr>
                <a:xfrm rot="14477466" flipH="1">
                  <a:off x="6806371" y="1782628"/>
                  <a:ext cx="303801" cy="290552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9" name="Oval 3538"/>
                <p:cNvSpPr/>
                <p:nvPr/>
              </p:nvSpPr>
              <p:spPr>
                <a:xfrm rot="15200309">
                  <a:off x="9525508" y="82298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540" name="Group 3539"/>
                <p:cNvGrpSpPr/>
                <p:nvPr/>
              </p:nvGrpSpPr>
              <p:grpSpPr>
                <a:xfrm flipH="1">
                  <a:off x="9540882" y="512442"/>
                  <a:ext cx="555931" cy="753717"/>
                  <a:chOff x="7222320" y="27700"/>
                  <a:chExt cx="468684" cy="678720"/>
                </a:xfrm>
              </p:grpSpPr>
              <p:sp>
                <p:nvSpPr>
                  <p:cNvPr id="3589" name="Oval 3588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90" name="Oval 3589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91" name="Oval 3590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92" name="Oval 3591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93" name="Oval 3592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541" name="Oval 3540"/>
                <p:cNvSpPr/>
                <p:nvPr/>
              </p:nvSpPr>
              <p:spPr>
                <a:xfrm rot="15200309">
                  <a:off x="9598913" y="1140782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542" name="Group 3541"/>
                <p:cNvGrpSpPr/>
                <p:nvPr/>
              </p:nvGrpSpPr>
              <p:grpSpPr>
                <a:xfrm>
                  <a:off x="9797394" y="396051"/>
                  <a:ext cx="441821" cy="582109"/>
                  <a:chOff x="8270267" y="21557"/>
                  <a:chExt cx="441821" cy="582109"/>
                </a:xfrm>
              </p:grpSpPr>
              <p:sp>
                <p:nvSpPr>
                  <p:cNvPr id="3585" name="Oval 3584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6" name="Oval 3585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7" name="Oval 3586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8" name="Oval 3587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543" name="Oval 3542"/>
                <p:cNvSpPr/>
                <p:nvPr/>
              </p:nvSpPr>
              <p:spPr>
                <a:xfrm rot="15200309">
                  <a:off x="9570315" y="1316795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44" name="Oval 3543"/>
                <p:cNvSpPr/>
                <p:nvPr/>
              </p:nvSpPr>
              <p:spPr>
                <a:xfrm rot="15200309">
                  <a:off x="9638589" y="2227169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45" name="Oval 3544"/>
                <p:cNvSpPr/>
                <p:nvPr/>
              </p:nvSpPr>
              <p:spPr>
                <a:xfrm rot="15200309">
                  <a:off x="9602216" y="2405514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46" name="Oval 3545"/>
                <p:cNvSpPr/>
                <p:nvPr/>
              </p:nvSpPr>
              <p:spPr>
                <a:xfrm rot="15200309">
                  <a:off x="9714455" y="1978265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47" name="Oval 3546"/>
                <p:cNvSpPr/>
                <p:nvPr/>
              </p:nvSpPr>
              <p:spPr>
                <a:xfrm rot="15200309">
                  <a:off x="9503701" y="2535024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548" name="Group 3547"/>
                <p:cNvGrpSpPr/>
                <p:nvPr/>
              </p:nvGrpSpPr>
              <p:grpSpPr>
                <a:xfrm flipH="1">
                  <a:off x="9729829" y="1667719"/>
                  <a:ext cx="555931" cy="753717"/>
                  <a:chOff x="7222320" y="27700"/>
                  <a:chExt cx="468684" cy="678720"/>
                </a:xfrm>
                <a:solidFill>
                  <a:srgbClr val="CCCC00"/>
                </a:solidFill>
              </p:grpSpPr>
              <p:sp>
                <p:nvSpPr>
                  <p:cNvPr id="3580" name="Oval 3579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1" name="Oval 3580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2" name="Oval 3581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3" name="Oval 3582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4" name="Oval 3583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549" name="Oval 3548"/>
                <p:cNvSpPr/>
                <p:nvPr/>
              </p:nvSpPr>
              <p:spPr>
                <a:xfrm rot="15200309">
                  <a:off x="9787860" y="229605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0" name="Oval 3549"/>
                <p:cNvSpPr/>
                <p:nvPr/>
              </p:nvSpPr>
              <p:spPr>
                <a:xfrm rot="15200309">
                  <a:off x="9638587" y="1883748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1" name="Oval 3550"/>
                <p:cNvSpPr/>
                <p:nvPr/>
              </p:nvSpPr>
              <p:spPr>
                <a:xfrm rot="15200309">
                  <a:off x="9572496" y="1678520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552" name="Group 3551"/>
                <p:cNvGrpSpPr/>
                <p:nvPr/>
              </p:nvGrpSpPr>
              <p:grpSpPr>
                <a:xfrm>
                  <a:off x="9986341" y="1551328"/>
                  <a:ext cx="441821" cy="582109"/>
                  <a:chOff x="8270267" y="21557"/>
                  <a:chExt cx="441821" cy="582109"/>
                </a:xfrm>
              </p:grpSpPr>
              <p:sp>
                <p:nvSpPr>
                  <p:cNvPr id="3576" name="Oval 3575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77" name="Oval 3576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78" name="Oval 3577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79" name="Oval 3578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553" name="Oval 3552"/>
                <p:cNvSpPr/>
                <p:nvPr/>
              </p:nvSpPr>
              <p:spPr>
                <a:xfrm rot="15200309">
                  <a:off x="9080872" y="2383848"/>
                  <a:ext cx="235718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4" name="Oval 3553"/>
                <p:cNvSpPr/>
                <p:nvPr/>
              </p:nvSpPr>
              <p:spPr>
                <a:xfrm rot="15200309">
                  <a:off x="7286869" y="2868107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5" name="Oval 3554"/>
                <p:cNvSpPr/>
                <p:nvPr/>
              </p:nvSpPr>
              <p:spPr>
                <a:xfrm rot="14477466" flipH="1">
                  <a:off x="10070792" y="1235811"/>
                  <a:ext cx="303801" cy="290552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6" name="Oval 3555"/>
                <p:cNvSpPr/>
                <p:nvPr/>
              </p:nvSpPr>
              <p:spPr>
                <a:xfrm rot="15200309">
                  <a:off x="9874844" y="134553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7" name="Oval 3556"/>
                <p:cNvSpPr/>
                <p:nvPr/>
              </p:nvSpPr>
              <p:spPr>
                <a:xfrm rot="7878391" flipH="1">
                  <a:off x="10179301" y="976806"/>
                  <a:ext cx="205379" cy="197661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558" name="Group 3557"/>
                <p:cNvGrpSpPr/>
                <p:nvPr/>
              </p:nvGrpSpPr>
              <p:grpSpPr>
                <a:xfrm rot="18455990">
                  <a:off x="8602126" y="427599"/>
                  <a:ext cx="1170886" cy="1000934"/>
                  <a:chOff x="5801519" y="172620"/>
                  <a:chExt cx="1170886" cy="1000934"/>
                </a:xfrm>
              </p:grpSpPr>
              <p:sp>
                <p:nvSpPr>
                  <p:cNvPr id="3567" name="Oval 3566"/>
                  <p:cNvSpPr/>
                  <p:nvPr/>
                </p:nvSpPr>
                <p:spPr>
                  <a:xfrm rot="15200309">
                    <a:off x="5796974" y="1065902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68" name="Oval 3567"/>
                  <p:cNvSpPr/>
                  <p:nvPr/>
                </p:nvSpPr>
                <p:spPr>
                  <a:xfrm rot="15200309">
                    <a:off x="6580150" y="37996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69" name="Oval 3568"/>
                  <p:cNvSpPr/>
                  <p:nvPr/>
                </p:nvSpPr>
                <p:spPr>
                  <a:xfrm rot="15200309">
                    <a:off x="6774864" y="58839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570" name="Oval 3569"/>
                  <p:cNvSpPr/>
                  <p:nvPr/>
                </p:nvSpPr>
                <p:spPr>
                  <a:xfrm rot="15200309">
                    <a:off x="6450045" y="461363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71" name="Oval 3570"/>
                  <p:cNvSpPr/>
                  <p:nvPr/>
                </p:nvSpPr>
                <p:spPr>
                  <a:xfrm rot="15200309">
                    <a:off x="6864752" y="460188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72" name="Oval 3571"/>
                  <p:cNvSpPr/>
                  <p:nvPr/>
                </p:nvSpPr>
                <p:spPr>
                  <a:xfrm rot="15200309">
                    <a:off x="6311860" y="572971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573" name="Oval 3572"/>
                  <p:cNvSpPr/>
                  <p:nvPr/>
                </p:nvSpPr>
                <p:spPr>
                  <a:xfrm rot="15200309">
                    <a:off x="6614486" y="181772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574" name="Oval 3573"/>
                  <p:cNvSpPr/>
                  <p:nvPr/>
                </p:nvSpPr>
                <p:spPr>
                  <a:xfrm rot="15200309">
                    <a:off x="6506198" y="6292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575" name="Oval 3574"/>
                  <p:cNvSpPr/>
                  <p:nvPr/>
                </p:nvSpPr>
                <p:spPr>
                  <a:xfrm rot="15200309">
                    <a:off x="6408693" y="816095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59" name="Group 3558"/>
                <p:cNvGrpSpPr/>
                <p:nvPr/>
              </p:nvGrpSpPr>
              <p:grpSpPr>
                <a:xfrm rot="12232306" flipH="1">
                  <a:off x="9182287" y="1706508"/>
                  <a:ext cx="555931" cy="753717"/>
                  <a:chOff x="7222320" y="27700"/>
                  <a:chExt cx="468684" cy="678720"/>
                </a:xfrm>
                <a:solidFill>
                  <a:srgbClr val="CCCC00"/>
                </a:solidFill>
              </p:grpSpPr>
              <p:sp>
                <p:nvSpPr>
                  <p:cNvPr id="3562" name="Oval 3561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63" name="Oval 3562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64" name="Oval 3563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65" name="Oval 3564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66" name="Oval 3565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560" name="Oval 3559"/>
                <p:cNvSpPr/>
                <p:nvPr/>
              </p:nvSpPr>
              <p:spPr>
                <a:xfrm rot="15200309">
                  <a:off x="9525258" y="204990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61" name="Oval 3560"/>
                <p:cNvSpPr/>
                <p:nvPr/>
              </p:nvSpPr>
              <p:spPr>
                <a:xfrm rot="15200309">
                  <a:off x="9413311" y="1440685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94" name="Group 3293"/>
              <p:cNvGrpSpPr/>
              <p:nvPr/>
            </p:nvGrpSpPr>
            <p:grpSpPr>
              <a:xfrm rot="6411858">
                <a:off x="8005555" y="979619"/>
                <a:ext cx="3025521" cy="2084749"/>
                <a:chOff x="6746770" y="342623"/>
                <a:chExt cx="3704751" cy="2554884"/>
              </a:xfrm>
            </p:grpSpPr>
            <p:sp>
              <p:nvSpPr>
                <p:cNvPr id="3302" name="Oval 3301"/>
                <p:cNvSpPr/>
                <p:nvPr/>
              </p:nvSpPr>
              <p:spPr>
                <a:xfrm rot="15200309">
                  <a:off x="7692358" y="1210217"/>
                  <a:ext cx="273572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3" name="Oval 3302"/>
                <p:cNvSpPr/>
                <p:nvPr/>
              </p:nvSpPr>
              <p:spPr>
                <a:xfrm rot="15200309">
                  <a:off x="7958386" y="1120466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4" name="Oval 3303"/>
                <p:cNvSpPr/>
                <p:nvPr/>
              </p:nvSpPr>
              <p:spPr>
                <a:xfrm rot="15200309">
                  <a:off x="7881602" y="1392805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5" name="Oval 3304"/>
                <p:cNvSpPr/>
                <p:nvPr/>
              </p:nvSpPr>
              <p:spPr>
                <a:xfrm rot="15200309">
                  <a:off x="8122334" y="869162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6" name="Oval 3305"/>
                <p:cNvSpPr/>
                <p:nvPr/>
              </p:nvSpPr>
              <p:spPr>
                <a:xfrm rot="15200309">
                  <a:off x="7836746" y="1081932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7" name="Oval 3306"/>
                <p:cNvSpPr/>
                <p:nvPr/>
              </p:nvSpPr>
              <p:spPr>
                <a:xfrm rot="15200309">
                  <a:off x="8265042" y="1093754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8" name="Oval 3307"/>
                <p:cNvSpPr/>
                <p:nvPr/>
              </p:nvSpPr>
              <p:spPr>
                <a:xfrm rot="15200309">
                  <a:off x="8228669" y="1272099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9" name="Oval 3308"/>
                <p:cNvSpPr/>
                <p:nvPr/>
              </p:nvSpPr>
              <p:spPr>
                <a:xfrm rot="15200309">
                  <a:off x="8340908" y="84485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0" name="Oval 3309"/>
                <p:cNvSpPr/>
                <p:nvPr/>
              </p:nvSpPr>
              <p:spPr>
                <a:xfrm rot="15200309">
                  <a:off x="8130154" y="1401609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311" name="Group 3310"/>
                <p:cNvGrpSpPr/>
                <p:nvPr/>
              </p:nvGrpSpPr>
              <p:grpSpPr>
                <a:xfrm flipH="1">
                  <a:off x="8356282" y="534304"/>
                  <a:ext cx="555931" cy="753717"/>
                  <a:chOff x="7222320" y="27700"/>
                  <a:chExt cx="468684" cy="678720"/>
                </a:xfrm>
              </p:grpSpPr>
              <p:sp>
                <p:nvSpPr>
                  <p:cNvPr id="3470" name="Oval 3469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71" name="Oval 3470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72" name="Oval 3471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73" name="Oval 3472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74" name="Oval 3473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312" name="Oval 3311"/>
                <p:cNvSpPr/>
                <p:nvPr/>
              </p:nvSpPr>
              <p:spPr>
                <a:xfrm rot="15200309">
                  <a:off x="8414313" y="116264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3" name="Oval 3312"/>
                <p:cNvSpPr/>
                <p:nvPr/>
              </p:nvSpPr>
              <p:spPr>
                <a:xfrm rot="15200309">
                  <a:off x="7989323" y="64438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4" name="Oval 3313"/>
                <p:cNvSpPr/>
                <p:nvPr/>
              </p:nvSpPr>
              <p:spPr>
                <a:xfrm rot="15200309">
                  <a:off x="7717230" y="663740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5" name="Oval 3314"/>
                <p:cNvSpPr/>
                <p:nvPr/>
              </p:nvSpPr>
              <p:spPr>
                <a:xfrm rot="15200309">
                  <a:off x="7911944" y="872170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16" name="Oval 3315"/>
                <p:cNvSpPr/>
                <p:nvPr/>
              </p:nvSpPr>
              <p:spPr>
                <a:xfrm rot="15200309">
                  <a:off x="7587125" y="745134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7" name="Oval 3316"/>
                <p:cNvSpPr/>
                <p:nvPr/>
              </p:nvSpPr>
              <p:spPr>
                <a:xfrm rot="15200309">
                  <a:off x="8265040" y="75033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8" name="Oval 3317"/>
                <p:cNvSpPr/>
                <p:nvPr/>
              </p:nvSpPr>
              <p:spPr>
                <a:xfrm rot="15200309">
                  <a:off x="7926109" y="541497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9" name="Oval 3318"/>
                <p:cNvSpPr/>
                <p:nvPr/>
              </p:nvSpPr>
              <p:spPr>
                <a:xfrm rot="15200309">
                  <a:off x="8198949" y="545105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320" name="Group 3319"/>
                <p:cNvGrpSpPr/>
                <p:nvPr/>
              </p:nvGrpSpPr>
              <p:grpSpPr>
                <a:xfrm>
                  <a:off x="8612794" y="417913"/>
                  <a:ext cx="441821" cy="582109"/>
                  <a:chOff x="8270267" y="21557"/>
                  <a:chExt cx="441821" cy="582109"/>
                </a:xfrm>
                <a:solidFill>
                  <a:srgbClr val="005000"/>
                </a:solidFill>
              </p:grpSpPr>
              <p:sp>
                <p:nvSpPr>
                  <p:cNvPr id="3466" name="Oval 3465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67" name="Oval 3466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68" name="Oval 3467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69" name="Oval 3468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321" name="Oval 3320"/>
                <p:cNvSpPr/>
                <p:nvPr/>
              </p:nvSpPr>
              <p:spPr>
                <a:xfrm rot="15200309">
                  <a:off x="7448940" y="856742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22" name="Oval 3321"/>
                <p:cNvSpPr/>
                <p:nvPr/>
              </p:nvSpPr>
              <p:spPr>
                <a:xfrm rot="15200309">
                  <a:off x="8385715" y="1338657"/>
                  <a:ext cx="273572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3" name="Oval 3322"/>
                <p:cNvSpPr/>
                <p:nvPr/>
              </p:nvSpPr>
              <p:spPr>
                <a:xfrm rot="15200309">
                  <a:off x="7520171" y="44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4" name="Oval 3323"/>
                <p:cNvSpPr/>
                <p:nvPr/>
              </p:nvSpPr>
              <p:spPr>
                <a:xfrm rot="15200309">
                  <a:off x="7751566" y="465543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25" name="Oval 3324"/>
                <p:cNvSpPr/>
                <p:nvPr/>
              </p:nvSpPr>
              <p:spPr>
                <a:xfrm rot="15200309">
                  <a:off x="7643278" y="913010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26" name="Oval 3325"/>
                <p:cNvSpPr/>
                <p:nvPr/>
              </p:nvSpPr>
              <p:spPr>
                <a:xfrm rot="15200309">
                  <a:off x="7545773" y="1099866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327" name="Group 3326"/>
                <p:cNvGrpSpPr/>
                <p:nvPr/>
              </p:nvGrpSpPr>
              <p:grpSpPr>
                <a:xfrm rot="8358179">
                  <a:off x="6990342" y="489833"/>
                  <a:ext cx="629644" cy="751127"/>
                  <a:chOff x="6321012" y="172620"/>
                  <a:chExt cx="629644" cy="751127"/>
                </a:xfrm>
              </p:grpSpPr>
              <p:sp>
                <p:nvSpPr>
                  <p:cNvPr id="3457" name="Oval 3456"/>
                  <p:cNvSpPr/>
                  <p:nvPr/>
                </p:nvSpPr>
                <p:spPr>
                  <a:xfrm rot="15200309">
                    <a:off x="6699666" y="798161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58" name="Oval 3457"/>
                  <p:cNvSpPr/>
                  <p:nvPr/>
                </p:nvSpPr>
                <p:spPr>
                  <a:xfrm rot="15200309">
                    <a:off x="6580150" y="379969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59" name="Oval 3458"/>
                  <p:cNvSpPr/>
                  <p:nvPr/>
                </p:nvSpPr>
                <p:spPr>
                  <a:xfrm rot="15200309">
                    <a:off x="6774864" y="58839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460" name="Oval 3459"/>
                  <p:cNvSpPr/>
                  <p:nvPr/>
                </p:nvSpPr>
                <p:spPr>
                  <a:xfrm rot="15200309">
                    <a:off x="6450045" y="46136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61" name="Oval 3460"/>
                  <p:cNvSpPr/>
                  <p:nvPr/>
                </p:nvSpPr>
                <p:spPr>
                  <a:xfrm rot="15200309">
                    <a:off x="6789029" y="257726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62" name="Oval 3461"/>
                  <p:cNvSpPr/>
                  <p:nvPr/>
                </p:nvSpPr>
                <p:spPr>
                  <a:xfrm rot="15200309">
                    <a:off x="6311860" y="572971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463" name="Oval 3462"/>
                  <p:cNvSpPr/>
                  <p:nvPr/>
                </p:nvSpPr>
                <p:spPr>
                  <a:xfrm rot="15200309">
                    <a:off x="6614486" y="181772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464" name="Oval 3463"/>
                  <p:cNvSpPr/>
                  <p:nvPr/>
                </p:nvSpPr>
                <p:spPr>
                  <a:xfrm rot="15200309">
                    <a:off x="6506198" y="6292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465" name="Oval 3464"/>
                  <p:cNvSpPr/>
                  <p:nvPr/>
                </p:nvSpPr>
                <p:spPr>
                  <a:xfrm rot="15200309">
                    <a:off x="6408693" y="816095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28" name="Group 3327"/>
                <p:cNvGrpSpPr/>
                <p:nvPr/>
              </p:nvGrpSpPr>
              <p:grpSpPr>
                <a:xfrm rot="14149929">
                  <a:off x="7283466" y="1241266"/>
                  <a:ext cx="405183" cy="469718"/>
                  <a:chOff x="8270267" y="21557"/>
                  <a:chExt cx="441821" cy="582109"/>
                </a:xfrm>
              </p:grpSpPr>
              <p:sp>
                <p:nvSpPr>
                  <p:cNvPr id="3453" name="Oval 3452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54" name="Oval 3453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55" name="Oval 3454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56" name="Oval 3455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329" name="Oval 3328"/>
                <p:cNvSpPr/>
                <p:nvPr/>
              </p:nvSpPr>
              <p:spPr>
                <a:xfrm rot="7878391" flipH="1">
                  <a:off x="7538226" y="1457747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330" name="Group 3329"/>
                <p:cNvGrpSpPr/>
                <p:nvPr/>
              </p:nvGrpSpPr>
              <p:grpSpPr>
                <a:xfrm rot="6599075" flipH="1">
                  <a:off x="6763000" y="1026257"/>
                  <a:ext cx="555931" cy="588392"/>
                  <a:chOff x="7222320" y="-108276"/>
                  <a:chExt cx="468684" cy="529845"/>
                </a:xfrm>
              </p:grpSpPr>
              <p:sp>
                <p:nvSpPr>
                  <p:cNvPr id="3448" name="Oval 3447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49" name="Oval 3448"/>
                  <p:cNvSpPr/>
                  <p:nvPr/>
                </p:nvSpPr>
                <p:spPr>
                  <a:xfrm rot="13721609">
                    <a:off x="7578608" y="313917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50" name="Oval 3449"/>
                  <p:cNvSpPr/>
                  <p:nvPr/>
                </p:nvSpPr>
                <p:spPr>
                  <a:xfrm rot="13721609">
                    <a:off x="7326390" y="-9912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51" name="Oval 3450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52" name="Oval 3451"/>
                  <p:cNvSpPr/>
                  <p:nvPr/>
                </p:nvSpPr>
                <p:spPr>
                  <a:xfrm rot="13721609">
                    <a:off x="7343251" y="268793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331" name="Oval 3330"/>
                <p:cNvSpPr/>
                <p:nvPr/>
              </p:nvSpPr>
              <p:spPr>
                <a:xfrm rot="15200309">
                  <a:off x="7881305" y="2365494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2" name="Oval 3331"/>
                <p:cNvSpPr/>
                <p:nvPr/>
              </p:nvSpPr>
              <p:spPr>
                <a:xfrm rot="15200309">
                  <a:off x="8147333" y="227574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3" name="Oval 3332"/>
                <p:cNvSpPr/>
                <p:nvPr/>
              </p:nvSpPr>
              <p:spPr>
                <a:xfrm rot="15200309">
                  <a:off x="8070549" y="2548082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4" name="Oval 3333"/>
                <p:cNvSpPr/>
                <p:nvPr/>
              </p:nvSpPr>
              <p:spPr>
                <a:xfrm rot="15200309">
                  <a:off x="8311281" y="202443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5" name="Oval 3334"/>
                <p:cNvSpPr/>
                <p:nvPr/>
              </p:nvSpPr>
              <p:spPr>
                <a:xfrm rot="15200309">
                  <a:off x="8025693" y="2237209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6" name="Oval 3335"/>
                <p:cNvSpPr/>
                <p:nvPr/>
              </p:nvSpPr>
              <p:spPr>
                <a:xfrm rot="15200309">
                  <a:off x="8453989" y="2249031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7" name="Oval 3336"/>
                <p:cNvSpPr/>
                <p:nvPr/>
              </p:nvSpPr>
              <p:spPr>
                <a:xfrm rot="15200309">
                  <a:off x="8417616" y="2427376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8" name="Oval 3337"/>
                <p:cNvSpPr/>
                <p:nvPr/>
              </p:nvSpPr>
              <p:spPr>
                <a:xfrm rot="15200309">
                  <a:off x="8529855" y="2000127"/>
                  <a:ext cx="273572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9" name="Oval 3338"/>
                <p:cNvSpPr/>
                <p:nvPr/>
              </p:nvSpPr>
              <p:spPr>
                <a:xfrm rot="15200309">
                  <a:off x="8319101" y="2556886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340" name="Group 3339"/>
                <p:cNvGrpSpPr/>
                <p:nvPr/>
              </p:nvGrpSpPr>
              <p:grpSpPr>
                <a:xfrm flipH="1">
                  <a:off x="8545229" y="1689581"/>
                  <a:ext cx="555931" cy="753717"/>
                  <a:chOff x="7222320" y="27700"/>
                  <a:chExt cx="468684" cy="678720"/>
                </a:xfrm>
              </p:grpSpPr>
              <p:sp>
                <p:nvSpPr>
                  <p:cNvPr id="3443" name="Oval 3442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44" name="Oval 3443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45" name="Oval 3444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46" name="Oval 3445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47" name="Oval 3446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341" name="Oval 3340"/>
                <p:cNvSpPr/>
                <p:nvPr/>
              </p:nvSpPr>
              <p:spPr>
                <a:xfrm rot="15200309">
                  <a:off x="8603260" y="2317921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2" name="Oval 3341"/>
                <p:cNvSpPr/>
                <p:nvPr/>
              </p:nvSpPr>
              <p:spPr>
                <a:xfrm rot="15200309">
                  <a:off x="8178270" y="1799666"/>
                  <a:ext cx="273572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3" name="Oval 3342"/>
                <p:cNvSpPr/>
                <p:nvPr/>
              </p:nvSpPr>
              <p:spPr>
                <a:xfrm rot="15200309">
                  <a:off x="7906177" y="1819017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4" name="Oval 3343"/>
                <p:cNvSpPr/>
                <p:nvPr/>
              </p:nvSpPr>
              <p:spPr>
                <a:xfrm rot="15200309">
                  <a:off x="8100891" y="2027447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45" name="Oval 3344"/>
                <p:cNvSpPr/>
                <p:nvPr/>
              </p:nvSpPr>
              <p:spPr>
                <a:xfrm rot="15200309">
                  <a:off x="7776072" y="1900411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6" name="Oval 3345"/>
                <p:cNvSpPr/>
                <p:nvPr/>
              </p:nvSpPr>
              <p:spPr>
                <a:xfrm rot="15200309">
                  <a:off x="8453987" y="1905610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7" name="Oval 3346"/>
                <p:cNvSpPr/>
                <p:nvPr/>
              </p:nvSpPr>
              <p:spPr>
                <a:xfrm rot="15200309">
                  <a:off x="8115056" y="1696774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8" name="Oval 3347"/>
                <p:cNvSpPr/>
                <p:nvPr/>
              </p:nvSpPr>
              <p:spPr>
                <a:xfrm rot="15200309">
                  <a:off x="8387896" y="1700382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349" name="Group 3348"/>
                <p:cNvGrpSpPr/>
                <p:nvPr/>
              </p:nvGrpSpPr>
              <p:grpSpPr>
                <a:xfrm>
                  <a:off x="8801741" y="1573190"/>
                  <a:ext cx="441821" cy="582109"/>
                  <a:chOff x="8270267" y="21557"/>
                  <a:chExt cx="441821" cy="582109"/>
                </a:xfrm>
              </p:grpSpPr>
              <p:sp>
                <p:nvSpPr>
                  <p:cNvPr id="3439" name="Oval 3438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40" name="Oval 3439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41" name="Oval 3440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42" name="Oval 3441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350" name="Oval 3349"/>
                <p:cNvSpPr/>
                <p:nvPr/>
              </p:nvSpPr>
              <p:spPr>
                <a:xfrm rot="15200309">
                  <a:off x="7637887" y="201201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51" name="Oval 3350"/>
                <p:cNvSpPr/>
                <p:nvPr/>
              </p:nvSpPr>
              <p:spPr>
                <a:xfrm rot="15200309">
                  <a:off x="8574662" y="2493934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52" name="Oval 3351"/>
                <p:cNvSpPr/>
                <p:nvPr/>
              </p:nvSpPr>
              <p:spPr>
                <a:xfrm rot="15200309">
                  <a:off x="7709118" y="1603022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53" name="Oval 3352"/>
                <p:cNvSpPr/>
                <p:nvPr/>
              </p:nvSpPr>
              <p:spPr>
                <a:xfrm rot="15200309">
                  <a:off x="7940513" y="1620820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54" name="Oval 3353"/>
                <p:cNvSpPr/>
                <p:nvPr/>
              </p:nvSpPr>
              <p:spPr>
                <a:xfrm rot="15200309">
                  <a:off x="7832225" y="2068287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55" name="Oval 3354"/>
                <p:cNvSpPr/>
                <p:nvPr/>
              </p:nvSpPr>
              <p:spPr>
                <a:xfrm rot="15200309">
                  <a:off x="7734720" y="225514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356" name="Group 3355"/>
                <p:cNvGrpSpPr/>
                <p:nvPr/>
              </p:nvGrpSpPr>
              <p:grpSpPr>
                <a:xfrm rot="8016676">
                  <a:off x="7166860" y="1627927"/>
                  <a:ext cx="629644" cy="751127"/>
                  <a:chOff x="6321012" y="172620"/>
                  <a:chExt cx="629644" cy="751127"/>
                </a:xfrm>
              </p:grpSpPr>
              <p:sp>
                <p:nvSpPr>
                  <p:cNvPr id="3430" name="Oval 3429"/>
                  <p:cNvSpPr/>
                  <p:nvPr/>
                </p:nvSpPr>
                <p:spPr>
                  <a:xfrm rot="15200309">
                    <a:off x="6699666" y="798161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31" name="Oval 3430"/>
                  <p:cNvSpPr/>
                  <p:nvPr/>
                </p:nvSpPr>
                <p:spPr>
                  <a:xfrm rot="15200309">
                    <a:off x="6580150" y="37996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32" name="Oval 3431"/>
                  <p:cNvSpPr/>
                  <p:nvPr/>
                </p:nvSpPr>
                <p:spPr>
                  <a:xfrm rot="15200309">
                    <a:off x="6774864" y="58839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433" name="Oval 3432"/>
                  <p:cNvSpPr/>
                  <p:nvPr/>
                </p:nvSpPr>
                <p:spPr>
                  <a:xfrm rot="15200309">
                    <a:off x="6450045" y="461363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34" name="Oval 3433"/>
                  <p:cNvSpPr/>
                  <p:nvPr/>
                </p:nvSpPr>
                <p:spPr>
                  <a:xfrm rot="15200309">
                    <a:off x="6789029" y="25772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35" name="Oval 3434"/>
                  <p:cNvSpPr/>
                  <p:nvPr/>
                </p:nvSpPr>
                <p:spPr>
                  <a:xfrm rot="15200309">
                    <a:off x="6311860" y="572971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436" name="Oval 3435"/>
                  <p:cNvSpPr/>
                  <p:nvPr/>
                </p:nvSpPr>
                <p:spPr>
                  <a:xfrm rot="15200309">
                    <a:off x="6614486" y="181772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437" name="Oval 3436"/>
                  <p:cNvSpPr/>
                  <p:nvPr/>
                </p:nvSpPr>
                <p:spPr>
                  <a:xfrm rot="15200309">
                    <a:off x="6506198" y="6292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438" name="Oval 3437"/>
                  <p:cNvSpPr/>
                  <p:nvPr/>
                </p:nvSpPr>
                <p:spPr>
                  <a:xfrm rot="15200309">
                    <a:off x="6408693" y="816095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57" name="Group 3356"/>
                <p:cNvGrpSpPr/>
                <p:nvPr/>
              </p:nvGrpSpPr>
              <p:grpSpPr>
                <a:xfrm rot="14149929">
                  <a:off x="7472413" y="2396543"/>
                  <a:ext cx="405183" cy="469718"/>
                  <a:chOff x="8270267" y="21557"/>
                  <a:chExt cx="441821" cy="582109"/>
                </a:xfrm>
              </p:grpSpPr>
              <p:sp>
                <p:nvSpPr>
                  <p:cNvPr id="3426" name="Oval 3425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27" name="Oval 3426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28" name="Oval 3427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29" name="Oval 3428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358" name="Oval 3357"/>
                <p:cNvSpPr/>
                <p:nvPr/>
              </p:nvSpPr>
              <p:spPr>
                <a:xfrm rot="7878391" flipH="1">
                  <a:off x="7928584" y="2695987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359" name="Group 3358"/>
                <p:cNvGrpSpPr/>
                <p:nvPr/>
              </p:nvGrpSpPr>
              <p:grpSpPr>
                <a:xfrm rot="6599075" flipH="1">
                  <a:off x="6951947" y="2181534"/>
                  <a:ext cx="555931" cy="588392"/>
                  <a:chOff x="7222320" y="-108276"/>
                  <a:chExt cx="468684" cy="529845"/>
                </a:xfrm>
                <a:solidFill>
                  <a:srgbClr val="CCCC00"/>
                </a:solidFill>
              </p:grpSpPr>
              <p:sp>
                <p:nvSpPr>
                  <p:cNvPr id="3421" name="Oval 3420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22" name="Oval 3421"/>
                  <p:cNvSpPr/>
                  <p:nvPr/>
                </p:nvSpPr>
                <p:spPr>
                  <a:xfrm rot="13721609">
                    <a:off x="7578608" y="313917"/>
                    <a:ext cx="112197" cy="103108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23" name="Oval 3422"/>
                  <p:cNvSpPr/>
                  <p:nvPr/>
                </p:nvSpPr>
                <p:spPr>
                  <a:xfrm rot="13721609">
                    <a:off x="7326390" y="-99124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24" name="Oval 3423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25" name="Oval 3424"/>
                  <p:cNvSpPr/>
                  <p:nvPr/>
                </p:nvSpPr>
                <p:spPr>
                  <a:xfrm rot="13721609">
                    <a:off x="7343251" y="268793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360" name="Oval 3359"/>
                <p:cNvSpPr/>
                <p:nvPr/>
              </p:nvSpPr>
              <p:spPr>
                <a:xfrm rot="15200309">
                  <a:off x="9007659" y="985517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1" name="Oval 3360"/>
                <p:cNvSpPr/>
                <p:nvPr/>
              </p:nvSpPr>
              <p:spPr>
                <a:xfrm rot="14477466" flipH="1">
                  <a:off x="8886192" y="1257673"/>
                  <a:ext cx="303801" cy="290552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2" name="Oval 3361"/>
                <p:cNvSpPr/>
                <p:nvPr/>
              </p:nvSpPr>
              <p:spPr>
                <a:xfrm rot="15200309">
                  <a:off x="8690244" y="1367395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3" name="Oval 3362"/>
                <p:cNvSpPr/>
                <p:nvPr/>
              </p:nvSpPr>
              <p:spPr>
                <a:xfrm rot="7878391" flipH="1">
                  <a:off x="9231341" y="1234895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4" name="Oval 3363"/>
                <p:cNvSpPr/>
                <p:nvPr/>
              </p:nvSpPr>
              <p:spPr>
                <a:xfrm rot="7878391" flipH="1">
                  <a:off x="6999171" y="1598648"/>
                  <a:ext cx="205379" cy="197661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5" name="Oval 3364"/>
                <p:cNvSpPr/>
                <p:nvPr/>
              </p:nvSpPr>
              <p:spPr>
                <a:xfrm rot="14477466" flipH="1">
                  <a:off x="6806371" y="1782628"/>
                  <a:ext cx="303801" cy="290552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6" name="Oval 3365"/>
                <p:cNvSpPr/>
                <p:nvPr/>
              </p:nvSpPr>
              <p:spPr>
                <a:xfrm rot="15200309">
                  <a:off x="9525508" y="82298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367" name="Group 3366"/>
                <p:cNvGrpSpPr/>
                <p:nvPr/>
              </p:nvGrpSpPr>
              <p:grpSpPr>
                <a:xfrm flipH="1">
                  <a:off x="9540882" y="512442"/>
                  <a:ext cx="555931" cy="753717"/>
                  <a:chOff x="7222320" y="27700"/>
                  <a:chExt cx="468684" cy="678720"/>
                </a:xfrm>
              </p:grpSpPr>
              <p:sp>
                <p:nvSpPr>
                  <p:cNvPr id="3416" name="Oval 3415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17" name="Oval 3416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18" name="Oval 3417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19" name="Oval 3418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20" name="Oval 3419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368" name="Oval 3367"/>
                <p:cNvSpPr/>
                <p:nvPr/>
              </p:nvSpPr>
              <p:spPr>
                <a:xfrm rot="15200309">
                  <a:off x="9598913" y="1140782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369" name="Group 3368"/>
                <p:cNvGrpSpPr/>
                <p:nvPr/>
              </p:nvGrpSpPr>
              <p:grpSpPr>
                <a:xfrm>
                  <a:off x="9797394" y="396051"/>
                  <a:ext cx="441821" cy="582109"/>
                  <a:chOff x="8270267" y="21557"/>
                  <a:chExt cx="441821" cy="582109"/>
                </a:xfrm>
              </p:grpSpPr>
              <p:sp>
                <p:nvSpPr>
                  <p:cNvPr id="3412" name="Oval 3411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13" name="Oval 3412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14" name="Oval 3413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15" name="Oval 3414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370" name="Oval 3369"/>
                <p:cNvSpPr/>
                <p:nvPr/>
              </p:nvSpPr>
              <p:spPr>
                <a:xfrm rot="15200309">
                  <a:off x="9570315" y="1316795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1" name="Oval 3370"/>
                <p:cNvSpPr/>
                <p:nvPr/>
              </p:nvSpPr>
              <p:spPr>
                <a:xfrm rot="15200309">
                  <a:off x="9638589" y="2227169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2" name="Oval 3371"/>
                <p:cNvSpPr/>
                <p:nvPr/>
              </p:nvSpPr>
              <p:spPr>
                <a:xfrm rot="15200309">
                  <a:off x="9602216" y="2405514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3" name="Oval 3372"/>
                <p:cNvSpPr/>
                <p:nvPr/>
              </p:nvSpPr>
              <p:spPr>
                <a:xfrm rot="15200309">
                  <a:off x="9714455" y="1978265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4" name="Oval 3373"/>
                <p:cNvSpPr/>
                <p:nvPr/>
              </p:nvSpPr>
              <p:spPr>
                <a:xfrm rot="15200309">
                  <a:off x="9503701" y="2535024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375" name="Group 3374"/>
                <p:cNvGrpSpPr/>
                <p:nvPr/>
              </p:nvGrpSpPr>
              <p:grpSpPr>
                <a:xfrm flipH="1">
                  <a:off x="9729829" y="1667719"/>
                  <a:ext cx="555931" cy="753717"/>
                  <a:chOff x="7222320" y="27700"/>
                  <a:chExt cx="468684" cy="678720"/>
                </a:xfrm>
                <a:solidFill>
                  <a:srgbClr val="CCCC00"/>
                </a:solidFill>
              </p:grpSpPr>
              <p:sp>
                <p:nvSpPr>
                  <p:cNvPr id="3407" name="Oval 3406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08" name="Oval 3407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09" name="Oval 3408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10" name="Oval 3409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11" name="Oval 3410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376" name="Oval 3375"/>
                <p:cNvSpPr/>
                <p:nvPr/>
              </p:nvSpPr>
              <p:spPr>
                <a:xfrm rot="15200309">
                  <a:off x="9787860" y="229605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7" name="Oval 3376"/>
                <p:cNvSpPr/>
                <p:nvPr/>
              </p:nvSpPr>
              <p:spPr>
                <a:xfrm rot="15200309">
                  <a:off x="9638587" y="1883748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8" name="Oval 3377"/>
                <p:cNvSpPr/>
                <p:nvPr/>
              </p:nvSpPr>
              <p:spPr>
                <a:xfrm rot="15200309">
                  <a:off x="9572496" y="1678520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379" name="Group 3378"/>
                <p:cNvGrpSpPr/>
                <p:nvPr/>
              </p:nvGrpSpPr>
              <p:grpSpPr>
                <a:xfrm>
                  <a:off x="9986341" y="1551328"/>
                  <a:ext cx="441821" cy="582109"/>
                  <a:chOff x="8270267" y="21557"/>
                  <a:chExt cx="441821" cy="582109"/>
                </a:xfrm>
              </p:grpSpPr>
              <p:sp>
                <p:nvSpPr>
                  <p:cNvPr id="3403" name="Oval 3402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04" name="Oval 3403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05" name="Oval 3404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06" name="Oval 3405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380" name="Oval 3379"/>
                <p:cNvSpPr/>
                <p:nvPr/>
              </p:nvSpPr>
              <p:spPr>
                <a:xfrm rot="15200309">
                  <a:off x="9080872" y="2383848"/>
                  <a:ext cx="235718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1" name="Oval 3380"/>
                <p:cNvSpPr/>
                <p:nvPr/>
              </p:nvSpPr>
              <p:spPr>
                <a:xfrm rot="15200309">
                  <a:off x="10192259" y="963655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2" name="Oval 3381"/>
                <p:cNvSpPr/>
                <p:nvPr/>
              </p:nvSpPr>
              <p:spPr>
                <a:xfrm rot="14477466" flipH="1">
                  <a:off x="10070792" y="1235811"/>
                  <a:ext cx="303801" cy="290552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3" name="Oval 3382"/>
                <p:cNvSpPr/>
                <p:nvPr/>
              </p:nvSpPr>
              <p:spPr>
                <a:xfrm rot="15200309">
                  <a:off x="9874844" y="134553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4" name="Oval 3383"/>
                <p:cNvSpPr/>
                <p:nvPr/>
              </p:nvSpPr>
              <p:spPr>
                <a:xfrm rot="7878391" flipH="1">
                  <a:off x="9245837" y="2596855"/>
                  <a:ext cx="205379" cy="197661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385" name="Group 3384"/>
                <p:cNvGrpSpPr/>
                <p:nvPr/>
              </p:nvGrpSpPr>
              <p:grpSpPr>
                <a:xfrm rot="18455990">
                  <a:off x="8602126" y="427599"/>
                  <a:ext cx="1170886" cy="1000934"/>
                  <a:chOff x="5801519" y="172620"/>
                  <a:chExt cx="1170886" cy="1000934"/>
                </a:xfrm>
              </p:grpSpPr>
              <p:sp>
                <p:nvSpPr>
                  <p:cNvPr id="3394" name="Oval 3393"/>
                  <p:cNvSpPr/>
                  <p:nvPr/>
                </p:nvSpPr>
                <p:spPr>
                  <a:xfrm rot="15200309">
                    <a:off x="5796974" y="1065902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95" name="Oval 3394"/>
                  <p:cNvSpPr/>
                  <p:nvPr/>
                </p:nvSpPr>
                <p:spPr>
                  <a:xfrm rot="15200309">
                    <a:off x="6580150" y="37996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96" name="Oval 3395"/>
                  <p:cNvSpPr/>
                  <p:nvPr/>
                </p:nvSpPr>
                <p:spPr>
                  <a:xfrm rot="15200309">
                    <a:off x="6774864" y="58839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397" name="Oval 3396"/>
                  <p:cNvSpPr/>
                  <p:nvPr/>
                </p:nvSpPr>
                <p:spPr>
                  <a:xfrm rot="15200309">
                    <a:off x="6450045" y="461363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98" name="Oval 3397"/>
                  <p:cNvSpPr/>
                  <p:nvPr/>
                </p:nvSpPr>
                <p:spPr>
                  <a:xfrm rot="15200309">
                    <a:off x="6864752" y="460188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99" name="Oval 3398"/>
                  <p:cNvSpPr/>
                  <p:nvPr/>
                </p:nvSpPr>
                <p:spPr>
                  <a:xfrm rot="15200309">
                    <a:off x="6311860" y="572971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400" name="Oval 3399"/>
                  <p:cNvSpPr/>
                  <p:nvPr/>
                </p:nvSpPr>
                <p:spPr>
                  <a:xfrm rot="15200309">
                    <a:off x="6614486" y="181772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401" name="Oval 3400"/>
                  <p:cNvSpPr/>
                  <p:nvPr/>
                </p:nvSpPr>
                <p:spPr>
                  <a:xfrm rot="15200309">
                    <a:off x="6506198" y="6292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402" name="Oval 3401"/>
                  <p:cNvSpPr/>
                  <p:nvPr/>
                </p:nvSpPr>
                <p:spPr>
                  <a:xfrm rot="15200309">
                    <a:off x="6408693" y="816095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86" name="Group 3385"/>
                <p:cNvGrpSpPr/>
                <p:nvPr/>
              </p:nvGrpSpPr>
              <p:grpSpPr>
                <a:xfrm rot="12232306" flipH="1">
                  <a:off x="9182287" y="1706508"/>
                  <a:ext cx="555931" cy="753717"/>
                  <a:chOff x="7222320" y="27700"/>
                  <a:chExt cx="468684" cy="678720"/>
                </a:xfrm>
                <a:solidFill>
                  <a:srgbClr val="CCCC00"/>
                </a:solidFill>
              </p:grpSpPr>
              <p:sp>
                <p:nvSpPr>
                  <p:cNvPr id="3389" name="Oval 3388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90" name="Oval 3389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91" name="Oval 3390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92" name="Oval 3391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grpFill/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93" name="Oval 3392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387" name="Oval 3386"/>
                <p:cNvSpPr/>
                <p:nvPr/>
              </p:nvSpPr>
              <p:spPr>
                <a:xfrm rot="15200309">
                  <a:off x="9525258" y="204990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8" name="Oval 3387"/>
                <p:cNvSpPr/>
                <p:nvPr/>
              </p:nvSpPr>
              <p:spPr>
                <a:xfrm rot="15200309">
                  <a:off x="9413311" y="1440685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295" name="Oval 3294"/>
              <p:cNvSpPr/>
              <p:nvPr/>
            </p:nvSpPr>
            <p:spPr>
              <a:xfrm rot="14290249" flipH="1">
                <a:off x="8388575" y="1830340"/>
                <a:ext cx="167586" cy="161422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96" name="Oval 3295"/>
              <p:cNvSpPr/>
              <p:nvPr/>
            </p:nvSpPr>
            <p:spPr>
              <a:xfrm rot="14290249" flipH="1">
                <a:off x="8550019" y="1546778"/>
                <a:ext cx="167586" cy="161422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97" name="Oval 3296"/>
              <p:cNvSpPr/>
              <p:nvPr/>
            </p:nvSpPr>
            <p:spPr>
              <a:xfrm rot="12167">
                <a:off x="8768513" y="509243"/>
                <a:ext cx="91551" cy="842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98" name="Oval 3297"/>
              <p:cNvSpPr/>
              <p:nvPr/>
            </p:nvSpPr>
            <p:spPr>
              <a:xfrm rot="12167">
                <a:off x="8677453" y="663165"/>
                <a:ext cx="223231" cy="20004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99" name="Oval 3298"/>
              <p:cNvSpPr/>
              <p:nvPr/>
            </p:nvSpPr>
            <p:spPr>
              <a:xfrm rot="20889324" flipH="1">
                <a:off x="8459988" y="491604"/>
                <a:ext cx="247897" cy="237282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0" name="Oval 3299"/>
              <p:cNvSpPr/>
              <p:nvPr/>
            </p:nvSpPr>
            <p:spPr>
              <a:xfrm rot="10797264">
                <a:off x="8827693" y="1023650"/>
                <a:ext cx="91551" cy="84204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1" name="Oval 3300"/>
              <p:cNvSpPr/>
              <p:nvPr/>
            </p:nvSpPr>
            <p:spPr>
              <a:xfrm rot="10797264">
                <a:off x="8646164" y="1102266"/>
                <a:ext cx="91551" cy="84204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611" name="Group 6610"/>
          <p:cNvGrpSpPr/>
          <p:nvPr/>
        </p:nvGrpSpPr>
        <p:grpSpPr>
          <a:xfrm>
            <a:off x="6693538" y="3310792"/>
            <a:ext cx="5413386" cy="3921723"/>
            <a:chOff x="6517477" y="3431507"/>
            <a:chExt cx="5611150" cy="4519049"/>
          </a:xfrm>
        </p:grpSpPr>
        <p:grpSp>
          <p:nvGrpSpPr>
            <p:cNvPr id="4006" name="Group 4005"/>
            <p:cNvGrpSpPr/>
            <p:nvPr/>
          </p:nvGrpSpPr>
          <p:grpSpPr>
            <a:xfrm rot="6526358">
              <a:off x="6215238" y="3940610"/>
              <a:ext cx="2789607" cy="1771402"/>
              <a:chOff x="6685854" y="3654565"/>
              <a:chExt cx="4391324" cy="3022133"/>
            </a:xfrm>
          </p:grpSpPr>
          <p:sp>
            <p:nvSpPr>
              <p:cNvPr id="4514" name="Oval 4513"/>
              <p:cNvSpPr/>
              <p:nvPr/>
            </p:nvSpPr>
            <p:spPr>
              <a:xfrm>
                <a:off x="7752654" y="4145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15" name="Oval 4514"/>
              <p:cNvSpPr/>
              <p:nvPr/>
            </p:nvSpPr>
            <p:spPr>
              <a:xfrm>
                <a:off x="79050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16" name="Oval 4515"/>
              <p:cNvSpPr/>
              <p:nvPr/>
            </p:nvSpPr>
            <p:spPr>
              <a:xfrm>
                <a:off x="80574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17" name="Oval 4516"/>
              <p:cNvSpPr/>
              <p:nvPr/>
            </p:nvSpPr>
            <p:spPr>
              <a:xfrm>
                <a:off x="82098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18" name="Oval 4517"/>
              <p:cNvSpPr/>
              <p:nvPr/>
            </p:nvSpPr>
            <p:spPr>
              <a:xfrm>
                <a:off x="83622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19" name="Oval 4518"/>
              <p:cNvSpPr/>
              <p:nvPr/>
            </p:nvSpPr>
            <p:spPr>
              <a:xfrm>
                <a:off x="85146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0" name="Oval 4519"/>
              <p:cNvSpPr/>
              <p:nvPr/>
            </p:nvSpPr>
            <p:spPr>
              <a:xfrm>
                <a:off x="86670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1" name="Oval 4520"/>
              <p:cNvSpPr/>
              <p:nvPr/>
            </p:nvSpPr>
            <p:spPr>
              <a:xfrm>
                <a:off x="88194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2" name="Oval 4521"/>
              <p:cNvSpPr/>
              <p:nvPr/>
            </p:nvSpPr>
            <p:spPr>
              <a:xfrm>
                <a:off x="89718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3" name="Oval 4522"/>
              <p:cNvSpPr/>
              <p:nvPr/>
            </p:nvSpPr>
            <p:spPr>
              <a:xfrm>
                <a:off x="91242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4" name="Oval 4523"/>
              <p:cNvSpPr/>
              <p:nvPr/>
            </p:nvSpPr>
            <p:spPr>
              <a:xfrm>
                <a:off x="92766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5" name="Oval 4524"/>
              <p:cNvSpPr/>
              <p:nvPr/>
            </p:nvSpPr>
            <p:spPr>
              <a:xfrm>
                <a:off x="94290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6" name="Oval 4525"/>
              <p:cNvSpPr/>
              <p:nvPr/>
            </p:nvSpPr>
            <p:spPr>
              <a:xfrm>
                <a:off x="79050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7" name="Oval 4526"/>
              <p:cNvSpPr/>
              <p:nvPr/>
            </p:nvSpPr>
            <p:spPr>
              <a:xfrm>
                <a:off x="80574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8" name="Oval 4527"/>
              <p:cNvSpPr/>
              <p:nvPr/>
            </p:nvSpPr>
            <p:spPr>
              <a:xfrm>
                <a:off x="82098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9" name="Oval 4528"/>
              <p:cNvSpPr/>
              <p:nvPr/>
            </p:nvSpPr>
            <p:spPr>
              <a:xfrm>
                <a:off x="83622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0" name="Oval 4529"/>
              <p:cNvSpPr/>
              <p:nvPr/>
            </p:nvSpPr>
            <p:spPr>
              <a:xfrm>
                <a:off x="85146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1" name="Oval 4530"/>
              <p:cNvSpPr/>
              <p:nvPr/>
            </p:nvSpPr>
            <p:spPr>
              <a:xfrm>
                <a:off x="86670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2" name="Oval 4531"/>
              <p:cNvSpPr/>
              <p:nvPr/>
            </p:nvSpPr>
            <p:spPr>
              <a:xfrm>
                <a:off x="88194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3" name="Oval 4532"/>
              <p:cNvSpPr/>
              <p:nvPr/>
            </p:nvSpPr>
            <p:spPr>
              <a:xfrm>
                <a:off x="89718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4" name="Oval 4533"/>
              <p:cNvSpPr/>
              <p:nvPr/>
            </p:nvSpPr>
            <p:spPr>
              <a:xfrm>
                <a:off x="91242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5" name="Oval 4534"/>
              <p:cNvSpPr/>
              <p:nvPr/>
            </p:nvSpPr>
            <p:spPr>
              <a:xfrm>
                <a:off x="92766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6" name="Oval 4535"/>
              <p:cNvSpPr/>
              <p:nvPr/>
            </p:nvSpPr>
            <p:spPr>
              <a:xfrm>
                <a:off x="94290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7" name="Oval 4536"/>
              <p:cNvSpPr/>
              <p:nvPr/>
            </p:nvSpPr>
            <p:spPr>
              <a:xfrm>
                <a:off x="95814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8" name="Oval 4537"/>
              <p:cNvSpPr/>
              <p:nvPr/>
            </p:nvSpPr>
            <p:spPr>
              <a:xfrm>
                <a:off x="80574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9" name="Oval 4538"/>
              <p:cNvSpPr/>
              <p:nvPr/>
            </p:nvSpPr>
            <p:spPr>
              <a:xfrm>
                <a:off x="82098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0" name="Oval 4539"/>
              <p:cNvSpPr/>
              <p:nvPr/>
            </p:nvSpPr>
            <p:spPr>
              <a:xfrm>
                <a:off x="83622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1" name="Oval 4540"/>
              <p:cNvSpPr/>
              <p:nvPr/>
            </p:nvSpPr>
            <p:spPr>
              <a:xfrm>
                <a:off x="85146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2" name="Oval 4541"/>
              <p:cNvSpPr/>
              <p:nvPr/>
            </p:nvSpPr>
            <p:spPr>
              <a:xfrm>
                <a:off x="86670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3" name="Oval 4542"/>
              <p:cNvSpPr/>
              <p:nvPr/>
            </p:nvSpPr>
            <p:spPr>
              <a:xfrm>
                <a:off x="88194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4" name="Oval 4543"/>
              <p:cNvSpPr/>
              <p:nvPr/>
            </p:nvSpPr>
            <p:spPr>
              <a:xfrm>
                <a:off x="89718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5" name="Oval 4544"/>
              <p:cNvSpPr/>
              <p:nvPr/>
            </p:nvSpPr>
            <p:spPr>
              <a:xfrm>
                <a:off x="91242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6" name="Oval 4545"/>
              <p:cNvSpPr/>
              <p:nvPr/>
            </p:nvSpPr>
            <p:spPr>
              <a:xfrm>
                <a:off x="92766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7" name="Oval 4546"/>
              <p:cNvSpPr/>
              <p:nvPr/>
            </p:nvSpPr>
            <p:spPr>
              <a:xfrm>
                <a:off x="94290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8" name="Oval 4547"/>
              <p:cNvSpPr/>
              <p:nvPr/>
            </p:nvSpPr>
            <p:spPr>
              <a:xfrm>
                <a:off x="95814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9" name="Oval 4548"/>
              <p:cNvSpPr/>
              <p:nvPr/>
            </p:nvSpPr>
            <p:spPr>
              <a:xfrm>
                <a:off x="9733854" y="6126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0" name="Oval 4549"/>
              <p:cNvSpPr/>
              <p:nvPr/>
            </p:nvSpPr>
            <p:spPr>
              <a:xfrm>
                <a:off x="7981254" y="4126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1" name="Oval 4550"/>
              <p:cNvSpPr/>
              <p:nvPr/>
            </p:nvSpPr>
            <p:spPr>
              <a:xfrm>
                <a:off x="8133654" y="4279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2" name="Oval 4551"/>
              <p:cNvSpPr/>
              <p:nvPr/>
            </p:nvSpPr>
            <p:spPr>
              <a:xfrm>
                <a:off x="8286054" y="4431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3" name="Oval 4552"/>
              <p:cNvSpPr/>
              <p:nvPr/>
            </p:nvSpPr>
            <p:spPr>
              <a:xfrm>
                <a:off x="843845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4" name="Oval 4553"/>
              <p:cNvSpPr/>
              <p:nvPr/>
            </p:nvSpPr>
            <p:spPr>
              <a:xfrm>
                <a:off x="85908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5" name="Oval 4554"/>
              <p:cNvSpPr/>
              <p:nvPr/>
            </p:nvSpPr>
            <p:spPr>
              <a:xfrm>
                <a:off x="87432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6" name="Oval 4555"/>
              <p:cNvSpPr/>
              <p:nvPr/>
            </p:nvSpPr>
            <p:spPr>
              <a:xfrm>
                <a:off x="88956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7" name="Oval 4556"/>
              <p:cNvSpPr/>
              <p:nvPr/>
            </p:nvSpPr>
            <p:spPr>
              <a:xfrm>
                <a:off x="90480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8" name="Oval 4557"/>
              <p:cNvSpPr/>
              <p:nvPr/>
            </p:nvSpPr>
            <p:spPr>
              <a:xfrm>
                <a:off x="92004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9" name="Oval 4558"/>
              <p:cNvSpPr/>
              <p:nvPr/>
            </p:nvSpPr>
            <p:spPr>
              <a:xfrm>
                <a:off x="93528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0" name="Oval 4559"/>
              <p:cNvSpPr/>
              <p:nvPr/>
            </p:nvSpPr>
            <p:spPr>
              <a:xfrm>
                <a:off x="95052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1" name="Oval 4560"/>
              <p:cNvSpPr/>
              <p:nvPr/>
            </p:nvSpPr>
            <p:spPr>
              <a:xfrm>
                <a:off x="96576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2" name="Oval 4561"/>
              <p:cNvSpPr/>
              <p:nvPr/>
            </p:nvSpPr>
            <p:spPr>
              <a:xfrm>
                <a:off x="8133654" y="4279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3" name="Oval 4562"/>
              <p:cNvSpPr/>
              <p:nvPr/>
            </p:nvSpPr>
            <p:spPr>
              <a:xfrm>
                <a:off x="8286054" y="4431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4" name="Oval 4563"/>
              <p:cNvSpPr/>
              <p:nvPr/>
            </p:nvSpPr>
            <p:spPr>
              <a:xfrm>
                <a:off x="843845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5" name="Oval 4564"/>
              <p:cNvSpPr/>
              <p:nvPr/>
            </p:nvSpPr>
            <p:spPr>
              <a:xfrm>
                <a:off x="85908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6" name="Oval 4565"/>
              <p:cNvSpPr/>
              <p:nvPr/>
            </p:nvSpPr>
            <p:spPr>
              <a:xfrm>
                <a:off x="87432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7" name="Oval 4566"/>
              <p:cNvSpPr/>
              <p:nvPr/>
            </p:nvSpPr>
            <p:spPr>
              <a:xfrm>
                <a:off x="88956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8" name="Oval 4567"/>
              <p:cNvSpPr/>
              <p:nvPr/>
            </p:nvSpPr>
            <p:spPr>
              <a:xfrm>
                <a:off x="90480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9" name="Oval 4568"/>
              <p:cNvSpPr/>
              <p:nvPr/>
            </p:nvSpPr>
            <p:spPr>
              <a:xfrm>
                <a:off x="92004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70" name="Oval 4569"/>
              <p:cNvSpPr/>
              <p:nvPr/>
            </p:nvSpPr>
            <p:spPr>
              <a:xfrm>
                <a:off x="93528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71" name="Oval 4570"/>
              <p:cNvSpPr/>
              <p:nvPr/>
            </p:nvSpPr>
            <p:spPr>
              <a:xfrm>
                <a:off x="95052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72" name="Oval 4571"/>
              <p:cNvSpPr/>
              <p:nvPr/>
            </p:nvSpPr>
            <p:spPr>
              <a:xfrm>
                <a:off x="96576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73" name="Oval 4572"/>
              <p:cNvSpPr/>
              <p:nvPr/>
            </p:nvSpPr>
            <p:spPr>
              <a:xfrm>
                <a:off x="981005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74" name="Oval 4573"/>
              <p:cNvSpPr/>
              <p:nvPr/>
            </p:nvSpPr>
            <p:spPr>
              <a:xfrm>
                <a:off x="8286054" y="4431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75" name="Oval 4574"/>
              <p:cNvSpPr/>
              <p:nvPr/>
            </p:nvSpPr>
            <p:spPr>
              <a:xfrm>
                <a:off x="843845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76" name="Oval 4575"/>
              <p:cNvSpPr/>
              <p:nvPr/>
            </p:nvSpPr>
            <p:spPr>
              <a:xfrm>
                <a:off x="85908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77" name="Oval 4576"/>
              <p:cNvSpPr/>
              <p:nvPr/>
            </p:nvSpPr>
            <p:spPr>
              <a:xfrm>
                <a:off x="87432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78" name="Oval 4577"/>
              <p:cNvSpPr/>
              <p:nvPr/>
            </p:nvSpPr>
            <p:spPr>
              <a:xfrm>
                <a:off x="88956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79" name="Oval 4578"/>
              <p:cNvSpPr/>
              <p:nvPr/>
            </p:nvSpPr>
            <p:spPr>
              <a:xfrm>
                <a:off x="90480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0" name="Oval 4579"/>
              <p:cNvSpPr/>
              <p:nvPr/>
            </p:nvSpPr>
            <p:spPr>
              <a:xfrm>
                <a:off x="92004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1" name="Oval 4580"/>
              <p:cNvSpPr/>
              <p:nvPr/>
            </p:nvSpPr>
            <p:spPr>
              <a:xfrm>
                <a:off x="93528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2" name="Oval 4581"/>
              <p:cNvSpPr/>
              <p:nvPr/>
            </p:nvSpPr>
            <p:spPr>
              <a:xfrm>
                <a:off x="95052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3" name="Oval 4582"/>
              <p:cNvSpPr/>
              <p:nvPr/>
            </p:nvSpPr>
            <p:spPr>
              <a:xfrm>
                <a:off x="96576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4" name="Oval 4583"/>
              <p:cNvSpPr/>
              <p:nvPr/>
            </p:nvSpPr>
            <p:spPr>
              <a:xfrm>
                <a:off x="981005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5" name="Oval 4584"/>
              <p:cNvSpPr/>
              <p:nvPr/>
            </p:nvSpPr>
            <p:spPr>
              <a:xfrm>
                <a:off x="8362254" y="4164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6" name="Oval 4585"/>
              <p:cNvSpPr/>
              <p:nvPr/>
            </p:nvSpPr>
            <p:spPr>
              <a:xfrm>
                <a:off x="8514654" y="4317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7" name="Oval 4586"/>
              <p:cNvSpPr/>
              <p:nvPr/>
            </p:nvSpPr>
            <p:spPr>
              <a:xfrm>
                <a:off x="8667054" y="4469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8" name="Oval 4587"/>
              <p:cNvSpPr/>
              <p:nvPr/>
            </p:nvSpPr>
            <p:spPr>
              <a:xfrm>
                <a:off x="88194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9" name="Oval 4588"/>
              <p:cNvSpPr/>
              <p:nvPr/>
            </p:nvSpPr>
            <p:spPr>
              <a:xfrm>
                <a:off x="89718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0" name="Oval 4589"/>
              <p:cNvSpPr/>
              <p:nvPr/>
            </p:nvSpPr>
            <p:spPr>
              <a:xfrm>
                <a:off x="91242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1" name="Oval 4590"/>
              <p:cNvSpPr/>
              <p:nvPr/>
            </p:nvSpPr>
            <p:spPr>
              <a:xfrm>
                <a:off x="92766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2" name="Oval 4591"/>
              <p:cNvSpPr/>
              <p:nvPr/>
            </p:nvSpPr>
            <p:spPr>
              <a:xfrm>
                <a:off x="94290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3" name="Oval 4592"/>
              <p:cNvSpPr/>
              <p:nvPr/>
            </p:nvSpPr>
            <p:spPr>
              <a:xfrm>
                <a:off x="95814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4" name="Oval 4593"/>
              <p:cNvSpPr/>
              <p:nvPr/>
            </p:nvSpPr>
            <p:spPr>
              <a:xfrm>
                <a:off x="97338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5" name="Oval 4594"/>
              <p:cNvSpPr/>
              <p:nvPr/>
            </p:nvSpPr>
            <p:spPr>
              <a:xfrm>
                <a:off x="98862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6" name="Oval 4595"/>
              <p:cNvSpPr/>
              <p:nvPr/>
            </p:nvSpPr>
            <p:spPr>
              <a:xfrm>
                <a:off x="8362254" y="4164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7" name="Oval 4596"/>
              <p:cNvSpPr/>
              <p:nvPr/>
            </p:nvSpPr>
            <p:spPr>
              <a:xfrm>
                <a:off x="8514654" y="4317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8" name="Oval 4597"/>
              <p:cNvSpPr/>
              <p:nvPr/>
            </p:nvSpPr>
            <p:spPr>
              <a:xfrm>
                <a:off x="8667054" y="4469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9" name="Oval 4598"/>
              <p:cNvSpPr/>
              <p:nvPr/>
            </p:nvSpPr>
            <p:spPr>
              <a:xfrm>
                <a:off x="88194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0" name="Oval 4599"/>
              <p:cNvSpPr/>
              <p:nvPr/>
            </p:nvSpPr>
            <p:spPr>
              <a:xfrm>
                <a:off x="89718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1" name="Oval 4600"/>
              <p:cNvSpPr/>
              <p:nvPr/>
            </p:nvSpPr>
            <p:spPr>
              <a:xfrm>
                <a:off x="91242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2" name="Oval 4601"/>
              <p:cNvSpPr/>
              <p:nvPr/>
            </p:nvSpPr>
            <p:spPr>
              <a:xfrm>
                <a:off x="92766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3" name="Oval 4602"/>
              <p:cNvSpPr/>
              <p:nvPr/>
            </p:nvSpPr>
            <p:spPr>
              <a:xfrm>
                <a:off x="94290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4" name="Oval 4603"/>
              <p:cNvSpPr/>
              <p:nvPr/>
            </p:nvSpPr>
            <p:spPr>
              <a:xfrm>
                <a:off x="95814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5" name="Oval 4604"/>
              <p:cNvSpPr/>
              <p:nvPr/>
            </p:nvSpPr>
            <p:spPr>
              <a:xfrm>
                <a:off x="97338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6" name="Oval 4605"/>
              <p:cNvSpPr/>
              <p:nvPr/>
            </p:nvSpPr>
            <p:spPr>
              <a:xfrm>
                <a:off x="98862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7" name="Oval 4606"/>
              <p:cNvSpPr/>
              <p:nvPr/>
            </p:nvSpPr>
            <p:spPr>
              <a:xfrm>
                <a:off x="10038654" y="5841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8" name="Oval 4607"/>
              <p:cNvSpPr/>
              <p:nvPr/>
            </p:nvSpPr>
            <p:spPr>
              <a:xfrm>
                <a:off x="8514654" y="4317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9" name="Oval 4608"/>
              <p:cNvSpPr/>
              <p:nvPr/>
            </p:nvSpPr>
            <p:spPr>
              <a:xfrm>
                <a:off x="8667054" y="4469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0" name="Oval 4609"/>
              <p:cNvSpPr/>
              <p:nvPr/>
            </p:nvSpPr>
            <p:spPr>
              <a:xfrm>
                <a:off x="88194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1" name="Oval 4610"/>
              <p:cNvSpPr/>
              <p:nvPr/>
            </p:nvSpPr>
            <p:spPr>
              <a:xfrm>
                <a:off x="89718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2" name="Oval 4611"/>
              <p:cNvSpPr/>
              <p:nvPr/>
            </p:nvSpPr>
            <p:spPr>
              <a:xfrm>
                <a:off x="91242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3" name="Oval 4612"/>
              <p:cNvSpPr/>
              <p:nvPr/>
            </p:nvSpPr>
            <p:spPr>
              <a:xfrm>
                <a:off x="92766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4" name="Oval 4613"/>
              <p:cNvSpPr/>
              <p:nvPr/>
            </p:nvSpPr>
            <p:spPr>
              <a:xfrm>
                <a:off x="94290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5" name="Oval 4614"/>
              <p:cNvSpPr/>
              <p:nvPr/>
            </p:nvSpPr>
            <p:spPr>
              <a:xfrm>
                <a:off x="95814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6" name="Oval 4615"/>
              <p:cNvSpPr/>
              <p:nvPr/>
            </p:nvSpPr>
            <p:spPr>
              <a:xfrm>
                <a:off x="97338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7" name="Oval 4616"/>
              <p:cNvSpPr/>
              <p:nvPr/>
            </p:nvSpPr>
            <p:spPr>
              <a:xfrm>
                <a:off x="98862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8" name="Oval 4617"/>
              <p:cNvSpPr/>
              <p:nvPr/>
            </p:nvSpPr>
            <p:spPr>
              <a:xfrm>
                <a:off x="10038654" y="5841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9" name="Oval 4618"/>
              <p:cNvSpPr/>
              <p:nvPr/>
            </p:nvSpPr>
            <p:spPr>
              <a:xfrm>
                <a:off x="10191054" y="5993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0" name="Oval 4619"/>
              <p:cNvSpPr/>
              <p:nvPr/>
            </p:nvSpPr>
            <p:spPr>
              <a:xfrm>
                <a:off x="8438454" y="3993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1" name="Oval 4620"/>
              <p:cNvSpPr/>
              <p:nvPr/>
            </p:nvSpPr>
            <p:spPr>
              <a:xfrm>
                <a:off x="8590854" y="4145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2" name="Oval 4621"/>
              <p:cNvSpPr/>
              <p:nvPr/>
            </p:nvSpPr>
            <p:spPr>
              <a:xfrm>
                <a:off x="87432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3" name="Oval 4622"/>
              <p:cNvSpPr/>
              <p:nvPr/>
            </p:nvSpPr>
            <p:spPr>
              <a:xfrm>
                <a:off x="88956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4" name="Oval 4623"/>
              <p:cNvSpPr/>
              <p:nvPr/>
            </p:nvSpPr>
            <p:spPr>
              <a:xfrm>
                <a:off x="90480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5" name="Oval 4624"/>
              <p:cNvSpPr/>
              <p:nvPr/>
            </p:nvSpPr>
            <p:spPr>
              <a:xfrm>
                <a:off x="92004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6" name="Oval 4625"/>
              <p:cNvSpPr/>
              <p:nvPr/>
            </p:nvSpPr>
            <p:spPr>
              <a:xfrm>
                <a:off x="93528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7" name="Oval 4626"/>
              <p:cNvSpPr/>
              <p:nvPr/>
            </p:nvSpPr>
            <p:spPr>
              <a:xfrm>
                <a:off x="95052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8" name="Oval 4627"/>
              <p:cNvSpPr/>
              <p:nvPr/>
            </p:nvSpPr>
            <p:spPr>
              <a:xfrm>
                <a:off x="96576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9" name="Oval 4628"/>
              <p:cNvSpPr/>
              <p:nvPr/>
            </p:nvSpPr>
            <p:spPr>
              <a:xfrm>
                <a:off x="98100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0" name="Oval 4629"/>
              <p:cNvSpPr/>
              <p:nvPr/>
            </p:nvSpPr>
            <p:spPr>
              <a:xfrm>
                <a:off x="99624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1" name="Oval 4630"/>
              <p:cNvSpPr/>
              <p:nvPr/>
            </p:nvSpPr>
            <p:spPr>
              <a:xfrm>
                <a:off x="101148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2" name="Oval 4631"/>
              <p:cNvSpPr/>
              <p:nvPr/>
            </p:nvSpPr>
            <p:spPr>
              <a:xfrm>
                <a:off x="8590854" y="4145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3" name="Oval 4632"/>
              <p:cNvSpPr/>
              <p:nvPr/>
            </p:nvSpPr>
            <p:spPr>
              <a:xfrm>
                <a:off x="87432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4" name="Oval 4633"/>
              <p:cNvSpPr/>
              <p:nvPr/>
            </p:nvSpPr>
            <p:spPr>
              <a:xfrm>
                <a:off x="88956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5" name="Oval 4634"/>
              <p:cNvSpPr/>
              <p:nvPr/>
            </p:nvSpPr>
            <p:spPr>
              <a:xfrm>
                <a:off x="90480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6" name="Oval 4635"/>
              <p:cNvSpPr/>
              <p:nvPr/>
            </p:nvSpPr>
            <p:spPr>
              <a:xfrm>
                <a:off x="92004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7" name="Oval 4636"/>
              <p:cNvSpPr/>
              <p:nvPr/>
            </p:nvSpPr>
            <p:spPr>
              <a:xfrm>
                <a:off x="93528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8" name="Oval 4637"/>
              <p:cNvSpPr/>
              <p:nvPr/>
            </p:nvSpPr>
            <p:spPr>
              <a:xfrm>
                <a:off x="95052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9" name="Oval 4638"/>
              <p:cNvSpPr/>
              <p:nvPr/>
            </p:nvSpPr>
            <p:spPr>
              <a:xfrm>
                <a:off x="96576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0" name="Oval 4639"/>
              <p:cNvSpPr/>
              <p:nvPr/>
            </p:nvSpPr>
            <p:spPr>
              <a:xfrm>
                <a:off x="98100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1" name="Oval 4640"/>
              <p:cNvSpPr/>
              <p:nvPr/>
            </p:nvSpPr>
            <p:spPr>
              <a:xfrm>
                <a:off x="99624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2" name="Oval 4641"/>
              <p:cNvSpPr/>
              <p:nvPr/>
            </p:nvSpPr>
            <p:spPr>
              <a:xfrm>
                <a:off x="101148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3" name="Oval 4642"/>
              <p:cNvSpPr/>
              <p:nvPr/>
            </p:nvSpPr>
            <p:spPr>
              <a:xfrm>
                <a:off x="102672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4" name="Oval 4643"/>
              <p:cNvSpPr/>
              <p:nvPr/>
            </p:nvSpPr>
            <p:spPr>
              <a:xfrm>
                <a:off x="87432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5" name="Oval 4644"/>
              <p:cNvSpPr/>
              <p:nvPr/>
            </p:nvSpPr>
            <p:spPr>
              <a:xfrm>
                <a:off x="88956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6" name="Oval 4645"/>
              <p:cNvSpPr/>
              <p:nvPr/>
            </p:nvSpPr>
            <p:spPr>
              <a:xfrm>
                <a:off x="90480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7" name="Oval 4646"/>
              <p:cNvSpPr/>
              <p:nvPr/>
            </p:nvSpPr>
            <p:spPr>
              <a:xfrm>
                <a:off x="92004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8" name="Oval 4647"/>
              <p:cNvSpPr/>
              <p:nvPr/>
            </p:nvSpPr>
            <p:spPr>
              <a:xfrm>
                <a:off x="93528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9" name="Oval 4648"/>
              <p:cNvSpPr/>
              <p:nvPr/>
            </p:nvSpPr>
            <p:spPr>
              <a:xfrm>
                <a:off x="95052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0" name="Oval 4649"/>
              <p:cNvSpPr/>
              <p:nvPr/>
            </p:nvSpPr>
            <p:spPr>
              <a:xfrm>
                <a:off x="96576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1" name="Oval 4650"/>
              <p:cNvSpPr/>
              <p:nvPr/>
            </p:nvSpPr>
            <p:spPr>
              <a:xfrm>
                <a:off x="98100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2" name="Oval 4651"/>
              <p:cNvSpPr/>
              <p:nvPr/>
            </p:nvSpPr>
            <p:spPr>
              <a:xfrm>
                <a:off x="99624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3" name="Oval 4652"/>
              <p:cNvSpPr/>
              <p:nvPr/>
            </p:nvSpPr>
            <p:spPr>
              <a:xfrm>
                <a:off x="104196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4" name="Oval 4653"/>
              <p:cNvSpPr/>
              <p:nvPr/>
            </p:nvSpPr>
            <p:spPr>
              <a:xfrm>
                <a:off x="66858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5" name="Oval 4654"/>
              <p:cNvSpPr/>
              <p:nvPr/>
            </p:nvSpPr>
            <p:spPr>
              <a:xfrm>
                <a:off x="68382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6" name="Oval 4655"/>
              <p:cNvSpPr/>
              <p:nvPr/>
            </p:nvSpPr>
            <p:spPr>
              <a:xfrm>
                <a:off x="69906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7" name="Oval 4656"/>
              <p:cNvSpPr/>
              <p:nvPr/>
            </p:nvSpPr>
            <p:spPr>
              <a:xfrm>
                <a:off x="71430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8" name="Oval 4657"/>
              <p:cNvSpPr/>
              <p:nvPr/>
            </p:nvSpPr>
            <p:spPr>
              <a:xfrm>
                <a:off x="72954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9" name="Oval 4658"/>
              <p:cNvSpPr/>
              <p:nvPr/>
            </p:nvSpPr>
            <p:spPr>
              <a:xfrm>
                <a:off x="74478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0" name="Oval 4659"/>
              <p:cNvSpPr/>
              <p:nvPr/>
            </p:nvSpPr>
            <p:spPr>
              <a:xfrm>
                <a:off x="76002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1" name="Oval 4660"/>
              <p:cNvSpPr/>
              <p:nvPr/>
            </p:nvSpPr>
            <p:spPr>
              <a:xfrm>
                <a:off x="77526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2" name="Oval 4661"/>
              <p:cNvSpPr/>
              <p:nvPr/>
            </p:nvSpPr>
            <p:spPr>
              <a:xfrm>
                <a:off x="79050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3" name="Oval 4662"/>
              <p:cNvSpPr/>
              <p:nvPr/>
            </p:nvSpPr>
            <p:spPr>
              <a:xfrm>
                <a:off x="80574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4" name="Oval 4663"/>
              <p:cNvSpPr/>
              <p:nvPr/>
            </p:nvSpPr>
            <p:spPr>
              <a:xfrm>
                <a:off x="82098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5" name="Oval 4664"/>
              <p:cNvSpPr/>
              <p:nvPr/>
            </p:nvSpPr>
            <p:spPr>
              <a:xfrm>
                <a:off x="8362254" y="6126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6" name="Oval 4665"/>
              <p:cNvSpPr/>
              <p:nvPr/>
            </p:nvSpPr>
            <p:spPr>
              <a:xfrm>
                <a:off x="68382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7" name="Oval 4666"/>
              <p:cNvSpPr/>
              <p:nvPr/>
            </p:nvSpPr>
            <p:spPr>
              <a:xfrm>
                <a:off x="69906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8" name="Oval 4667"/>
              <p:cNvSpPr/>
              <p:nvPr/>
            </p:nvSpPr>
            <p:spPr>
              <a:xfrm>
                <a:off x="71430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9" name="Oval 4668"/>
              <p:cNvSpPr/>
              <p:nvPr/>
            </p:nvSpPr>
            <p:spPr>
              <a:xfrm>
                <a:off x="72954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0" name="Oval 4669"/>
              <p:cNvSpPr/>
              <p:nvPr/>
            </p:nvSpPr>
            <p:spPr>
              <a:xfrm>
                <a:off x="74478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1" name="Oval 4670"/>
              <p:cNvSpPr/>
              <p:nvPr/>
            </p:nvSpPr>
            <p:spPr>
              <a:xfrm>
                <a:off x="76002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2" name="Oval 4671"/>
              <p:cNvSpPr/>
              <p:nvPr/>
            </p:nvSpPr>
            <p:spPr>
              <a:xfrm>
                <a:off x="77526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3" name="Oval 4672"/>
              <p:cNvSpPr/>
              <p:nvPr/>
            </p:nvSpPr>
            <p:spPr>
              <a:xfrm>
                <a:off x="79050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4" name="Oval 4673"/>
              <p:cNvSpPr/>
              <p:nvPr/>
            </p:nvSpPr>
            <p:spPr>
              <a:xfrm>
                <a:off x="80574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5" name="Oval 4674"/>
              <p:cNvSpPr/>
              <p:nvPr/>
            </p:nvSpPr>
            <p:spPr>
              <a:xfrm>
                <a:off x="82098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6" name="Oval 4675"/>
              <p:cNvSpPr/>
              <p:nvPr/>
            </p:nvSpPr>
            <p:spPr>
              <a:xfrm>
                <a:off x="8362254" y="6126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7" name="Oval 4676"/>
              <p:cNvSpPr/>
              <p:nvPr/>
            </p:nvSpPr>
            <p:spPr>
              <a:xfrm>
                <a:off x="85146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8" name="Oval 4677"/>
              <p:cNvSpPr/>
              <p:nvPr/>
            </p:nvSpPr>
            <p:spPr>
              <a:xfrm>
                <a:off x="69906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9" name="Oval 4678"/>
              <p:cNvSpPr/>
              <p:nvPr/>
            </p:nvSpPr>
            <p:spPr>
              <a:xfrm>
                <a:off x="71430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0" name="Oval 4679"/>
              <p:cNvSpPr/>
              <p:nvPr/>
            </p:nvSpPr>
            <p:spPr>
              <a:xfrm>
                <a:off x="72954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1" name="Oval 4680"/>
              <p:cNvSpPr/>
              <p:nvPr/>
            </p:nvSpPr>
            <p:spPr>
              <a:xfrm>
                <a:off x="74478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2" name="Oval 4681"/>
              <p:cNvSpPr/>
              <p:nvPr/>
            </p:nvSpPr>
            <p:spPr>
              <a:xfrm>
                <a:off x="76002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3" name="Oval 4682"/>
              <p:cNvSpPr/>
              <p:nvPr/>
            </p:nvSpPr>
            <p:spPr>
              <a:xfrm>
                <a:off x="77526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4" name="Oval 4683"/>
              <p:cNvSpPr/>
              <p:nvPr/>
            </p:nvSpPr>
            <p:spPr>
              <a:xfrm>
                <a:off x="79050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5" name="Oval 4684"/>
              <p:cNvSpPr/>
              <p:nvPr/>
            </p:nvSpPr>
            <p:spPr>
              <a:xfrm>
                <a:off x="80574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6" name="Oval 4685"/>
              <p:cNvSpPr/>
              <p:nvPr/>
            </p:nvSpPr>
            <p:spPr>
              <a:xfrm>
                <a:off x="82098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7" name="Oval 4686"/>
              <p:cNvSpPr/>
              <p:nvPr/>
            </p:nvSpPr>
            <p:spPr>
              <a:xfrm>
                <a:off x="8362254" y="6126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8" name="Oval 4687"/>
              <p:cNvSpPr/>
              <p:nvPr/>
            </p:nvSpPr>
            <p:spPr>
              <a:xfrm>
                <a:off x="85146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9" name="Oval 4688"/>
              <p:cNvSpPr/>
              <p:nvPr/>
            </p:nvSpPr>
            <p:spPr>
              <a:xfrm>
                <a:off x="86670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0" name="Oval 4689"/>
              <p:cNvSpPr/>
              <p:nvPr/>
            </p:nvSpPr>
            <p:spPr>
              <a:xfrm>
                <a:off x="6914454" y="4431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1" name="Oval 4690"/>
              <p:cNvSpPr/>
              <p:nvPr/>
            </p:nvSpPr>
            <p:spPr>
              <a:xfrm>
                <a:off x="706685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2" name="Oval 4691"/>
              <p:cNvSpPr/>
              <p:nvPr/>
            </p:nvSpPr>
            <p:spPr>
              <a:xfrm>
                <a:off x="72192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3" name="Oval 4692"/>
              <p:cNvSpPr/>
              <p:nvPr/>
            </p:nvSpPr>
            <p:spPr>
              <a:xfrm>
                <a:off x="73716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4" name="Oval 4693"/>
              <p:cNvSpPr/>
              <p:nvPr/>
            </p:nvSpPr>
            <p:spPr>
              <a:xfrm>
                <a:off x="75240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5" name="Oval 4694"/>
              <p:cNvSpPr/>
              <p:nvPr/>
            </p:nvSpPr>
            <p:spPr>
              <a:xfrm>
                <a:off x="76764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6" name="Oval 4695"/>
              <p:cNvSpPr/>
              <p:nvPr/>
            </p:nvSpPr>
            <p:spPr>
              <a:xfrm>
                <a:off x="78288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7" name="Oval 4696"/>
              <p:cNvSpPr/>
              <p:nvPr/>
            </p:nvSpPr>
            <p:spPr>
              <a:xfrm>
                <a:off x="79812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8" name="Oval 4697"/>
              <p:cNvSpPr/>
              <p:nvPr/>
            </p:nvSpPr>
            <p:spPr>
              <a:xfrm>
                <a:off x="81336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9" name="Oval 4698"/>
              <p:cNvSpPr/>
              <p:nvPr/>
            </p:nvSpPr>
            <p:spPr>
              <a:xfrm>
                <a:off x="82860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0" name="Oval 4699"/>
              <p:cNvSpPr/>
              <p:nvPr/>
            </p:nvSpPr>
            <p:spPr>
              <a:xfrm>
                <a:off x="843845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1" name="Oval 4700"/>
              <p:cNvSpPr/>
              <p:nvPr/>
            </p:nvSpPr>
            <p:spPr>
              <a:xfrm>
                <a:off x="8590854" y="6107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2" name="Oval 4701"/>
              <p:cNvSpPr/>
              <p:nvPr/>
            </p:nvSpPr>
            <p:spPr>
              <a:xfrm>
                <a:off x="706685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3" name="Oval 4702"/>
              <p:cNvSpPr/>
              <p:nvPr/>
            </p:nvSpPr>
            <p:spPr>
              <a:xfrm>
                <a:off x="72192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4" name="Oval 4703"/>
              <p:cNvSpPr/>
              <p:nvPr/>
            </p:nvSpPr>
            <p:spPr>
              <a:xfrm>
                <a:off x="73716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5" name="Oval 4704"/>
              <p:cNvSpPr/>
              <p:nvPr/>
            </p:nvSpPr>
            <p:spPr>
              <a:xfrm>
                <a:off x="75240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6" name="Oval 4705"/>
              <p:cNvSpPr/>
              <p:nvPr/>
            </p:nvSpPr>
            <p:spPr>
              <a:xfrm>
                <a:off x="76764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7" name="Oval 4706"/>
              <p:cNvSpPr/>
              <p:nvPr/>
            </p:nvSpPr>
            <p:spPr>
              <a:xfrm>
                <a:off x="78288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8" name="Oval 4707"/>
              <p:cNvSpPr/>
              <p:nvPr/>
            </p:nvSpPr>
            <p:spPr>
              <a:xfrm>
                <a:off x="79812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9" name="Oval 4708"/>
              <p:cNvSpPr/>
              <p:nvPr/>
            </p:nvSpPr>
            <p:spPr>
              <a:xfrm>
                <a:off x="81336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0" name="Oval 4709"/>
              <p:cNvSpPr/>
              <p:nvPr/>
            </p:nvSpPr>
            <p:spPr>
              <a:xfrm>
                <a:off x="82860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1" name="Oval 4710"/>
              <p:cNvSpPr/>
              <p:nvPr/>
            </p:nvSpPr>
            <p:spPr>
              <a:xfrm>
                <a:off x="843845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2" name="Oval 4711"/>
              <p:cNvSpPr/>
              <p:nvPr/>
            </p:nvSpPr>
            <p:spPr>
              <a:xfrm>
                <a:off x="8590854" y="6107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3" name="Oval 4712"/>
              <p:cNvSpPr/>
              <p:nvPr/>
            </p:nvSpPr>
            <p:spPr>
              <a:xfrm>
                <a:off x="874325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4" name="Oval 4713"/>
              <p:cNvSpPr/>
              <p:nvPr/>
            </p:nvSpPr>
            <p:spPr>
              <a:xfrm>
                <a:off x="72192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5" name="Oval 4714"/>
              <p:cNvSpPr/>
              <p:nvPr/>
            </p:nvSpPr>
            <p:spPr>
              <a:xfrm>
                <a:off x="73716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6" name="Oval 4715"/>
              <p:cNvSpPr/>
              <p:nvPr/>
            </p:nvSpPr>
            <p:spPr>
              <a:xfrm>
                <a:off x="75240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7" name="Oval 4716"/>
              <p:cNvSpPr/>
              <p:nvPr/>
            </p:nvSpPr>
            <p:spPr>
              <a:xfrm>
                <a:off x="76764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8" name="Oval 4717"/>
              <p:cNvSpPr/>
              <p:nvPr/>
            </p:nvSpPr>
            <p:spPr>
              <a:xfrm>
                <a:off x="78288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9" name="Oval 4718"/>
              <p:cNvSpPr/>
              <p:nvPr/>
            </p:nvSpPr>
            <p:spPr>
              <a:xfrm>
                <a:off x="79812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20" name="Oval 4719"/>
              <p:cNvSpPr/>
              <p:nvPr/>
            </p:nvSpPr>
            <p:spPr>
              <a:xfrm>
                <a:off x="81336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21" name="Oval 4720"/>
              <p:cNvSpPr/>
              <p:nvPr/>
            </p:nvSpPr>
            <p:spPr>
              <a:xfrm>
                <a:off x="82860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22" name="Oval 4721"/>
              <p:cNvSpPr/>
              <p:nvPr/>
            </p:nvSpPr>
            <p:spPr>
              <a:xfrm>
                <a:off x="843845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23" name="Oval 4722"/>
              <p:cNvSpPr/>
              <p:nvPr/>
            </p:nvSpPr>
            <p:spPr>
              <a:xfrm>
                <a:off x="8590854" y="6107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24" name="Oval 4723"/>
              <p:cNvSpPr/>
              <p:nvPr/>
            </p:nvSpPr>
            <p:spPr>
              <a:xfrm>
                <a:off x="874325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25" name="Oval 4724"/>
              <p:cNvSpPr/>
              <p:nvPr/>
            </p:nvSpPr>
            <p:spPr>
              <a:xfrm>
                <a:off x="8895654" y="6412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26" name="Oval 4725"/>
              <p:cNvSpPr/>
              <p:nvPr/>
            </p:nvSpPr>
            <p:spPr>
              <a:xfrm>
                <a:off x="7143054" y="4317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27" name="Oval 4726"/>
              <p:cNvSpPr/>
              <p:nvPr/>
            </p:nvSpPr>
            <p:spPr>
              <a:xfrm>
                <a:off x="7295454" y="4469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28" name="Oval 4727"/>
              <p:cNvSpPr/>
              <p:nvPr/>
            </p:nvSpPr>
            <p:spPr>
              <a:xfrm>
                <a:off x="74478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29" name="Oval 4728"/>
              <p:cNvSpPr/>
              <p:nvPr/>
            </p:nvSpPr>
            <p:spPr>
              <a:xfrm>
                <a:off x="76002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30" name="Oval 4729"/>
              <p:cNvSpPr/>
              <p:nvPr/>
            </p:nvSpPr>
            <p:spPr>
              <a:xfrm>
                <a:off x="77526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31" name="Oval 4730"/>
              <p:cNvSpPr/>
              <p:nvPr/>
            </p:nvSpPr>
            <p:spPr>
              <a:xfrm>
                <a:off x="79050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32" name="Oval 4731"/>
              <p:cNvSpPr/>
              <p:nvPr/>
            </p:nvSpPr>
            <p:spPr>
              <a:xfrm>
                <a:off x="80574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33" name="Oval 4732"/>
              <p:cNvSpPr/>
              <p:nvPr/>
            </p:nvSpPr>
            <p:spPr>
              <a:xfrm>
                <a:off x="82098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34" name="Oval 4733"/>
              <p:cNvSpPr/>
              <p:nvPr/>
            </p:nvSpPr>
            <p:spPr>
              <a:xfrm>
                <a:off x="83622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35" name="Oval 4734"/>
              <p:cNvSpPr/>
              <p:nvPr/>
            </p:nvSpPr>
            <p:spPr>
              <a:xfrm>
                <a:off x="85146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36" name="Oval 4735"/>
              <p:cNvSpPr/>
              <p:nvPr/>
            </p:nvSpPr>
            <p:spPr>
              <a:xfrm>
                <a:off x="8667054" y="5841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37" name="Oval 4736"/>
              <p:cNvSpPr/>
              <p:nvPr/>
            </p:nvSpPr>
            <p:spPr>
              <a:xfrm>
                <a:off x="8819454" y="5993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38" name="Oval 4737"/>
              <p:cNvSpPr/>
              <p:nvPr/>
            </p:nvSpPr>
            <p:spPr>
              <a:xfrm>
                <a:off x="74478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39" name="Oval 4738"/>
              <p:cNvSpPr/>
              <p:nvPr/>
            </p:nvSpPr>
            <p:spPr>
              <a:xfrm>
                <a:off x="76002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0" name="Oval 4739"/>
              <p:cNvSpPr/>
              <p:nvPr/>
            </p:nvSpPr>
            <p:spPr>
              <a:xfrm>
                <a:off x="77526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1" name="Oval 4740"/>
              <p:cNvSpPr/>
              <p:nvPr/>
            </p:nvSpPr>
            <p:spPr>
              <a:xfrm>
                <a:off x="79050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2" name="Oval 4741"/>
              <p:cNvSpPr/>
              <p:nvPr/>
            </p:nvSpPr>
            <p:spPr>
              <a:xfrm>
                <a:off x="80574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3" name="Oval 4742"/>
              <p:cNvSpPr/>
              <p:nvPr/>
            </p:nvSpPr>
            <p:spPr>
              <a:xfrm>
                <a:off x="82098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4" name="Oval 4743"/>
              <p:cNvSpPr/>
              <p:nvPr/>
            </p:nvSpPr>
            <p:spPr>
              <a:xfrm>
                <a:off x="83622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5" name="Oval 4744"/>
              <p:cNvSpPr/>
              <p:nvPr/>
            </p:nvSpPr>
            <p:spPr>
              <a:xfrm>
                <a:off x="85146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6" name="Oval 4745"/>
              <p:cNvSpPr/>
              <p:nvPr/>
            </p:nvSpPr>
            <p:spPr>
              <a:xfrm>
                <a:off x="8667054" y="5841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7" name="Oval 4746"/>
              <p:cNvSpPr/>
              <p:nvPr/>
            </p:nvSpPr>
            <p:spPr>
              <a:xfrm>
                <a:off x="8819454" y="5993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8" name="Oval 4747"/>
              <p:cNvSpPr/>
              <p:nvPr/>
            </p:nvSpPr>
            <p:spPr>
              <a:xfrm>
                <a:off x="8971854" y="6145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9" name="Oval 4748"/>
              <p:cNvSpPr/>
              <p:nvPr/>
            </p:nvSpPr>
            <p:spPr>
              <a:xfrm>
                <a:off x="74478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0" name="Oval 4749"/>
              <p:cNvSpPr/>
              <p:nvPr/>
            </p:nvSpPr>
            <p:spPr>
              <a:xfrm>
                <a:off x="76002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1" name="Oval 4750"/>
              <p:cNvSpPr/>
              <p:nvPr/>
            </p:nvSpPr>
            <p:spPr>
              <a:xfrm>
                <a:off x="77526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2" name="Oval 4751"/>
              <p:cNvSpPr/>
              <p:nvPr/>
            </p:nvSpPr>
            <p:spPr>
              <a:xfrm>
                <a:off x="79050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3" name="Oval 4752"/>
              <p:cNvSpPr/>
              <p:nvPr/>
            </p:nvSpPr>
            <p:spPr>
              <a:xfrm>
                <a:off x="80574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4" name="Oval 4753"/>
              <p:cNvSpPr/>
              <p:nvPr/>
            </p:nvSpPr>
            <p:spPr>
              <a:xfrm>
                <a:off x="82098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5" name="Oval 4754"/>
              <p:cNvSpPr/>
              <p:nvPr/>
            </p:nvSpPr>
            <p:spPr>
              <a:xfrm>
                <a:off x="83622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6" name="Oval 4755"/>
              <p:cNvSpPr/>
              <p:nvPr/>
            </p:nvSpPr>
            <p:spPr>
              <a:xfrm>
                <a:off x="85146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7" name="Oval 4756"/>
              <p:cNvSpPr/>
              <p:nvPr/>
            </p:nvSpPr>
            <p:spPr>
              <a:xfrm>
                <a:off x="8667054" y="5841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8" name="Oval 4757"/>
              <p:cNvSpPr/>
              <p:nvPr/>
            </p:nvSpPr>
            <p:spPr>
              <a:xfrm>
                <a:off x="8819454" y="5993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9" name="Oval 4758"/>
              <p:cNvSpPr/>
              <p:nvPr/>
            </p:nvSpPr>
            <p:spPr>
              <a:xfrm>
                <a:off x="8971854" y="6145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0" name="Oval 4759"/>
              <p:cNvSpPr/>
              <p:nvPr/>
            </p:nvSpPr>
            <p:spPr>
              <a:xfrm>
                <a:off x="9124254" y="6298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1" name="Oval 4760"/>
              <p:cNvSpPr/>
              <p:nvPr/>
            </p:nvSpPr>
            <p:spPr>
              <a:xfrm>
                <a:off x="73716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2" name="Oval 4761"/>
              <p:cNvSpPr/>
              <p:nvPr/>
            </p:nvSpPr>
            <p:spPr>
              <a:xfrm>
                <a:off x="75240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3" name="Oval 4762"/>
              <p:cNvSpPr/>
              <p:nvPr/>
            </p:nvSpPr>
            <p:spPr>
              <a:xfrm>
                <a:off x="76764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4" name="Oval 4763"/>
              <p:cNvSpPr/>
              <p:nvPr/>
            </p:nvSpPr>
            <p:spPr>
              <a:xfrm>
                <a:off x="78288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5" name="Oval 4764"/>
              <p:cNvSpPr/>
              <p:nvPr/>
            </p:nvSpPr>
            <p:spPr>
              <a:xfrm>
                <a:off x="79812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6" name="Oval 4765"/>
              <p:cNvSpPr/>
              <p:nvPr/>
            </p:nvSpPr>
            <p:spPr>
              <a:xfrm>
                <a:off x="81336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7" name="Oval 4766"/>
              <p:cNvSpPr/>
              <p:nvPr/>
            </p:nvSpPr>
            <p:spPr>
              <a:xfrm>
                <a:off x="82860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8" name="Oval 4767"/>
              <p:cNvSpPr/>
              <p:nvPr/>
            </p:nvSpPr>
            <p:spPr>
              <a:xfrm>
                <a:off x="84384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9" name="Oval 4768"/>
              <p:cNvSpPr/>
              <p:nvPr/>
            </p:nvSpPr>
            <p:spPr>
              <a:xfrm>
                <a:off x="85908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0" name="Oval 4769"/>
              <p:cNvSpPr/>
              <p:nvPr/>
            </p:nvSpPr>
            <p:spPr>
              <a:xfrm>
                <a:off x="87432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1" name="Oval 4770"/>
              <p:cNvSpPr/>
              <p:nvPr/>
            </p:nvSpPr>
            <p:spPr>
              <a:xfrm>
                <a:off x="88956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2" name="Oval 4771"/>
              <p:cNvSpPr/>
              <p:nvPr/>
            </p:nvSpPr>
            <p:spPr>
              <a:xfrm>
                <a:off x="90480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3" name="Oval 4772"/>
              <p:cNvSpPr/>
              <p:nvPr/>
            </p:nvSpPr>
            <p:spPr>
              <a:xfrm>
                <a:off x="75240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4" name="Oval 4773"/>
              <p:cNvSpPr/>
              <p:nvPr/>
            </p:nvSpPr>
            <p:spPr>
              <a:xfrm>
                <a:off x="76764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5" name="Oval 4774"/>
              <p:cNvSpPr/>
              <p:nvPr/>
            </p:nvSpPr>
            <p:spPr>
              <a:xfrm>
                <a:off x="78288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6" name="Oval 4775"/>
              <p:cNvSpPr/>
              <p:nvPr/>
            </p:nvSpPr>
            <p:spPr>
              <a:xfrm>
                <a:off x="79812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7" name="Oval 4776"/>
              <p:cNvSpPr/>
              <p:nvPr/>
            </p:nvSpPr>
            <p:spPr>
              <a:xfrm>
                <a:off x="81336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8" name="Oval 4777"/>
              <p:cNvSpPr/>
              <p:nvPr/>
            </p:nvSpPr>
            <p:spPr>
              <a:xfrm>
                <a:off x="82860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9" name="Oval 4778"/>
              <p:cNvSpPr/>
              <p:nvPr/>
            </p:nvSpPr>
            <p:spPr>
              <a:xfrm>
                <a:off x="84384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0" name="Oval 4779"/>
              <p:cNvSpPr/>
              <p:nvPr/>
            </p:nvSpPr>
            <p:spPr>
              <a:xfrm>
                <a:off x="85908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1" name="Oval 4780"/>
              <p:cNvSpPr/>
              <p:nvPr/>
            </p:nvSpPr>
            <p:spPr>
              <a:xfrm>
                <a:off x="87432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2" name="Oval 4781"/>
              <p:cNvSpPr/>
              <p:nvPr/>
            </p:nvSpPr>
            <p:spPr>
              <a:xfrm>
                <a:off x="88956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3" name="Oval 4782"/>
              <p:cNvSpPr/>
              <p:nvPr/>
            </p:nvSpPr>
            <p:spPr>
              <a:xfrm>
                <a:off x="90480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4" name="Oval 4783"/>
              <p:cNvSpPr/>
              <p:nvPr/>
            </p:nvSpPr>
            <p:spPr>
              <a:xfrm>
                <a:off x="9200454" y="6126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5" name="Oval 4784"/>
              <p:cNvSpPr/>
              <p:nvPr/>
            </p:nvSpPr>
            <p:spPr>
              <a:xfrm>
                <a:off x="76764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6" name="Oval 4785"/>
              <p:cNvSpPr/>
              <p:nvPr/>
            </p:nvSpPr>
            <p:spPr>
              <a:xfrm>
                <a:off x="78288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7" name="Oval 4786"/>
              <p:cNvSpPr/>
              <p:nvPr/>
            </p:nvSpPr>
            <p:spPr>
              <a:xfrm>
                <a:off x="79812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8" name="Oval 4787"/>
              <p:cNvSpPr/>
              <p:nvPr/>
            </p:nvSpPr>
            <p:spPr>
              <a:xfrm>
                <a:off x="81336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9" name="Oval 4788"/>
              <p:cNvSpPr/>
              <p:nvPr/>
            </p:nvSpPr>
            <p:spPr>
              <a:xfrm>
                <a:off x="82860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90" name="Oval 4789"/>
              <p:cNvSpPr/>
              <p:nvPr/>
            </p:nvSpPr>
            <p:spPr>
              <a:xfrm>
                <a:off x="84384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91" name="Oval 4790"/>
              <p:cNvSpPr/>
              <p:nvPr/>
            </p:nvSpPr>
            <p:spPr>
              <a:xfrm>
                <a:off x="85908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92" name="Oval 4791"/>
              <p:cNvSpPr/>
              <p:nvPr/>
            </p:nvSpPr>
            <p:spPr>
              <a:xfrm>
                <a:off x="87432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93" name="Oval 4792"/>
              <p:cNvSpPr/>
              <p:nvPr/>
            </p:nvSpPr>
            <p:spPr>
              <a:xfrm>
                <a:off x="88956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94" name="Oval 4793"/>
              <p:cNvSpPr/>
              <p:nvPr/>
            </p:nvSpPr>
            <p:spPr>
              <a:xfrm>
                <a:off x="90480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95" name="Oval 4794"/>
              <p:cNvSpPr/>
              <p:nvPr/>
            </p:nvSpPr>
            <p:spPr>
              <a:xfrm>
                <a:off x="93528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96" name="Oval 4795"/>
              <p:cNvSpPr/>
              <p:nvPr/>
            </p:nvSpPr>
            <p:spPr>
              <a:xfrm>
                <a:off x="7695504" y="4431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97" name="Oval 4796"/>
              <p:cNvSpPr/>
              <p:nvPr/>
            </p:nvSpPr>
            <p:spPr>
              <a:xfrm>
                <a:off x="784790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98" name="Oval 4797"/>
              <p:cNvSpPr/>
              <p:nvPr/>
            </p:nvSpPr>
            <p:spPr>
              <a:xfrm>
                <a:off x="800030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99" name="Oval 4798"/>
              <p:cNvSpPr/>
              <p:nvPr/>
            </p:nvSpPr>
            <p:spPr>
              <a:xfrm>
                <a:off x="815270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0" name="Oval 4799"/>
              <p:cNvSpPr/>
              <p:nvPr/>
            </p:nvSpPr>
            <p:spPr>
              <a:xfrm>
                <a:off x="830510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1" name="Oval 4800"/>
              <p:cNvSpPr/>
              <p:nvPr/>
            </p:nvSpPr>
            <p:spPr>
              <a:xfrm>
                <a:off x="845750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2" name="Oval 4801"/>
              <p:cNvSpPr/>
              <p:nvPr/>
            </p:nvSpPr>
            <p:spPr>
              <a:xfrm>
                <a:off x="860990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3" name="Oval 4802"/>
              <p:cNvSpPr/>
              <p:nvPr/>
            </p:nvSpPr>
            <p:spPr>
              <a:xfrm>
                <a:off x="876230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4" name="Oval 4803"/>
              <p:cNvSpPr/>
              <p:nvPr/>
            </p:nvSpPr>
            <p:spPr>
              <a:xfrm>
                <a:off x="891470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5" name="Oval 4804"/>
              <p:cNvSpPr/>
              <p:nvPr/>
            </p:nvSpPr>
            <p:spPr>
              <a:xfrm>
                <a:off x="906710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6" name="Oval 4805"/>
              <p:cNvSpPr/>
              <p:nvPr/>
            </p:nvSpPr>
            <p:spPr>
              <a:xfrm>
                <a:off x="921950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7" name="Oval 4806"/>
              <p:cNvSpPr/>
              <p:nvPr/>
            </p:nvSpPr>
            <p:spPr>
              <a:xfrm>
                <a:off x="9371904" y="6107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4808" name="Group 4807"/>
              <p:cNvGrpSpPr/>
              <p:nvPr/>
            </p:nvGrpSpPr>
            <p:grpSpPr>
              <a:xfrm rot="10800000">
                <a:off x="6957512" y="5161178"/>
                <a:ext cx="1435622" cy="1330803"/>
                <a:chOff x="8514654" y="6260295"/>
                <a:chExt cx="1435622" cy="1330803"/>
              </a:xfrm>
            </p:grpSpPr>
            <p:sp>
              <p:nvSpPr>
                <p:cNvPr id="4952" name="Oval 4951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3" name="Oval 4952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4" name="Oval 4953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5" name="Oval 4954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6" name="Oval 4955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7" name="Oval 4956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8" name="Oval 4957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9" name="Oval 4958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0" name="Oval 4959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1" name="Oval 4960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2" name="Oval 4961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3" name="Oval 4962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4" name="Oval 4963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5" name="Oval 4964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6" name="Oval 4965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7" name="Oval 4966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8" name="Oval 4967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9" name="Oval 4968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0" name="Oval 4969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1" name="Oval 4970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2" name="Oval 4971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3" name="Oval 4972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4" name="Oval 4973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5" name="Oval 4974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6" name="Oval 4975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7" name="Oval 4976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8" name="Oval 4977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9" name="Oval 4978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0" name="Oval 4979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1" name="Oval 4980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2" name="Oval 4981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3" name="Oval 4982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4" name="Oval 4983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5" name="Oval 4984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6" name="Oval 4985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7" name="Oval 4986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8" name="Oval 4987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9" name="Oval 4988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0" name="Oval 4989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1" name="Oval 4990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2" name="Oval 4991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3" name="Oval 4992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4" name="Oval 4993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5" name="Oval 4994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6" name="Oval 4995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7" name="Oval 4996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8" name="Oval 4997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9" name="Oval 4998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0" name="Oval 4999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1" name="Oval 5000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2" name="Oval 5001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3" name="Oval 5002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4" name="Oval 5003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5" name="Oval 5004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6" name="Oval 5005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7" name="Oval 5006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8" name="Oval 5007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9" name="Oval 5008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0" name="Oval 5009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1" name="Oval 5010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2" name="Oval 5011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3" name="Oval 5012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4" name="Oval 5013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5" name="Oval 5014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6" name="Oval 5015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7" name="Oval 5016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8" name="Oval 5017"/>
                <p:cNvSpPr/>
                <p:nvPr/>
              </p:nvSpPr>
              <p:spPr>
                <a:xfrm>
                  <a:off x="952430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9" name="Oval 5018"/>
                <p:cNvSpPr/>
                <p:nvPr/>
              </p:nvSpPr>
              <p:spPr>
                <a:xfrm>
                  <a:off x="967670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09" name="Group 4808"/>
              <p:cNvGrpSpPr/>
              <p:nvPr/>
            </p:nvGrpSpPr>
            <p:grpSpPr>
              <a:xfrm>
                <a:off x="9641556" y="4818113"/>
                <a:ext cx="1435622" cy="1330803"/>
                <a:chOff x="8514654" y="6260295"/>
                <a:chExt cx="1435622" cy="1330803"/>
              </a:xfrm>
            </p:grpSpPr>
            <p:sp>
              <p:nvSpPr>
                <p:cNvPr id="4884" name="Oval 4883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5" name="Oval 4884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6" name="Oval 4885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7" name="Oval 4886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8" name="Oval 4887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9" name="Oval 4888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0" name="Oval 4889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1" name="Oval 4890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2" name="Oval 4891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3" name="Oval 4892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4" name="Oval 4893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5" name="Oval 4894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6" name="Oval 4895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7" name="Oval 4896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8" name="Oval 4897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9" name="Oval 4898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0" name="Oval 4899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1" name="Oval 4900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2" name="Oval 4901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3" name="Oval 4902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4" name="Oval 4903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5" name="Oval 4904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6" name="Oval 4905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7" name="Oval 4906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8" name="Oval 4907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9" name="Oval 4908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0" name="Oval 4909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1" name="Oval 4910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2" name="Oval 4911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3" name="Oval 4912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4" name="Oval 4913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5" name="Oval 4914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6" name="Oval 4915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7" name="Oval 4916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8" name="Oval 4917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9" name="Oval 4918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0" name="Oval 4919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1" name="Oval 4920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2" name="Oval 4921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3" name="Oval 4922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4" name="Oval 4923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5" name="Oval 4924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6" name="Oval 4925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7" name="Oval 4926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8" name="Oval 4927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9" name="Oval 4928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0" name="Oval 4929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1" name="Oval 4930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2" name="Oval 4931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3" name="Oval 4932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4" name="Oval 4933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5" name="Oval 4934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6" name="Oval 4935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7" name="Oval 4936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8" name="Oval 4937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9" name="Oval 4938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0" name="Oval 4939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1" name="Oval 4940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2" name="Oval 4941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3" name="Oval 4942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4" name="Oval 4943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5" name="Oval 4944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6" name="Oval 4945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7" name="Oval 4946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8" name="Oval 4947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9" name="Oval 4948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0" name="Oval 4949"/>
                <p:cNvSpPr/>
                <p:nvPr/>
              </p:nvSpPr>
              <p:spPr>
                <a:xfrm>
                  <a:off x="952430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1" name="Oval 4950"/>
                <p:cNvSpPr/>
                <p:nvPr/>
              </p:nvSpPr>
              <p:spPr>
                <a:xfrm>
                  <a:off x="967670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10" name="Group 4809"/>
              <p:cNvGrpSpPr/>
              <p:nvPr/>
            </p:nvGrpSpPr>
            <p:grpSpPr>
              <a:xfrm>
                <a:off x="8443999" y="3654565"/>
                <a:ext cx="1435622" cy="1330803"/>
                <a:chOff x="8514654" y="6260295"/>
                <a:chExt cx="1435622" cy="1330803"/>
              </a:xfrm>
            </p:grpSpPr>
            <p:sp>
              <p:nvSpPr>
                <p:cNvPr id="4816" name="Oval 4815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7" name="Oval 4816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8" name="Oval 4817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19" name="Oval 4818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0" name="Oval 4819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1" name="Oval 4820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2" name="Oval 4821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3" name="Oval 4822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4" name="Oval 4823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5" name="Oval 4824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6" name="Oval 4825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7" name="Oval 4826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8" name="Oval 4827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29" name="Oval 4828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0" name="Oval 4829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1" name="Oval 4830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2" name="Oval 4831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3" name="Oval 4832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4" name="Oval 4833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5" name="Oval 4834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6" name="Oval 4835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7" name="Oval 4836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8" name="Oval 4837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39" name="Oval 4838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0" name="Oval 4839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1" name="Oval 4840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2" name="Oval 4841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3" name="Oval 4842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4" name="Oval 4843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5" name="Oval 4844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6" name="Oval 4845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7" name="Oval 4846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8" name="Oval 4847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9" name="Oval 4848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0" name="Oval 4849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1" name="Oval 4850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2" name="Oval 4851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3" name="Oval 4852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4" name="Oval 4853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5" name="Oval 4854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6" name="Oval 4855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7" name="Oval 4856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8" name="Oval 4857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9" name="Oval 4858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0" name="Oval 4859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1" name="Oval 4860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2" name="Oval 4861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3" name="Oval 4862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4" name="Oval 4863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5" name="Oval 4864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6" name="Oval 4865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7" name="Oval 4866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8" name="Oval 4867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9" name="Oval 4868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0" name="Oval 4869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1" name="Oval 4870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2" name="Oval 4871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3" name="Oval 4872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4" name="Oval 4873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5" name="Oval 4874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6" name="Oval 4875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7" name="Oval 4876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8" name="Oval 4877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9" name="Oval 4878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0" name="Oval 4879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1" name="Oval 4880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2" name="Oval 4881"/>
                <p:cNvSpPr/>
                <p:nvPr/>
              </p:nvSpPr>
              <p:spPr>
                <a:xfrm>
                  <a:off x="952430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3" name="Oval 4882"/>
                <p:cNvSpPr/>
                <p:nvPr/>
              </p:nvSpPr>
              <p:spPr>
                <a:xfrm>
                  <a:off x="967670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811" name="Oval 4810"/>
              <p:cNvSpPr/>
              <p:nvPr/>
            </p:nvSpPr>
            <p:spPr>
              <a:xfrm>
                <a:off x="9720349" y="428321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2" name="Oval 4811"/>
              <p:cNvSpPr/>
              <p:nvPr/>
            </p:nvSpPr>
            <p:spPr>
              <a:xfrm>
                <a:off x="9891799" y="428321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3" name="Oval 4812"/>
              <p:cNvSpPr/>
              <p:nvPr/>
            </p:nvSpPr>
            <p:spPr>
              <a:xfrm>
                <a:off x="10044199" y="443561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4" name="Oval 4813"/>
              <p:cNvSpPr/>
              <p:nvPr/>
            </p:nvSpPr>
            <p:spPr>
              <a:xfrm>
                <a:off x="10139449" y="462611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5" name="Oval 4814"/>
              <p:cNvSpPr/>
              <p:nvPr/>
            </p:nvSpPr>
            <p:spPr>
              <a:xfrm>
                <a:off x="9834649" y="460706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07" name="Group 4006"/>
            <p:cNvGrpSpPr/>
            <p:nvPr/>
          </p:nvGrpSpPr>
          <p:grpSpPr>
            <a:xfrm rot="19951785">
              <a:off x="6517477" y="5469942"/>
              <a:ext cx="2656626" cy="1860072"/>
              <a:chOff x="6685854" y="3654565"/>
              <a:chExt cx="4391324" cy="3022133"/>
            </a:xfrm>
          </p:grpSpPr>
          <p:sp>
            <p:nvSpPr>
              <p:cNvPr id="4008" name="Oval 4007"/>
              <p:cNvSpPr/>
              <p:nvPr/>
            </p:nvSpPr>
            <p:spPr>
              <a:xfrm>
                <a:off x="7752654" y="4145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09" name="Oval 4008"/>
              <p:cNvSpPr/>
              <p:nvPr/>
            </p:nvSpPr>
            <p:spPr>
              <a:xfrm>
                <a:off x="79050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0" name="Oval 4009"/>
              <p:cNvSpPr/>
              <p:nvPr/>
            </p:nvSpPr>
            <p:spPr>
              <a:xfrm>
                <a:off x="80574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1" name="Oval 4010"/>
              <p:cNvSpPr/>
              <p:nvPr/>
            </p:nvSpPr>
            <p:spPr>
              <a:xfrm>
                <a:off x="82098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2" name="Oval 4011"/>
              <p:cNvSpPr/>
              <p:nvPr/>
            </p:nvSpPr>
            <p:spPr>
              <a:xfrm>
                <a:off x="83622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3" name="Oval 4012"/>
              <p:cNvSpPr/>
              <p:nvPr/>
            </p:nvSpPr>
            <p:spPr>
              <a:xfrm>
                <a:off x="85146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4" name="Oval 4013"/>
              <p:cNvSpPr/>
              <p:nvPr/>
            </p:nvSpPr>
            <p:spPr>
              <a:xfrm>
                <a:off x="86670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5" name="Oval 4014"/>
              <p:cNvSpPr/>
              <p:nvPr/>
            </p:nvSpPr>
            <p:spPr>
              <a:xfrm>
                <a:off x="88194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6" name="Oval 4015"/>
              <p:cNvSpPr/>
              <p:nvPr/>
            </p:nvSpPr>
            <p:spPr>
              <a:xfrm>
                <a:off x="89718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7" name="Oval 4016"/>
              <p:cNvSpPr/>
              <p:nvPr/>
            </p:nvSpPr>
            <p:spPr>
              <a:xfrm>
                <a:off x="91242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8" name="Oval 4017"/>
              <p:cNvSpPr/>
              <p:nvPr/>
            </p:nvSpPr>
            <p:spPr>
              <a:xfrm>
                <a:off x="92766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9" name="Oval 4018"/>
              <p:cNvSpPr/>
              <p:nvPr/>
            </p:nvSpPr>
            <p:spPr>
              <a:xfrm>
                <a:off x="94290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0" name="Oval 4019"/>
              <p:cNvSpPr/>
              <p:nvPr/>
            </p:nvSpPr>
            <p:spPr>
              <a:xfrm>
                <a:off x="79050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1" name="Oval 4020"/>
              <p:cNvSpPr/>
              <p:nvPr/>
            </p:nvSpPr>
            <p:spPr>
              <a:xfrm>
                <a:off x="80574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2" name="Oval 4021"/>
              <p:cNvSpPr/>
              <p:nvPr/>
            </p:nvSpPr>
            <p:spPr>
              <a:xfrm>
                <a:off x="82098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3" name="Oval 4022"/>
              <p:cNvSpPr/>
              <p:nvPr/>
            </p:nvSpPr>
            <p:spPr>
              <a:xfrm>
                <a:off x="83622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4" name="Oval 4023"/>
              <p:cNvSpPr/>
              <p:nvPr/>
            </p:nvSpPr>
            <p:spPr>
              <a:xfrm>
                <a:off x="85146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5" name="Oval 4024"/>
              <p:cNvSpPr/>
              <p:nvPr/>
            </p:nvSpPr>
            <p:spPr>
              <a:xfrm>
                <a:off x="86670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6" name="Oval 4025"/>
              <p:cNvSpPr/>
              <p:nvPr/>
            </p:nvSpPr>
            <p:spPr>
              <a:xfrm>
                <a:off x="88194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7" name="Oval 4026"/>
              <p:cNvSpPr/>
              <p:nvPr/>
            </p:nvSpPr>
            <p:spPr>
              <a:xfrm>
                <a:off x="89718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8" name="Oval 4027"/>
              <p:cNvSpPr/>
              <p:nvPr/>
            </p:nvSpPr>
            <p:spPr>
              <a:xfrm>
                <a:off x="91242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9" name="Oval 4028"/>
              <p:cNvSpPr/>
              <p:nvPr/>
            </p:nvSpPr>
            <p:spPr>
              <a:xfrm>
                <a:off x="92766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0" name="Oval 4029"/>
              <p:cNvSpPr/>
              <p:nvPr/>
            </p:nvSpPr>
            <p:spPr>
              <a:xfrm>
                <a:off x="94290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1" name="Oval 4030"/>
              <p:cNvSpPr/>
              <p:nvPr/>
            </p:nvSpPr>
            <p:spPr>
              <a:xfrm>
                <a:off x="95814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2" name="Oval 4031"/>
              <p:cNvSpPr/>
              <p:nvPr/>
            </p:nvSpPr>
            <p:spPr>
              <a:xfrm>
                <a:off x="80574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3" name="Oval 4032"/>
              <p:cNvSpPr/>
              <p:nvPr/>
            </p:nvSpPr>
            <p:spPr>
              <a:xfrm>
                <a:off x="82098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4" name="Oval 4033"/>
              <p:cNvSpPr/>
              <p:nvPr/>
            </p:nvSpPr>
            <p:spPr>
              <a:xfrm>
                <a:off x="83622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5" name="Oval 4034"/>
              <p:cNvSpPr/>
              <p:nvPr/>
            </p:nvSpPr>
            <p:spPr>
              <a:xfrm>
                <a:off x="85146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6" name="Oval 4035"/>
              <p:cNvSpPr/>
              <p:nvPr/>
            </p:nvSpPr>
            <p:spPr>
              <a:xfrm>
                <a:off x="86670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7" name="Oval 4036"/>
              <p:cNvSpPr/>
              <p:nvPr/>
            </p:nvSpPr>
            <p:spPr>
              <a:xfrm>
                <a:off x="88194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8" name="Oval 4037"/>
              <p:cNvSpPr/>
              <p:nvPr/>
            </p:nvSpPr>
            <p:spPr>
              <a:xfrm>
                <a:off x="89718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9" name="Oval 4038"/>
              <p:cNvSpPr/>
              <p:nvPr/>
            </p:nvSpPr>
            <p:spPr>
              <a:xfrm>
                <a:off x="91242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0" name="Oval 4039"/>
              <p:cNvSpPr/>
              <p:nvPr/>
            </p:nvSpPr>
            <p:spPr>
              <a:xfrm>
                <a:off x="92766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1" name="Oval 4040"/>
              <p:cNvSpPr/>
              <p:nvPr/>
            </p:nvSpPr>
            <p:spPr>
              <a:xfrm>
                <a:off x="94290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2" name="Oval 4041"/>
              <p:cNvSpPr/>
              <p:nvPr/>
            </p:nvSpPr>
            <p:spPr>
              <a:xfrm>
                <a:off x="95814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3" name="Oval 4042"/>
              <p:cNvSpPr/>
              <p:nvPr/>
            </p:nvSpPr>
            <p:spPr>
              <a:xfrm>
                <a:off x="9733854" y="6126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4" name="Oval 4043"/>
              <p:cNvSpPr/>
              <p:nvPr/>
            </p:nvSpPr>
            <p:spPr>
              <a:xfrm>
                <a:off x="7981254" y="4126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5" name="Oval 4044"/>
              <p:cNvSpPr/>
              <p:nvPr/>
            </p:nvSpPr>
            <p:spPr>
              <a:xfrm>
                <a:off x="8133654" y="4279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6" name="Oval 4045"/>
              <p:cNvSpPr/>
              <p:nvPr/>
            </p:nvSpPr>
            <p:spPr>
              <a:xfrm>
                <a:off x="8286054" y="4431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7" name="Oval 4046"/>
              <p:cNvSpPr/>
              <p:nvPr/>
            </p:nvSpPr>
            <p:spPr>
              <a:xfrm>
                <a:off x="843845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8" name="Oval 4047"/>
              <p:cNvSpPr/>
              <p:nvPr/>
            </p:nvSpPr>
            <p:spPr>
              <a:xfrm>
                <a:off x="85908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9" name="Oval 4048"/>
              <p:cNvSpPr/>
              <p:nvPr/>
            </p:nvSpPr>
            <p:spPr>
              <a:xfrm>
                <a:off x="87432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0" name="Oval 4049"/>
              <p:cNvSpPr/>
              <p:nvPr/>
            </p:nvSpPr>
            <p:spPr>
              <a:xfrm>
                <a:off x="88956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1" name="Oval 4050"/>
              <p:cNvSpPr/>
              <p:nvPr/>
            </p:nvSpPr>
            <p:spPr>
              <a:xfrm>
                <a:off x="90480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2" name="Oval 4051"/>
              <p:cNvSpPr/>
              <p:nvPr/>
            </p:nvSpPr>
            <p:spPr>
              <a:xfrm>
                <a:off x="92004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3" name="Oval 4052"/>
              <p:cNvSpPr/>
              <p:nvPr/>
            </p:nvSpPr>
            <p:spPr>
              <a:xfrm>
                <a:off x="93528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4" name="Oval 4053"/>
              <p:cNvSpPr/>
              <p:nvPr/>
            </p:nvSpPr>
            <p:spPr>
              <a:xfrm>
                <a:off x="95052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5" name="Oval 4054"/>
              <p:cNvSpPr/>
              <p:nvPr/>
            </p:nvSpPr>
            <p:spPr>
              <a:xfrm>
                <a:off x="96576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6" name="Oval 4055"/>
              <p:cNvSpPr/>
              <p:nvPr/>
            </p:nvSpPr>
            <p:spPr>
              <a:xfrm>
                <a:off x="8133654" y="4279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7" name="Oval 4056"/>
              <p:cNvSpPr/>
              <p:nvPr/>
            </p:nvSpPr>
            <p:spPr>
              <a:xfrm>
                <a:off x="8286054" y="4431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8" name="Oval 4057"/>
              <p:cNvSpPr/>
              <p:nvPr/>
            </p:nvSpPr>
            <p:spPr>
              <a:xfrm>
                <a:off x="843845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9" name="Oval 4058"/>
              <p:cNvSpPr/>
              <p:nvPr/>
            </p:nvSpPr>
            <p:spPr>
              <a:xfrm>
                <a:off x="85908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60" name="Oval 4059"/>
              <p:cNvSpPr/>
              <p:nvPr/>
            </p:nvSpPr>
            <p:spPr>
              <a:xfrm>
                <a:off x="87432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61" name="Oval 4060"/>
              <p:cNvSpPr/>
              <p:nvPr/>
            </p:nvSpPr>
            <p:spPr>
              <a:xfrm>
                <a:off x="88956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62" name="Oval 4061"/>
              <p:cNvSpPr/>
              <p:nvPr/>
            </p:nvSpPr>
            <p:spPr>
              <a:xfrm>
                <a:off x="90480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63" name="Oval 4062"/>
              <p:cNvSpPr/>
              <p:nvPr/>
            </p:nvSpPr>
            <p:spPr>
              <a:xfrm>
                <a:off x="92004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64" name="Oval 4063"/>
              <p:cNvSpPr/>
              <p:nvPr/>
            </p:nvSpPr>
            <p:spPr>
              <a:xfrm>
                <a:off x="93528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65" name="Oval 4064"/>
              <p:cNvSpPr/>
              <p:nvPr/>
            </p:nvSpPr>
            <p:spPr>
              <a:xfrm>
                <a:off x="95052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66" name="Oval 4065"/>
              <p:cNvSpPr/>
              <p:nvPr/>
            </p:nvSpPr>
            <p:spPr>
              <a:xfrm>
                <a:off x="96576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67" name="Oval 4066"/>
              <p:cNvSpPr/>
              <p:nvPr/>
            </p:nvSpPr>
            <p:spPr>
              <a:xfrm>
                <a:off x="981005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68" name="Oval 4067"/>
              <p:cNvSpPr/>
              <p:nvPr/>
            </p:nvSpPr>
            <p:spPr>
              <a:xfrm>
                <a:off x="8286054" y="4431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69" name="Oval 4068"/>
              <p:cNvSpPr/>
              <p:nvPr/>
            </p:nvSpPr>
            <p:spPr>
              <a:xfrm>
                <a:off x="843845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70" name="Oval 4069"/>
              <p:cNvSpPr/>
              <p:nvPr/>
            </p:nvSpPr>
            <p:spPr>
              <a:xfrm>
                <a:off x="85908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71" name="Oval 4070"/>
              <p:cNvSpPr/>
              <p:nvPr/>
            </p:nvSpPr>
            <p:spPr>
              <a:xfrm>
                <a:off x="87432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72" name="Oval 4071"/>
              <p:cNvSpPr/>
              <p:nvPr/>
            </p:nvSpPr>
            <p:spPr>
              <a:xfrm>
                <a:off x="88956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73" name="Oval 4072"/>
              <p:cNvSpPr/>
              <p:nvPr/>
            </p:nvSpPr>
            <p:spPr>
              <a:xfrm>
                <a:off x="90480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74" name="Oval 4073"/>
              <p:cNvSpPr/>
              <p:nvPr/>
            </p:nvSpPr>
            <p:spPr>
              <a:xfrm>
                <a:off x="92004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75" name="Oval 4074"/>
              <p:cNvSpPr/>
              <p:nvPr/>
            </p:nvSpPr>
            <p:spPr>
              <a:xfrm>
                <a:off x="93528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76" name="Oval 4075"/>
              <p:cNvSpPr/>
              <p:nvPr/>
            </p:nvSpPr>
            <p:spPr>
              <a:xfrm>
                <a:off x="95052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77" name="Oval 4076"/>
              <p:cNvSpPr/>
              <p:nvPr/>
            </p:nvSpPr>
            <p:spPr>
              <a:xfrm>
                <a:off x="96576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78" name="Oval 4077"/>
              <p:cNvSpPr/>
              <p:nvPr/>
            </p:nvSpPr>
            <p:spPr>
              <a:xfrm>
                <a:off x="981005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79" name="Oval 4078"/>
              <p:cNvSpPr/>
              <p:nvPr/>
            </p:nvSpPr>
            <p:spPr>
              <a:xfrm>
                <a:off x="8362254" y="4164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0" name="Oval 4079"/>
              <p:cNvSpPr/>
              <p:nvPr/>
            </p:nvSpPr>
            <p:spPr>
              <a:xfrm>
                <a:off x="8514654" y="4317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1" name="Oval 4080"/>
              <p:cNvSpPr/>
              <p:nvPr/>
            </p:nvSpPr>
            <p:spPr>
              <a:xfrm>
                <a:off x="8667054" y="4469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2" name="Oval 4081"/>
              <p:cNvSpPr/>
              <p:nvPr/>
            </p:nvSpPr>
            <p:spPr>
              <a:xfrm>
                <a:off x="88194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3" name="Oval 4082"/>
              <p:cNvSpPr/>
              <p:nvPr/>
            </p:nvSpPr>
            <p:spPr>
              <a:xfrm>
                <a:off x="89718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4" name="Oval 4083"/>
              <p:cNvSpPr/>
              <p:nvPr/>
            </p:nvSpPr>
            <p:spPr>
              <a:xfrm>
                <a:off x="91242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5" name="Oval 4084"/>
              <p:cNvSpPr/>
              <p:nvPr/>
            </p:nvSpPr>
            <p:spPr>
              <a:xfrm>
                <a:off x="92766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6" name="Oval 4085"/>
              <p:cNvSpPr/>
              <p:nvPr/>
            </p:nvSpPr>
            <p:spPr>
              <a:xfrm>
                <a:off x="94290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7" name="Oval 4086"/>
              <p:cNvSpPr/>
              <p:nvPr/>
            </p:nvSpPr>
            <p:spPr>
              <a:xfrm>
                <a:off x="95814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8" name="Oval 4087"/>
              <p:cNvSpPr/>
              <p:nvPr/>
            </p:nvSpPr>
            <p:spPr>
              <a:xfrm>
                <a:off x="97338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9" name="Oval 4088"/>
              <p:cNvSpPr/>
              <p:nvPr/>
            </p:nvSpPr>
            <p:spPr>
              <a:xfrm>
                <a:off x="98862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0" name="Oval 4089"/>
              <p:cNvSpPr/>
              <p:nvPr/>
            </p:nvSpPr>
            <p:spPr>
              <a:xfrm>
                <a:off x="8362254" y="4164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1" name="Oval 4090"/>
              <p:cNvSpPr/>
              <p:nvPr/>
            </p:nvSpPr>
            <p:spPr>
              <a:xfrm>
                <a:off x="8514654" y="4317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2" name="Oval 4091"/>
              <p:cNvSpPr/>
              <p:nvPr/>
            </p:nvSpPr>
            <p:spPr>
              <a:xfrm>
                <a:off x="8667054" y="4469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3" name="Oval 4092"/>
              <p:cNvSpPr/>
              <p:nvPr/>
            </p:nvSpPr>
            <p:spPr>
              <a:xfrm>
                <a:off x="88194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4" name="Oval 4093"/>
              <p:cNvSpPr/>
              <p:nvPr/>
            </p:nvSpPr>
            <p:spPr>
              <a:xfrm>
                <a:off x="89718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5" name="Oval 4094"/>
              <p:cNvSpPr/>
              <p:nvPr/>
            </p:nvSpPr>
            <p:spPr>
              <a:xfrm>
                <a:off x="91242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6" name="Oval 4095"/>
              <p:cNvSpPr/>
              <p:nvPr/>
            </p:nvSpPr>
            <p:spPr>
              <a:xfrm>
                <a:off x="92766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7" name="Oval 4096"/>
              <p:cNvSpPr/>
              <p:nvPr/>
            </p:nvSpPr>
            <p:spPr>
              <a:xfrm>
                <a:off x="94290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8" name="Oval 4097"/>
              <p:cNvSpPr/>
              <p:nvPr/>
            </p:nvSpPr>
            <p:spPr>
              <a:xfrm>
                <a:off x="95814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9" name="Oval 4098"/>
              <p:cNvSpPr/>
              <p:nvPr/>
            </p:nvSpPr>
            <p:spPr>
              <a:xfrm>
                <a:off x="97338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0" name="Oval 4099"/>
              <p:cNvSpPr/>
              <p:nvPr/>
            </p:nvSpPr>
            <p:spPr>
              <a:xfrm>
                <a:off x="98862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1" name="Oval 4100"/>
              <p:cNvSpPr/>
              <p:nvPr/>
            </p:nvSpPr>
            <p:spPr>
              <a:xfrm>
                <a:off x="10038654" y="5841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2" name="Oval 4101"/>
              <p:cNvSpPr/>
              <p:nvPr/>
            </p:nvSpPr>
            <p:spPr>
              <a:xfrm>
                <a:off x="8514654" y="4317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3" name="Oval 4102"/>
              <p:cNvSpPr/>
              <p:nvPr/>
            </p:nvSpPr>
            <p:spPr>
              <a:xfrm>
                <a:off x="8667054" y="4469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4" name="Oval 4103"/>
              <p:cNvSpPr/>
              <p:nvPr/>
            </p:nvSpPr>
            <p:spPr>
              <a:xfrm>
                <a:off x="88194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5" name="Oval 4104"/>
              <p:cNvSpPr/>
              <p:nvPr/>
            </p:nvSpPr>
            <p:spPr>
              <a:xfrm>
                <a:off x="89718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6" name="Oval 4105"/>
              <p:cNvSpPr/>
              <p:nvPr/>
            </p:nvSpPr>
            <p:spPr>
              <a:xfrm>
                <a:off x="91242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7" name="Oval 4106"/>
              <p:cNvSpPr/>
              <p:nvPr/>
            </p:nvSpPr>
            <p:spPr>
              <a:xfrm>
                <a:off x="92766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8" name="Oval 4107"/>
              <p:cNvSpPr/>
              <p:nvPr/>
            </p:nvSpPr>
            <p:spPr>
              <a:xfrm>
                <a:off x="94290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9" name="Oval 4108"/>
              <p:cNvSpPr/>
              <p:nvPr/>
            </p:nvSpPr>
            <p:spPr>
              <a:xfrm>
                <a:off x="95814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10" name="Oval 4109"/>
              <p:cNvSpPr/>
              <p:nvPr/>
            </p:nvSpPr>
            <p:spPr>
              <a:xfrm>
                <a:off x="97338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11" name="Oval 4110"/>
              <p:cNvSpPr/>
              <p:nvPr/>
            </p:nvSpPr>
            <p:spPr>
              <a:xfrm>
                <a:off x="98862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12" name="Oval 4111"/>
              <p:cNvSpPr/>
              <p:nvPr/>
            </p:nvSpPr>
            <p:spPr>
              <a:xfrm>
                <a:off x="10038654" y="5841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13" name="Oval 4112"/>
              <p:cNvSpPr/>
              <p:nvPr/>
            </p:nvSpPr>
            <p:spPr>
              <a:xfrm>
                <a:off x="10191054" y="5993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14" name="Oval 4113"/>
              <p:cNvSpPr/>
              <p:nvPr/>
            </p:nvSpPr>
            <p:spPr>
              <a:xfrm>
                <a:off x="8438454" y="3993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15" name="Oval 4114"/>
              <p:cNvSpPr/>
              <p:nvPr/>
            </p:nvSpPr>
            <p:spPr>
              <a:xfrm>
                <a:off x="8590854" y="4145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16" name="Oval 4115"/>
              <p:cNvSpPr/>
              <p:nvPr/>
            </p:nvSpPr>
            <p:spPr>
              <a:xfrm>
                <a:off x="87432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17" name="Oval 4116"/>
              <p:cNvSpPr/>
              <p:nvPr/>
            </p:nvSpPr>
            <p:spPr>
              <a:xfrm>
                <a:off x="88956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18" name="Oval 4117"/>
              <p:cNvSpPr/>
              <p:nvPr/>
            </p:nvSpPr>
            <p:spPr>
              <a:xfrm>
                <a:off x="90480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19" name="Oval 4118"/>
              <p:cNvSpPr/>
              <p:nvPr/>
            </p:nvSpPr>
            <p:spPr>
              <a:xfrm>
                <a:off x="92004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0" name="Oval 4119"/>
              <p:cNvSpPr/>
              <p:nvPr/>
            </p:nvSpPr>
            <p:spPr>
              <a:xfrm>
                <a:off x="93528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1" name="Oval 4120"/>
              <p:cNvSpPr/>
              <p:nvPr/>
            </p:nvSpPr>
            <p:spPr>
              <a:xfrm>
                <a:off x="95052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2" name="Oval 4121"/>
              <p:cNvSpPr/>
              <p:nvPr/>
            </p:nvSpPr>
            <p:spPr>
              <a:xfrm>
                <a:off x="96576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3" name="Oval 4122"/>
              <p:cNvSpPr/>
              <p:nvPr/>
            </p:nvSpPr>
            <p:spPr>
              <a:xfrm>
                <a:off x="98100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4" name="Oval 4123"/>
              <p:cNvSpPr/>
              <p:nvPr/>
            </p:nvSpPr>
            <p:spPr>
              <a:xfrm>
                <a:off x="99624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5" name="Oval 4124"/>
              <p:cNvSpPr/>
              <p:nvPr/>
            </p:nvSpPr>
            <p:spPr>
              <a:xfrm>
                <a:off x="101148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6" name="Oval 4125"/>
              <p:cNvSpPr/>
              <p:nvPr/>
            </p:nvSpPr>
            <p:spPr>
              <a:xfrm>
                <a:off x="8590854" y="4145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7" name="Oval 4126"/>
              <p:cNvSpPr/>
              <p:nvPr/>
            </p:nvSpPr>
            <p:spPr>
              <a:xfrm>
                <a:off x="87432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8" name="Oval 4127"/>
              <p:cNvSpPr/>
              <p:nvPr/>
            </p:nvSpPr>
            <p:spPr>
              <a:xfrm>
                <a:off x="88956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9" name="Oval 4128"/>
              <p:cNvSpPr/>
              <p:nvPr/>
            </p:nvSpPr>
            <p:spPr>
              <a:xfrm>
                <a:off x="90480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0" name="Oval 4129"/>
              <p:cNvSpPr/>
              <p:nvPr/>
            </p:nvSpPr>
            <p:spPr>
              <a:xfrm>
                <a:off x="92004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1" name="Oval 4130"/>
              <p:cNvSpPr/>
              <p:nvPr/>
            </p:nvSpPr>
            <p:spPr>
              <a:xfrm>
                <a:off x="93528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2" name="Oval 4131"/>
              <p:cNvSpPr/>
              <p:nvPr/>
            </p:nvSpPr>
            <p:spPr>
              <a:xfrm>
                <a:off x="95052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3" name="Oval 4132"/>
              <p:cNvSpPr/>
              <p:nvPr/>
            </p:nvSpPr>
            <p:spPr>
              <a:xfrm>
                <a:off x="96576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4" name="Oval 4133"/>
              <p:cNvSpPr/>
              <p:nvPr/>
            </p:nvSpPr>
            <p:spPr>
              <a:xfrm>
                <a:off x="98100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5" name="Oval 4134"/>
              <p:cNvSpPr/>
              <p:nvPr/>
            </p:nvSpPr>
            <p:spPr>
              <a:xfrm>
                <a:off x="99624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6" name="Oval 4135"/>
              <p:cNvSpPr/>
              <p:nvPr/>
            </p:nvSpPr>
            <p:spPr>
              <a:xfrm>
                <a:off x="101148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7" name="Oval 4136"/>
              <p:cNvSpPr/>
              <p:nvPr/>
            </p:nvSpPr>
            <p:spPr>
              <a:xfrm>
                <a:off x="102672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8" name="Oval 4137"/>
              <p:cNvSpPr/>
              <p:nvPr/>
            </p:nvSpPr>
            <p:spPr>
              <a:xfrm>
                <a:off x="87432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9" name="Oval 4138"/>
              <p:cNvSpPr/>
              <p:nvPr/>
            </p:nvSpPr>
            <p:spPr>
              <a:xfrm>
                <a:off x="88956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0" name="Oval 4139"/>
              <p:cNvSpPr/>
              <p:nvPr/>
            </p:nvSpPr>
            <p:spPr>
              <a:xfrm>
                <a:off x="90480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1" name="Oval 4140"/>
              <p:cNvSpPr/>
              <p:nvPr/>
            </p:nvSpPr>
            <p:spPr>
              <a:xfrm>
                <a:off x="92004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2" name="Oval 4141"/>
              <p:cNvSpPr/>
              <p:nvPr/>
            </p:nvSpPr>
            <p:spPr>
              <a:xfrm>
                <a:off x="93528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3" name="Oval 4142"/>
              <p:cNvSpPr/>
              <p:nvPr/>
            </p:nvSpPr>
            <p:spPr>
              <a:xfrm>
                <a:off x="95052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4" name="Oval 4143"/>
              <p:cNvSpPr/>
              <p:nvPr/>
            </p:nvSpPr>
            <p:spPr>
              <a:xfrm>
                <a:off x="96576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5" name="Oval 4144"/>
              <p:cNvSpPr/>
              <p:nvPr/>
            </p:nvSpPr>
            <p:spPr>
              <a:xfrm>
                <a:off x="98100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6" name="Oval 4145"/>
              <p:cNvSpPr/>
              <p:nvPr/>
            </p:nvSpPr>
            <p:spPr>
              <a:xfrm>
                <a:off x="99624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7" name="Oval 4146"/>
              <p:cNvSpPr/>
              <p:nvPr/>
            </p:nvSpPr>
            <p:spPr>
              <a:xfrm>
                <a:off x="104196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8" name="Oval 4147"/>
              <p:cNvSpPr/>
              <p:nvPr/>
            </p:nvSpPr>
            <p:spPr>
              <a:xfrm>
                <a:off x="66858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9" name="Oval 4148"/>
              <p:cNvSpPr/>
              <p:nvPr/>
            </p:nvSpPr>
            <p:spPr>
              <a:xfrm>
                <a:off x="68382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0" name="Oval 4149"/>
              <p:cNvSpPr/>
              <p:nvPr/>
            </p:nvSpPr>
            <p:spPr>
              <a:xfrm>
                <a:off x="69906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1" name="Oval 4150"/>
              <p:cNvSpPr/>
              <p:nvPr/>
            </p:nvSpPr>
            <p:spPr>
              <a:xfrm>
                <a:off x="71430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2" name="Oval 4151"/>
              <p:cNvSpPr/>
              <p:nvPr/>
            </p:nvSpPr>
            <p:spPr>
              <a:xfrm>
                <a:off x="72954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3" name="Oval 4152"/>
              <p:cNvSpPr/>
              <p:nvPr/>
            </p:nvSpPr>
            <p:spPr>
              <a:xfrm>
                <a:off x="74478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4" name="Oval 4153"/>
              <p:cNvSpPr/>
              <p:nvPr/>
            </p:nvSpPr>
            <p:spPr>
              <a:xfrm>
                <a:off x="76002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5" name="Oval 4154"/>
              <p:cNvSpPr/>
              <p:nvPr/>
            </p:nvSpPr>
            <p:spPr>
              <a:xfrm>
                <a:off x="77526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6" name="Oval 4155"/>
              <p:cNvSpPr/>
              <p:nvPr/>
            </p:nvSpPr>
            <p:spPr>
              <a:xfrm>
                <a:off x="79050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7" name="Oval 4156"/>
              <p:cNvSpPr/>
              <p:nvPr/>
            </p:nvSpPr>
            <p:spPr>
              <a:xfrm>
                <a:off x="80574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8" name="Oval 4157"/>
              <p:cNvSpPr/>
              <p:nvPr/>
            </p:nvSpPr>
            <p:spPr>
              <a:xfrm>
                <a:off x="82098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9" name="Oval 4158"/>
              <p:cNvSpPr/>
              <p:nvPr/>
            </p:nvSpPr>
            <p:spPr>
              <a:xfrm>
                <a:off x="8362254" y="6126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0" name="Oval 4159"/>
              <p:cNvSpPr/>
              <p:nvPr/>
            </p:nvSpPr>
            <p:spPr>
              <a:xfrm>
                <a:off x="68382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1" name="Oval 4160"/>
              <p:cNvSpPr/>
              <p:nvPr/>
            </p:nvSpPr>
            <p:spPr>
              <a:xfrm>
                <a:off x="69906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2" name="Oval 4161"/>
              <p:cNvSpPr/>
              <p:nvPr/>
            </p:nvSpPr>
            <p:spPr>
              <a:xfrm>
                <a:off x="71430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3" name="Oval 4162"/>
              <p:cNvSpPr/>
              <p:nvPr/>
            </p:nvSpPr>
            <p:spPr>
              <a:xfrm>
                <a:off x="72954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4" name="Oval 4163"/>
              <p:cNvSpPr/>
              <p:nvPr/>
            </p:nvSpPr>
            <p:spPr>
              <a:xfrm>
                <a:off x="74478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5" name="Oval 4164"/>
              <p:cNvSpPr/>
              <p:nvPr/>
            </p:nvSpPr>
            <p:spPr>
              <a:xfrm>
                <a:off x="76002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6" name="Oval 4165"/>
              <p:cNvSpPr/>
              <p:nvPr/>
            </p:nvSpPr>
            <p:spPr>
              <a:xfrm>
                <a:off x="77526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7" name="Oval 4166"/>
              <p:cNvSpPr/>
              <p:nvPr/>
            </p:nvSpPr>
            <p:spPr>
              <a:xfrm>
                <a:off x="79050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8" name="Oval 4167"/>
              <p:cNvSpPr/>
              <p:nvPr/>
            </p:nvSpPr>
            <p:spPr>
              <a:xfrm>
                <a:off x="80574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9" name="Oval 4168"/>
              <p:cNvSpPr/>
              <p:nvPr/>
            </p:nvSpPr>
            <p:spPr>
              <a:xfrm>
                <a:off x="82098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0" name="Oval 4169"/>
              <p:cNvSpPr/>
              <p:nvPr/>
            </p:nvSpPr>
            <p:spPr>
              <a:xfrm>
                <a:off x="8362254" y="6126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1" name="Oval 4170"/>
              <p:cNvSpPr/>
              <p:nvPr/>
            </p:nvSpPr>
            <p:spPr>
              <a:xfrm>
                <a:off x="85146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2" name="Oval 4171"/>
              <p:cNvSpPr/>
              <p:nvPr/>
            </p:nvSpPr>
            <p:spPr>
              <a:xfrm>
                <a:off x="69906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3" name="Oval 4172"/>
              <p:cNvSpPr/>
              <p:nvPr/>
            </p:nvSpPr>
            <p:spPr>
              <a:xfrm>
                <a:off x="71430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4" name="Oval 4173"/>
              <p:cNvSpPr/>
              <p:nvPr/>
            </p:nvSpPr>
            <p:spPr>
              <a:xfrm>
                <a:off x="72954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5" name="Oval 4174"/>
              <p:cNvSpPr/>
              <p:nvPr/>
            </p:nvSpPr>
            <p:spPr>
              <a:xfrm>
                <a:off x="74478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6" name="Oval 4175"/>
              <p:cNvSpPr/>
              <p:nvPr/>
            </p:nvSpPr>
            <p:spPr>
              <a:xfrm>
                <a:off x="76002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7" name="Oval 4176"/>
              <p:cNvSpPr/>
              <p:nvPr/>
            </p:nvSpPr>
            <p:spPr>
              <a:xfrm>
                <a:off x="77526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8" name="Oval 4177"/>
              <p:cNvSpPr/>
              <p:nvPr/>
            </p:nvSpPr>
            <p:spPr>
              <a:xfrm>
                <a:off x="79050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9" name="Oval 4178"/>
              <p:cNvSpPr/>
              <p:nvPr/>
            </p:nvSpPr>
            <p:spPr>
              <a:xfrm>
                <a:off x="80574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80" name="Oval 4179"/>
              <p:cNvSpPr/>
              <p:nvPr/>
            </p:nvSpPr>
            <p:spPr>
              <a:xfrm>
                <a:off x="82098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81" name="Oval 4180"/>
              <p:cNvSpPr/>
              <p:nvPr/>
            </p:nvSpPr>
            <p:spPr>
              <a:xfrm>
                <a:off x="8362254" y="6126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82" name="Oval 4181"/>
              <p:cNvSpPr/>
              <p:nvPr/>
            </p:nvSpPr>
            <p:spPr>
              <a:xfrm>
                <a:off x="85146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83" name="Oval 4182"/>
              <p:cNvSpPr/>
              <p:nvPr/>
            </p:nvSpPr>
            <p:spPr>
              <a:xfrm>
                <a:off x="86670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84" name="Oval 4183"/>
              <p:cNvSpPr/>
              <p:nvPr/>
            </p:nvSpPr>
            <p:spPr>
              <a:xfrm>
                <a:off x="6914454" y="4431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85" name="Oval 4184"/>
              <p:cNvSpPr/>
              <p:nvPr/>
            </p:nvSpPr>
            <p:spPr>
              <a:xfrm>
                <a:off x="706685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86" name="Oval 4185"/>
              <p:cNvSpPr/>
              <p:nvPr/>
            </p:nvSpPr>
            <p:spPr>
              <a:xfrm>
                <a:off x="72192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87" name="Oval 4186"/>
              <p:cNvSpPr/>
              <p:nvPr/>
            </p:nvSpPr>
            <p:spPr>
              <a:xfrm>
                <a:off x="73716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88" name="Oval 4187"/>
              <p:cNvSpPr/>
              <p:nvPr/>
            </p:nvSpPr>
            <p:spPr>
              <a:xfrm>
                <a:off x="75240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89" name="Oval 4188"/>
              <p:cNvSpPr/>
              <p:nvPr/>
            </p:nvSpPr>
            <p:spPr>
              <a:xfrm>
                <a:off x="76764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0" name="Oval 4189"/>
              <p:cNvSpPr/>
              <p:nvPr/>
            </p:nvSpPr>
            <p:spPr>
              <a:xfrm>
                <a:off x="78288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1" name="Oval 4190"/>
              <p:cNvSpPr/>
              <p:nvPr/>
            </p:nvSpPr>
            <p:spPr>
              <a:xfrm>
                <a:off x="79812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2" name="Oval 4191"/>
              <p:cNvSpPr/>
              <p:nvPr/>
            </p:nvSpPr>
            <p:spPr>
              <a:xfrm>
                <a:off x="81336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3" name="Oval 4192"/>
              <p:cNvSpPr/>
              <p:nvPr/>
            </p:nvSpPr>
            <p:spPr>
              <a:xfrm>
                <a:off x="82860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4" name="Oval 4193"/>
              <p:cNvSpPr/>
              <p:nvPr/>
            </p:nvSpPr>
            <p:spPr>
              <a:xfrm>
                <a:off x="843845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5" name="Oval 4194"/>
              <p:cNvSpPr/>
              <p:nvPr/>
            </p:nvSpPr>
            <p:spPr>
              <a:xfrm>
                <a:off x="8590854" y="6107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6" name="Oval 4195"/>
              <p:cNvSpPr/>
              <p:nvPr/>
            </p:nvSpPr>
            <p:spPr>
              <a:xfrm>
                <a:off x="706685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7" name="Oval 4196"/>
              <p:cNvSpPr/>
              <p:nvPr/>
            </p:nvSpPr>
            <p:spPr>
              <a:xfrm>
                <a:off x="72192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8" name="Oval 4197"/>
              <p:cNvSpPr/>
              <p:nvPr/>
            </p:nvSpPr>
            <p:spPr>
              <a:xfrm>
                <a:off x="73716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9" name="Oval 4198"/>
              <p:cNvSpPr/>
              <p:nvPr/>
            </p:nvSpPr>
            <p:spPr>
              <a:xfrm>
                <a:off x="75240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0" name="Oval 4199"/>
              <p:cNvSpPr/>
              <p:nvPr/>
            </p:nvSpPr>
            <p:spPr>
              <a:xfrm>
                <a:off x="76764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1" name="Oval 4200"/>
              <p:cNvSpPr/>
              <p:nvPr/>
            </p:nvSpPr>
            <p:spPr>
              <a:xfrm>
                <a:off x="78288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2" name="Oval 4201"/>
              <p:cNvSpPr/>
              <p:nvPr/>
            </p:nvSpPr>
            <p:spPr>
              <a:xfrm>
                <a:off x="79812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3" name="Oval 4202"/>
              <p:cNvSpPr/>
              <p:nvPr/>
            </p:nvSpPr>
            <p:spPr>
              <a:xfrm>
                <a:off x="81336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4" name="Oval 4203"/>
              <p:cNvSpPr/>
              <p:nvPr/>
            </p:nvSpPr>
            <p:spPr>
              <a:xfrm>
                <a:off x="82860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5" name="Oval 4204"/>
              <p:cNvSpPr/>
              <p:nvPr/>
            </p:nvSpPr>
            <p:spPr>
              <a:xfrm>
                <a:off x="843845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6" name="Oval 4205"/>
              <p:cNvSpPr/>
              <p:nvPr/>
            </p:nvSpPr>
            <p:spPr>
              <a:xfrm>
                <a:off x="8590854" y="6107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7" name="Oval 4206"/>
              <p:cNvSpPr/>
              <p:nvPr/>
            </p:nvSpPr>
            <p:spPr>
              <a:xfrm>
                <a:off x="874325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8" name="Oval 4207"/>
              <p:cNvSpPr/>
              <p:nvPr/>
            </p:nvSpPr>
            <p:spPr>
              <a:xfrm>
                <a:off x="72192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9" name="Oval 4208"/>
              <p:cNvSpPr/>
              <p:nvPr/>
            </p:nvSpPr>
            <p:spPr>
              <a:xfrm>
                <a:off x="73716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0" name="Oval 4209"/>
              <p:cNvSpPr/>
              <p:nvPr/>
            </p:nvSpPr>
            <p:spPr>
              <a:xfrm>
                <a:off x="75240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1" name="Oval 4210"/>
              <p:cNvSpPr/>
              <p:nvPr/>
            </p:nvSpPr>
            <p:spPr>
              <a:xfrm>
                <a:off x="76764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2" name="Oval 4211"/>
              <p:cNvSpPr/>
              <p:nvPr/>
            </p:nvSpPr>
            <p:spPr>
              <a:xfrm>
                <a:off x="78288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3" name="Oval 4212"/>
              <p:cNvSpPr/>
              <p:nvPr/>
            </p:nvSpPr>
            <p:spPr>
              <a:xfrm>
                <a:off x="79812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4" name="Oval 4213"/>
              <p:cNvSpPr/>
              <p:nvPr/>
            </p:nvSpPr>
            <p:spPr>
              <a:xfrm>
                <a:off x="81336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5" name="Oval 4214"/>
              <p:cNvSpPr/>
              <p:nvPr/>
            </p:nvSpPr>
            <p:spPr>
              <a:xfrm>
                <a:off x="82860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6" name="Oval 4215"/>
              <p:cNvSpPr/>
              <p:nvPr/>
            </p:nvSpPr>
            <p:spPr>
              <a:xfrm>
                <a:off x="843845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7" name="Oval 4216"/>
              <p:cNvSpPr/>
              <p:nvPr/>
            </p:nvSpPr>
            <p:spPr>
              <a:xfrm>
                <a:off x="8590854" y="6107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8" name="Oval 4217"/>
              <p:cNvSpPr/>
              <p:nvPr/>
            </p:nvSpPr>
            <p:spPr>
              <a:xfrm>
                <a:off x="874325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9" name="Oval 4218"/>
              <p:cNvSpPr/>
              <p:nvPr/>
            </p:nvSpPr>
            <p:spPr>
              <a:xfrm>
                <a:off x="8895654" y="6412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0" name="Oval 4219"/>
              <p:cNvSpPr/>
              <p:nvPr/>
            </p:nvSpPr>
            <p:spPr>
              <a:xfrm>
                <a:off x="7143054" y="4317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1" name="Oval 4220"/>
              <p:cNvSpPr/>
              <p:nvPr/>
            </p:nvSpPr>
            <p:spPr>
              <a:xfrm>
                <a:off x="7295454" y="4469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2" name="Oval 4221"/>
              <p:cNvSpPr/>
              <p:nvPr/>
            </p:nvSpPr>
            <p:spPr>
              <a:xfrm>
                <a:off x="74478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3" name="Oval 4222"/>
              <p:cNvSpPr/>
              <p:nvPr/>
            </p:nvSpPr>
            <p:spPr>
              <a:xfrm>
                <a:off x="76002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4" name="Oval 4223"/>
              <p:cNvSpPr/>
              <p:nvPr/>
            </p:nvSpPr>
            <p:spPr>
              <a:xfrm>
                <a:off x="77526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5" name="Oval 4224"/>
              <p:cNvSpPr/>
              <p:nvPr/>
            </p:nvSpPr>
            <p:spPr>
              <a:xfrm>
                <a:off x="79050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6" name="Oval 4225"/>
              <p:cNvSpPr/>
              <p:nvPr/>
            </p:nvSpPr>
            <p:spPr>
              <a:xfrm>
                <a:off x="80574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7" name="Oval 4226"/>
              <p:cNvSpPr/>
              <p:nvPr/>
            </p:nvSpPr>
            <p:spPr>
              <a:xfrm>
                <a:off x="82098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8" name="Oval 4227"/>
              <p:cNvSpPr/>
              <p:nvPr/>
            </p:nvSpPr>
            <p:spPr>
              <a:xfrm>
                <a:off x="83622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9" name="Oval 4228"/>
              <p:cNvSpPr/>
              <p:nvPr/>
            </p:nvSpPr>
            <p:spPr>
              <a:xfrm>
                <a:off x="85146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30" name="Oval 4229"/>
              <p:cNvSpPr/>
              <p:nvPr/>
            </p:nvSpPr>
            <p:spPr>
              <a:xfrm>
                <a:off x="8667054" y="5841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31" name="Oval 4230"/>
              <p:cNvSpPr/>
              <p:nvPr/>
            </p:nvSpPr>
            <p:spPr>
              <a:xfrm>
                <a:off x="8819454" y="5993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32" name="Oval 4231"/>
              <p:cNvSpPr/>
              <p:nvPr/>
            </p:nvSpPr>
            <p:spPr>
              <a:xfrm>
                <a:off x="74478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33" name="Oval 4232"/>
              <p:cNvSpPr/>
              <p:nvPr/>
            </p:nvSpPr>
            <p:spPr>
              <a:xfrm>
                <a:off x="76002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34" name="Oval 4233"/>
              <p:cNvSpPr/>
              <p:nvPr/>
            </p:nvSpPr>
            <p:spPr>
              <a:xfrm>
                <a:off x="77526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35" name="Oval 4234"/>
              <p:cNvSpPr/>
              <p:nvPr/>
            </p:nvSpPr>
            <p:spPr>
              <a:xfrm>
                <a:off x="79050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36" name="Oval 4235"/>
              <p:cNvSpPr/>
              <p:nvPr/>
            </p:nvSpPr>
            <p:spPr>
              <a:xfrm>
                <a:off x="80574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37" name="Oval 4236"/>
              <p:cNvSpPr/>
              <p:nvPr/>
            </p:nvSpPr>
            <p:spPr>
              <a:xfrm>
                <a:off x="82098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38" name="Oval 4237"/>
              <p:cNvSpPr/>
              <p:nvPr/>
            </p:nvSpPr>
            <p:spPr>
              <a:xfrm>
                <a:off x="83622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39" name="Oval 4238"/>
              <p:cNvSpPr/>
              <p:nvPr/>
            </p:nvSpPr>
            <p:spPr>
              <a:xfrm>
                <a:off x="85146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0" name="Oval 4239"/>
              <p:cNvSpPr/>
              <p:nvPr/>
            </p:nvSpPr>
            <p:spPr>
              <a:xfrm>
                <a:off x="8667054" y="5841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1" name="Oval 4240"/>
              <p:cNvSpPr/>
              <p:nvPr/>
            </p:nvSpPr>
            <p:spPr>
              <a:xfrm>
                <a:off x="8819454" y="5993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2" name="Oval 4241"/>
              <p:cNvSpPr/>
              <p:nvPr/>
            </p:nvSpPr>
            <p:spPr>
              <a:xfrm>
                <a:off x="8971854" y="6145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3" name="Oval 4242"/>
              <p:cNvSpPr/>
              <p:nvPr/>
            </p:nvSpPr>
            <p:spPr>
              <a:xfrm>
                <a:off x="74478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4" name="Oval 4243"/>
              <p:cNvSpPr/>
              <p:nvPr/>
            </p:nvSpPr>
            <p:spPr>
              <a:xfrm>
                <a:off x="76002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5" name="Oval 4244"/>
              <p:cNvSpPr/>
              <p:nvPr/>
            </p:nvSpPr>
            <p:spPr>
              <a:xfrm>
                <a:off x="77526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6" name="Oval 4245"/>
              <p:cNvSpPr/>
              <p:nvPr/>
            </p:nvSpPr>
            <p:spPr>
              <a:xfrm>
                <a:off x="79050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7" name="Oval 4246"/>
              <p:cNvSpPr/>
              <p:nvPr/>
            </p:nvSpPr>
            <p:spPr>
              <a:xfrm>
                <a:off x="80574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8" name="Oval 4247"/>
              <p:cNvSpPr/>
              <p:nvPr/>
            </p:nvSpPr>
            <p:spPr>
              <a:xfrm>
                <a:off x="82098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9" name="Oval 4248"/>
              <p:cNvSpPr/>
              <p:nvPr/>
            </p:nvSpPr>
            <p:spPr>
              <a:xfrm>
                <a:off x="83622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50" name="Oval 4249"/>
              <p:cNvSpPr/>
              <p:nvPr/>
            </p:nvSpPr>
            <p:spPr>
              <a:xfrm>
                <a:off x="85146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51" name="Oval 4250"/>
              <p:cNvSpPr/>
              <p:nvPr/>
            </p:nvSpPr>
            <p:spPr>
              <a:xfrm>
                <a:off x="8667054" y="5841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52" name="Oval 4251"/>
              <p:cNvSpPr/>
              <p:nvPr/>
            </p:nvSpPr>
            <p:spPr>
              <a:xfrm>
                <a:off x="8819454" y="5993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53" name="Oval 4252"/>
              <p:cNvSpPr/>
              <p:nvPr/>
            </p:nvSpPr>
            <p:spPr>
              <a:xfrm>
                <a:off x="8971854" y="6145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54" name="Oval 4253"/>
              <p:cNvSpPr/>
              <p:nvPr/>
            </p:nvSpPr>
            <p:spPr>
              <a:xfrm>
                <a:off x="9124254" y="6298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55" name="Oval 4254"/>
              <p:cNvSpPr/>
              <p:nvPr/>
            </p:nvSpPr>
            <p:spPr>
              <a:xfrm>
                <a:off x="73716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56" name="Oval 4255"/>
              <p:cNvSpPr/>
              <p:nvPr/>
            </p:nvSpPr>
            <p:spPr>
              <a:xfrm>
                <a:off x="75240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57" name="Oval 4256"/>
              <p:cNvSpPr/>
              <p:nvPr/>
            </p:nvSpPr>
            <p:spPr>
              <a:xfrm>
                <a:off x="76764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58" name="Oval 4257"/>
              <p:cNvSpPr/>
              <p:nvPr/>
            </p:nvSpPr>
            <p:spPr>
              <a:xfrm>
                <a:off x="78288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59" name="Oval 4258"/>
              <p:cNvSpPr/>
              <p:nvPr/>
            </p:nvSpPr>
            <p:spPr>
              <a:xfrm>
                <a:off x="79812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0" name="Oval 4259"/>
              <p:cNvSpPr/>
              <p:nvPr/>
            </p:nvSpPr>
            <p:spPr>
              <a:xfrm>
                <a:off x="81336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1" name="Oval 4260"/>
              <p:cNvSpPr/>
              <p:nvPr/>
            </p:nvSpPr>
            <p:spPr>
              <a:xfrm>
                <a:off x="82860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2" name="Oval 4261"/>
              <p:cNvSpPr/>
              <p:nvPr/>
            </p:nvSpPr>
            <p:spPr>
              <a:xfrm>
                <a:off x="84384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3" name="Oval 4262"/>
              <p:cNvSpPr/>
              <p:nvPr/>
            </p:nvSpPr>
            <p:spPr>
              <a:xfrm>
                <a:off x="85908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4" name="Oval 4263"/>
              <p:cNvSpPr/>
              <p:nvPr/>
            </p:nvSpPr>
            <p:spPr>
              <a:xfrm>
                <a:off x="87432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5" name="Oval 4264"/>
              <p:cNvSpPr/>
              <p:nvPr/>
            </p:nvSpPr>
            <p:spPr>
              <a:xfrm>
                <a:off x="88956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6" name="Oval 4265"/>
              <p:cNvSpPr/>
              <p:nvPr/>
            </p:nvSpPr>
            <p:spPr>
              <a:xfrm>
                <a:off x="90480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7" name="Oval 4266"/>
              <p:cNvSpPr/>
              <p:nvPr/>
            </p:nvSpPr>
            <p:spPr>
              <a:xfrm>
                <a:off x="75240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8" name="Oval 4267"/>
              <p:cNvSpPr/>
              <p:nvPr/>
            </p:nvSpPr>
            <p:spPr>
              <a:xfrm>
                <a:off x="76764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9" name="Oval 4268"/>
              <p:cNvSpPr/>
              <p:nvPr/>
            </p:nvSpPr>
            <p:spPr>
              <a:xfrm>
                <a:off x="78288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70" name="Oval 4269"/>
              <p:cNvSpPr/>
              <p:nvPr/>
            </p:nvSpPr>
            <p:spPr>
              <a:xfrm>
                <a:off x="79812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71" name="Oval 4270"/>
              <p:cNvSpPr/>
              <p:nvPr/>
            </p:nvSpPr>
            <p:spPr>
              <a:xfrm>
                <a:off x="81336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72" name="Oval 4271"/>
              <p:cNvSpPr/>
              <p:nvPr/>
            </p:nvSpPr>
            <p:spPr>
              <a:xfrm>
                <a:off x="82860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73" name="Oval 4272"/>
              <p:cNvSpPr/>
              <p:nvPr/>
            </p:nvSpPr>
            <p:spPr>
              <a:xfrm>
                <a:off x="84384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74" name="Oval 4273"/>
              <p:cNvSpPr/>
              <p:nvPr/>
            </p:nvSpPr>
            <p:spPr>
              <a:xfrm>
                <a:off x="85908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75" name="Oval 4274"/>
              <p:cNvSpPr/>
              <p:nvPr/>
            </p:nvSpPr>
            <p:spPr>
              <a:xfrm>
                <a:off x="87432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76" name="Oval 4275"/>
              <p:cNvSpPr/>
              <p:nvPr/>
            </p:nvSpPr>
            <p:spPr>
              <a:xfrm>
                <a:off x="88956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77" name="Oval 4276"/>
              <p:cNvSpPr/>
              <p:nvPr/>
            </p:nvSpPr>
            <p:spPr>
              <a:xfrm>
                <a:off x="90480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78" name="Oval 4277"/>
              <p:cNvSpPr/>
              <p:nvPr/>
            </p:nvSpPr>
            <p:spPr>
              <a:xfrm>
                <a:off x="9200454" y="6126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79" name="Oval 4278"/>
              <p:cNvSpPr/>
              <p:nvPr/>
            </p:nvSpPr>
            <p:spPr>
              <a:xfrm>
                <a:off x="76764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0" name="Oval 4279"/>
              <p:cNvSpPr/>
              <p:nvPr/>
            </p:nvSpPr>
            <p:spPr>
              <a:xfrm>
                <a:off x="78288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1" name="Oval 4280"/>
              <p:cNvSpPr/>
              <p:nvPr/>
            </p:nvSpPr>
            <p:spPr>
              <a:xfrm>
                <a:off x="79812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2" name="Oval 4281"/>
              <p:cNvSpPr/>
              <p:nvPr/>
            </p:nvSpPr>
            <p:spPr>
              <a:xfrm>
                <a:off x="81336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3" name="Oval 4282"/>
              <p:cNvSpPr/>
              <p:nvPr/>
            </p:nvSpPr>
            <p:spPr>
              <a:xfrm>
                <a:off x="82860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4" name="Oval 4283"/>
              <p:cNvSpPr/>
              <p:nvPr/>
            </p:nvSpPr>
            <p:spPr>
              <a:xfrm>
                <a:off x="84384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5" name="Oval 4284"/>
              <p:cNvSpPr/>
              <p:nvPr/>
            </p:nvSpPr>
            <p:spPr>
              <a:xfrm>
                <a:off x="85908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6" name="Oval 4285"/>
              <p:cNvSpPr/>
              <p:nvPr/>
            </p:nvSpPr>
            <p:spPr>
              <a:xfrm>
                <a:off x="87432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7" name="Oval 4286"/>
              <p:cNvSpPr/>
              <p:nvPr/>
            </p:nvSpPr>
            <p:spPr>
              <a:xfrm>
                <a:off x="88956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8" name="Oval 4287"/>
              <p:cNvSpPr/>
              <p:nvPr/>
            </p:nvSpPr>
            <p:spPr>
              <a:xfrm>
                <a:off x="90480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9" name="Oval 4288"/>
              <p:cNvSpPr/>
              <p:nvPr/>
            </p:nvSpPr>
            <p:spPr>
              <a:xfrm>
                <a:off x="93528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0" name="Oval 4289"/>
              <p:cNvSpPr/>
              <p:nvPr/>
            </p:nvSpPr>
            <p:spPr>
              <a:xfrm>
                <a:off x="7695504" y="4431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1" name="Oval 4290"/>
              <p:cNvSpPr/>
              <p:nvPr/>
            </p:nvSpPr>
            <p:spPr>
              <a:xfrm>
                <a:off x="784790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2" name="Oval 4291"/>
              <p:cNvSpPr/>
              <p:nvPr/>
            </p:nvSpPr>
            <p:spPr>
              <a:xfrm>
                <a:off x="800030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3" name="Oval 4292"/>
              <p:cNvSpPr/>
              <p:nvPr/>
            </p:nvSpPr>
            <p:spPr>
              <a:xfrm>
                <a:off x="815270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4" name="Oval 4293"/>
              <p:cNvSpPr/>
              <p:nvPr/>
            </p:nvSpPr>
            <p:spPr>
              <a:xfrm>
                <a:off x="830510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5" name="Oval 4294"/>
              <p:cNvSpPr/>
              <p:nvPr/>
            </p:nvSpPr>
            <p:spPr>
              <a:xfrm>
                <a:off x="845750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6" name="Oval 4295"/>
              <p:cNvSpPr/>
              <p:nvPr/>
            </p:nvSpPr>
            <p:spPr>
              <a:xfrm>
                <a:off x="860990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7" name="Oval 4296"/>
              <p:cNvSpPr/>
              <p:nvPr/>
            </p:nvSpPr>
            <p:spPr>
              <a:xfrm>
                <a:off x="876230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8" name="Oval 4297"/>
              <p:cNvSpPr/>
              <p:nvPr/>
            </p:nvSpPr>
            <p:spPr>
              <a:xfrm>
                <a:off x="891470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9" name="Oval 4298"/>
              <p:cNvSpPr/>
              <p:nvPr/>
            </p:nvSpPr>
            <p:spPr>
              <a:xfrm>
                <a:off x="906710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00" name="Oval 4299"/>
              <p:cNvSpPr/>
              <p:nvPr/>
            </p:nvSpPr>
            <p:spPr>
              <a:xfrm>
                <a:off x="921950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01" name="Oval 4300"/>
              <p:cNvSpPr/>
              <p:nvPr/>
            </p:nvSpPr>
            <p:spPr>
              <a:xfrm>
                <a:off x="9371904" y="6107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4302" name="Group 4301"/>
              <p:cNvGrpSpPr/>
              <p:nvPr/>
            </p:nvGrpSpPr>
            <p:grpSpPr>
              <a:xfrm rot="10800000">
                <a:off x="6957512" y="5161178"/>
                <a:ext cx="1435622" cy="1330803"/>
                <a:chOff x="8514654" y="6260295"/>
                <a:chExt cx="1435622" cy="1330803"/>
              </a:xfrm>
            </p:grpSpPr>
            <p:sp>
              <p:nvSpPr>
                <p:cNvPr id="4446" name="Oval 4445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7" name="Oval 4446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8" name="Oval 4447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9" name="Oval 4448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0" name="Oval 4449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1" name="Oval 4450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2" name="Oval 4451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3" name="Oval 4452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4" name="Oval 4453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5" name="Oval 4454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6" name="Oval 4455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7" name="Oval 4456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8" name="Oval 4457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9" name="Oval 4458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0" name="Oval 4459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1" name="Oval 4460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2" name="Oval 4461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3" name="Oval 4462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4" name="Oval 4463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5" name="Oval 4464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6" name="Oval 4465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7" name="Oval 4466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8" name="Oval 4467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9" name="Oval 4468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0" name="Oval 4469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1" name="Oval 4470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2" name="Oval 4471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3" name="Oval 4472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4" name="Oval 4473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5" name="Oval 4474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6" name="Oval 4475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7" name="Oval 4476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8" name="Oval 4477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9" name="Oval 4478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0" name="Oval 4479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1" name="Oval 4480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2" name="Oval 4481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3" name="Oval 4482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4" name="Oval 4483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5" name="Oval 4484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6" name="Oval 4485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7" name="Oval 4486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8" name="Oval 4487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9" name="Oval 4488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0" name="Oval 4489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1" name="Oval 4490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2" name="Oval 4491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3" name="Oval 4492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4" name="Oval 4493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5" name="Oval 4494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6" name="Oval 4495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7" name="Oval 4496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8" name="Oval 4497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9" name="Oval 4498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0" name="Oval 4499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1" name="Oval 4500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2" name="Oval 4501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3" name="Oval 4502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4" name="Oval 4503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5" name="Oval 4504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6" name="Oval 4505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7" name="Oval 4506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8" name="Oval 4507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9" name="Oval 4508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0" name="Oval 4509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1" name="Oval 4510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2" name="Oval 4511"/>
                <p:cNvSpPr/>
                <p:nvPr/>
              </p:nvSpPr>
              <p:spPr>
                <a:xfrm>
                  <a:off x="952430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3" name="Oval 4512"/>
                <p:cNvSpPr/>
                <p:nvPr/>
              </p:nvSpPr>
              <p:spPr>
                <a:xfrm>
                  <a:off x="967670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03" name="Group 4302"/>
              <p:cNvGrpSpPr/>
              <p:nvPr/>
            </p:nvGrpSpPr>
            <p:grpSpPr>
              <a:xfrm>
                <a:off x="9641556" y="4818113"/>
                <a:ext cx="1435622" cy="1330803"/>
                <a:chOff x="8514654" y="6260295"/>
                <a:chExt cx="1435622" cy="1330803"/>
              </a:xfrm>
            </p:grpSpPr>
            <p:sp>
              <p:nvSpPr>
                <p:cNvPr id="4378" name="Oval 4377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9" name="Oval 4378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0" name="Oval 4379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1" name="Oval 4380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2" name="Oval 4381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3" name="Oval 4382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4" name="Oval 4383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5" name="Oval 4384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6" name="Oval 4385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7" name="Oval 4386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8" name="Oval 4387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9" name="Oval 4388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0" name="Oval 4389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1" name="Oval 4390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2" name="Oval 4391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3" name="Oval 4392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4" name="Oval 4393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5" name="Oval 4394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6" name="Oval 4395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7" name="Oval 4396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8" name="Oval 4397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9" name="Oval 4398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0" name="Oval 4399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1" name="Oval 4400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2" name="Oval 4401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3" name="Oval 4402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4" name="Oval 4403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5" name="Oval 4404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6" name="Oval 4405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7" name="Oval 4406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8" name="Oval 4407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9" name="Oval 4408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0" name="Oval 4409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1" name="Oval 4410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2" name="Oval 4411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3" name="Oval 4412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4" name="Oval 4413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5" name="Oval 4414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6" name="Oval 4415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7" name="Oval 4416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8" name="Oval 4417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9" name="Oval 4418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0" name="Oval 4419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1" name="Oval 4420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2" name="Oval 4421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3" name="Oval 4422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4" name="Oval 4423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5" name="Oval 4424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6" name="Oval 4425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7" name="Oval 4426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8" name="Oval 4427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9" name="Oval 4428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0" name="Oval 4429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1" name="Oval 4430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2" name="Oval 4431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3" name="Oval 4432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4" name="Oval 4433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5" name="Oval 4434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6" name="Oval 4435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7" name="Oval 4436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8" name="Oval 4437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9" name="Oval 4438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0" name="Oval 4439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1" name="Oval 4440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2" name="Oval 4441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3" name="Oval 4442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4" name="Oval 4443"/>
                <p:cNvSpPr/>
                <p:nvPr/>
              </p:nvSpPr>
              <p:spPr>
                <a:xfrm>
                  <a:off x="952430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5" name="Oval 4444"/>
                <p:cNvSpPr/>
                <p:nvPr/>
              </p:nvSpPr>
              <p:spPr>
                <a:xfrm>
                  <a:off x="967670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04" name="Group 4303"/>
              <p:cNvGrpSpPr/>
              <p:nvPr/>
            </p:nvGrpSpPr>
            <p:grpSpPr>
              <a:xfrm>
                <a:off x="8443999" y="3654565"/>
                <a:ext cx="1435622" cy="1330803"/>
                <a:chOff x="8514654" y="6260295"/>
                <a:chExt cx="1435622" cy="1330803"/>
              </a:xfrm>
            </p:grpSpPr>
            <p:sp>
              <p:nvSpPr>
                <p:cNvPr id="4310" name="Oval 4309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1" name="Oval 4310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2" name="Oval 4311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3" name="Oval 4312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4" name="Oval 4313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5" name="Oval 4314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6" name="Oval 4315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7" name="Oval 4316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8" name="Oval 4317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9" name="Oval 4318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0" name="Oval 4319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1" name="Oval 4320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2" name="Oval 4321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3" name="Oval 4322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4" name="Oval 4323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5" name="Oval 4324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6" name="Oval 4325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7" name="Oval 4326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8" name="Oval 4327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29" name="Oval 4328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0" name="Oval 4329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1" name="Oval 4330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2" name="Oval 4331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3" name="Oval 4332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4" name="Oval 4333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5" name="Oval 4334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6" name="Oval 4335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7" name="Oval 4336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8" name="Oval 4337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39" name="Oval 4338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0" name="Oval 4339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1" name="Oval 4340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2" name="Oval 4341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3" name="Oval 4342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4" name="Oval 4343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5" name="Oval 4344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6" name="Oval 4345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7" name="Oval 4346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8" name="Oval 4347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9" name="Oval 4348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0" name="Oval 4349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1" name="Oval 4350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2" name="Oval 4351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3" name="Oval 4352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4" name="Oval 4353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5" name="Oval 4354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6" name="Oval 4355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7" name="Oval 4356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8" name="Oval 4357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9" name="Oval 4358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0" name="Oval 4359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1" name="Oval 4360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2" name="Oval 4361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3" name="Oval 4362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4" name="Oval 4363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5" name="Oval 4364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6" name="Oval 4365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7" name="Oval 4366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8" name="Oval 4367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9" name="Oval 4368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0" name="Oval 4369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1" name="Oval 4370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2" name="Oval 4371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3" name="Oval 4372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4" name="Oval 4373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5" name="Oval 4374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6" name="Oval 4375"/>
                <p:cNvSpPr/>
                <p:nvPr/>
              </p:nvSpPr>
              <p:spPr>
                <a:xfrm>
                  <a:off x="952430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7" name="Oval 4376"/>
                <p:cNvSpPr/>
                <p:nvPr/>
              </p:nvSpPr>
              <p:spPr>
                <a:xfrm>
                  <a:off x="967670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305" name="Oval 4304"/>
              <p:cNvSpPr/>
              <p:nvPr/>
            </p:nvSpPr>
            <p:spPr>
              <a:xfrm>
                <a:off x="9720349" y="428321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06" name="Oval 4305"/>
              <p:cNvSpPr/>
              <p:nvPr/>
            </p:nvSpPr>
            <p:spPr>
              <a:xfrm>
                <a:off x="9891799" y="428321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07" name="Oval 4306"/>
              <p:cNvSpPr/>
              <p:nvPr/>
            </p:nvSpPr>
            <p:spPr>
              <a:xfrm>
                <a:off x="10044199" y="443561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08" name="Oval 4307"/>
              <p:cNvSpPr/>
              <p:nvPr/>
            </p:nvSpPr>
            <p:spPr>
              <a:xfrm>
                <a:off x="10139449" y="462611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09" name="Oval 4308"/>
              <p:cNvSpPr/>
              <p:nvPr/>
            </p:nvSpPr>
            <p:spPr>
              <a:xfrm>
                <a:off x="9834649" y="460706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529" name="Oval 5528"/>
            <p:cNvSpPr/>
            <p:nvPr/>
          </p:nvSpPr>
          <p:spPr>
            <a:xfrm rot="17359429">
              <a:off x="8963142" y="699216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30" name="Oval 5529"/>
            <p:cNvSpPr/>
            <p:nvPr/>
          </p:nvSpPr>
          <p:spPr>
            <a:xfrm rot="17359429">
              <a:off x="9079473" y="693036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31" name="Oval 5530"/>
            <p:cNvSpPr/>
            <p:nvPr/>
          </p:nvSpPr>
          <p:spPr>
            <a:xfrm rot="17359429">
              <a:off x="9195805" y="686856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32" name="Oval 5531"/>
            <p:cNvSpPr/>
            <p:nvPr/>
          </p:nvSpPr>
          <p:spPr>
            <a:xfrm rot="17359429">
              <a:off x="9312137" y="680676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33" name="Oval 5532"/>
            <p:cNvSpPr/>
            <p:nvPr/>
          </p:nvSpPr>
          <p:spPr>
            <a:xfrm rot="17359429">
              <a:off x="9428468" y="674496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34" name="Oval 5533"/>
            <p:cNvSpPr/>
            <p:nvPr/>
          </p:nvSpPr>
          <p:spPr>
            <a:xfrm rot="17359429">
              <a:off x="9544800" y="668316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35" name="Oval 5534"/>
            <p:cNvSpPr/>
            <p:nvPr/>
          </p:nvSpPr>
          <p:spPr>
            <a:xfrm rot="17359429">
              <a:off x="9661132" y="662136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36" name="Oval 5535"/>
            <p:cNvSpPr/>
            <p:nvPr/>
          </p:nvSpPr>
          <p:spPr>
            <a:xfrm rot="17359429">
              <a:off x="9777464" y="655956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37" name="Oval 5536"/>
            <p:cNvSpPr/>
            <p:nvPr/>
          </p:nvSpPr>
          <p:spPr>
            <a:xfrm rot="17359429">
              <a:off x="9893795" y="649776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38" name="Oval 5537"/>
            <p:cNvSpPr/>
            <p:nvPr/>
          </p:nvSpPr>
          <p:spPr>
            <a:xfrm rot="17359429">
              <a:off x="10010127" y="643596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39" name="Oval 5538"/>
            <p:cNvSpPr/>
            <p:nvPr/>
          </p:nvSpPr>
          <p:spPr>
            <a:xfrm rot="17359429">
              <a:off x="10126459" y="637416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0" name="Oval 5539"/>
            <p:cNvSpPr/>
            <p:nvPr/>
          </p:nvSpPr>
          <p:spPr>
            <a:xfrm rot="17359429">
              <a:off x="10242791" y="631236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1" name="Oval 5540"/>
            <p:cNvSpPr/>
            <p:nvPr/>
          </p:nvSpPr>
          <p:spPr>
            <a:xfrm rot="17359429">
              <a:off x="9079473" y="693036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2" name="Oval 5541"/>
            <p:cNvSpPr/>
            <p:nvPr/>
          </p:nvSpPr>
          <p:spPr>
            <a:xfrm rot="17359429">
              <a:off x="9195805" y="686856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3" name="Oval 5542"/>
            <p:cNvSpPr/>
            <p:nvPr/>
          </p:nvSpPr>
          <p:spPr>
            <a:xfrm rot="17359429">
              <a:off x="9312137" y="680676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4" name="Oval 5543"/>
            <p:cNvSpPr/>
            <p:nvPr/>
          </p:nvSpPr>
          <p:spPr>
            <a:xfrm rot="17359429">
              <a:off x="9428468" y="674496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5" name="Oval 5544"/>
            <p:cNvSpPr/>
            <p:nvPr/>
          </p:nvSpPr>
          <p:spPr>
            <a:xfrm rot="17359429">
              <a:off x="9544800" y="668316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6" name="Oval 5545"/>
            <p:cNvSpPr/>
            <p:nvPr/>
          </p:nvSpPr>
          <p:spPr>
            <a:xfrm rot="17359429">
              <a:off x="9661132" y="662136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7" name="Oval 5546"/>
            <p:cNvSpPr/>
            <p:nvPr/>
          </p:nvSpPr>
          <p:spPr>
            <a:xfrm rot="17359429">
              <a:off x="9777464" y="655956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8" name="Oval 5547"/>
            <p:cNvSpPr/>
            <p:nvPr/>
          </p:nvSpPr>
          <p:spPr>
            <a:xfrm rot="17359429">
              <a:off x="9893795" y="649776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9" name="Oval 5548"/>
            <p:cNvSpPr/>
            <p:nvPr/>
          </p:nvSpPr>
          <p:spPr>
            <a:xfrm rot="17359429">
              <a:off x="10010127" y="643596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0" name="Oval 5549"/>
            <p:cNvSpPr/>
            <p:nvPr/>
          </p:nvSpPr>
          <p:spPr>
            <a:xfrm rot="17359429">
              <a:off x="10126459" y="637416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1" name="Oval 5550"/>
            <p:cNvSpPr/>
            <p:nvPr/>
          </p:nvSpPr>
          <p:spPr>
            <a:xfrm rot="17359429">
              <a:off x="10242791" y="631236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2" name="Oval 5551"/>
            <p:cNvSpPr/>
            <p:nvPr/>
          </p:nvSpPr>
          <p:spPr>
            <a:xfrm rot="17359429">
              <a:off x="10359122" y="625057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3" name="Oval 5552"/>
            <p:cNvSpPr/>
            <p:nvPr/>
          </p:nvSpPr>
          <p:spPr>
            <a:xfrm rot="17359429">
              <a:off x="9195805" y="686856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4" name="Oval 5553"/>
            <p:cNvSpPr/>
            <p:nvPr/>
          </p:nvSpPr>
          <p:spPr>
            <a:xfrm rot="17359429">
              <a:off x="9312137" y="680676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5" name="Oval 5554"/>
            <p:cNvSpPr/>
            <p:nvPr/>
          </p:nvSpPr>
          <p:spPr>
            <a:xfrm rot="17359429">
              <a:off x="9428468" y="674496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6" name="Oval 5555"/>
            <p:cNvSpPr/>
            <p:nvPr/>
          </p:nvSpPr>
          <p:spPr>
            <a:xfrm rot="17359429">
              <a:off x="9544800" y="668316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7" name="Oval 5556"/>
            <p:cNvSpPr/>
            <p:nvPr/>
          </p:nvSpPr>
          <p:spPr>
            <a:xfrm rot="17359429">
              <a:off x="9661132" y="662136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8" name="Oval 5557"/>
            <p:cNvSpPr/>
            <p:nvPr/>
          </p:nvSpPr>
          <p:spPr>
            <a:xfrm rot="17359429">
              <a:off x="9777464" y="655956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9" name="Oval 5558"/>
            <p:cNvSpPr/>
            <p:nvPr/>
          </p:nvSpPr>
          <p:spPr>
            <a:xfrm rot="17359429">
              <a:off x="9893795" y="649776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0" name="Oval 5559"/>
            <p:cNvSpPr/>
            <p:nvPr/>
          </p:nvSpPr>
          <p:spPr>
            <a:xfrm rot="17359429">
              <a:off x="10010127" y="643596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1" name="Oval 5560"/>
            <p:cNvSpPr/>
            <p:nvPr/>
          </p:nvSpPr>
          <p:spPr>
            <a:xfrm rot="17359429">
              <a:off x="10126459" y="637416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2" name="Oval 5561"/>
            <p:cNvSpPr/>
            <p:nvPr/>
          </p:nvSpPr>
          <p:spPr>
            <a:xfrm rot="17359429">
              <a:off x="10242791" y="631236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3" name="Oval 5562"/>
            <p:cNvSpPr/>
            <p:nvPr/>
          </p:nvSpPr>
          <p:spPr>
            <a:xfrm rot="17359429">
              <a:off x="10359122" y="625057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4" name="Oval 5563"/>
            <p:cNvSpPr/>
            <p:nvPr/>
          </p:nvSpPr>
          <p:spPr>
            <a:xfrm rot="17359429">
              <a:off x="10475454" y="618877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5" name="Oval 5564"/>
            <p:cNvSpPr/>
            <p:nvPr/>
          </p:nvSpPr>
          <p:spPr>
            <a:xfrm rot="17359429">
              <a:off x="9000659" y="685142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6" name="Oval 5565"/>
            <p:cNvSpPr/>
            <p:nvPr/>
          </p:nvSpPr>
          <p:spPr>
            <a:xfrm rot="17359429">
              <a:off x="9116990" y="678963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7" name="Oval 5566"/>
            <p:cNvSpPr/>
            <p:nvPr/>
          </p:nvSpPr>
          <p:spPr>
            <a:xfrm rot="17359429">
              <a:off x="9233322" y="672783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8" name="Oval 5567"/>
            <p:cNvSpPr/>
            <p:nvPr/>
          </p:nvSpPr>
          <p:spPr>
            <a:xfrm rot="17359429">
              <a:off x="9349654" y="666603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9" name="Oval 5568"/>
            <p:cNvSpPr/>
            <p:nvPr/>
          </p:nvSpPr>
          <p:spPr>
            <a:xfrm rot="17359429">
              <a:off x="9465985" y="660423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0" name="Oval 5569"/>
            <p:cNvSpPr/>
            <p:nvPr/>
          </p:nvSpPr>
          <p:spPr>
            <a:xfrm rot="17359429">
              <a:off x="9582317" y="654243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1" name="Oval 5570"/>
            <p:cNvSpPr/>
            <p:nvPr/>
          </p:nvSpPr>
          <p:spPr>
            <a:xfrm rot="17359429">
              <a:off x="9698649" y="648063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2" name="Oval 5571"/>
            <p:cNvSpPr/>
            <p:nvPr/>
          </p:nvSpPr>
          <p:spPr>
            <a:xfrm rot="17359429">
              <a:off x="9814981" y="641883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3" name="Oval 5572"/>
            <p:cNvSpPr/>
            <p:nvPr/>
          </p:nvSpPr>
          <p:spPr>
            <a:xfrm rot="17359429">
              <a:off x="9931312" y="635703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4" name="Oval 5573"/>
            <p:cNvSpPr/>
            <p:nvPr/>
          </p:nvSpPr>
          <p:spPr>
            <a:xfrm rot="17359429">
              <a:off x="10047644" y="629523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5" name="Oval 5574"/>
            <p:cNvSpPr/>
            <p:nvPr/>
          </p:nvSpPr>
          <p:spPr>
            <a:xfrm rot="17359429">
              <a:off x="10163976" y="623343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6" name="Oval 5575"/>
            <p:cNvSpPr/>
            <p:nvPr/>
          </p:nvSpPr>
          <p:spPr>
            <a:xfrm rot="17359429">
              <a:off x="10280308" y="617163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7" name="Oval 5576"/>
            <p:cNvSpPr/>
            <p:nvPr/>
          </p:nvSpPr>
          <p:spPr>
            <a:xfrm rot="17359429">
              <a:off x="9116990" y="678963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8" name="Oval 5577"/>
            <p:cNvSpPr/>
            <p:nvPr/>
          </p:nvSpPr>
          <p:spPr>
            <a:xfrm rot="17359429">
              <a:off x="9233322" y="672783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9" name="Oval 5578"/>
            <p:cNvSpPr/>
            <p:nvPr/>
          </p:nvSpPr>
          <p:spPr>
            <a:xfrm rot="17359429">
              <a:off x="9349654" y="666603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0" name="Oval 5579"/>
            <p:cNvSpPr/>
            <p:nvPr/>
          </p:nvSpPr>
          <p:spPr>
            <a:xfrm rot="17359429">
              <a:off x="9465985" y="660423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1" name="Oval 5580"/>
            <p:cNvSpPr/>
            <p:nvPr/>
          </p:nvSpPr>
          <p:spPr>
            <a:xfrm rot="17359429">
              <a:off x="9582317" y="654243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2" name="Oval 5581"/>
            <p:cNvSpPr/>
            <p:nvPr/>
          </p:nvSpPr>
          <p:spPr>
            <a:xfrm rot="17359429">
              <a:off x="9698649" y="648063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3" name="Oval 5582"/>
            <p:cNvSpPr/>
            <p:nvPr/>
          </p:nvSpPr>
          <p:spPr>
            <a:xfrm rot="17359429">
              <a:off x="9814981" y="641883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4" name="Oval 5583"/>
            <p:cNvSpPr/>
            <p:nvPr/>
          </p:nvSpPr>
          <p:spPr>
            <a:xfrm rot="17359429">
              <a:off x="9931312" y="635703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5" name="Oval 5584"/>
            <p:cNvSpPr/>
            <p:nvPr/>
          </p:nvSpPr>
          <p:spPr>
            <a:xfrm rot="17359429">
              <a:off x="10047644" y="629523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6" name="Oval 5585"/>
            <p:cNvSpPr/>
            <p:nvPr/>
          </p:nvSpPr>
          <p:spPr>
            <a:xfrm rot="17359429">
              <a:off x="10163976" y="623343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7" name="Oval 5586"/>
            <p:cNvSpPr/>
            <p:nvPr/>
          </p:nvSpPr>
          <p:spPr>
            <a:xfrm rot="17359429">
              <a:off x="10280308" y="617163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8" name="Oval 5587"/>
            <p:cNvSpPr/>
            <p:nvPr/>
          </p:nvSpPr>
          <p:spPr>
            <a:xfrm rot="17359429">
              <a:off x="10396639" y="610983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9" name="Oval 5588"/>
            <p:cNvSpPr/>
            <p:nvPr/>
          </p:nvSpPr>
          <p:spPr>
            <a:xfrm rot="17359429">
              <a:off x="9233322" y="672783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0" name="Oval 5589"/>
            <p:cNvSpPr/>
            <p:nvPr/>
          </p:nvSpPr>
          <p:spPr>
            <a:xfrm rot="17359429">
              <a:off x="9349654" y="666603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1" name="Oval 5590"/>
            <p:cNvSpPr/>
            <p:nvPr/>
          </p:nvSpPr>
          <p:spPr>
            <a:xfrm rot="17359429">
              <a:off x="9465985" y="660423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2" name="Oval 5591"/>
            <p:cNvSpPr/>
            <p:nvPr/>
          </p:nvSpPr>
          <p:spPr>
            <a:xfrm rot="17359429">
              <a:off x="9582317" y="654243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3" name="Oval 5592"/>
            <p:cNvSpPr/>
            <p:nvPr/>
          </p:nvSpPr>
          <p:spPr>
            <a:xfrm rot="17359429">
              <a:off x="9698649" y="648063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4" name="Oval 5593"/>
            <p:cNvSpPr/>
            <p:nvPr/>
          </p:nvSpPr>
          <p:spPr>
            <a:xfrm rot="17359429">
              <a:off x="9814981" y="641883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5" name="Oval 5594"/>
            <p:cNvSpPr/>
            <p:nvPr/>
          </p:nvSpPr>
          <p:spPr>
            <a:xfrm rot="17359429">
              <a:off x="9931312" y="635703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6" name="Oval 5595"/>
            <p:cNvSpPr/>
            <p:nvPr/>
          </p:nvSpPr>
          <p:spPr>
            <a:xfrm rot="17359429">
              <a:off x="10047644" y="629523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7" name="Oval 5596"/>
            <p:cNvSpPr/>
            <p:nvPr/>
          </p:nvSpPr>
          <p:spPr>
            <a:xfrm rot="17359429">
              <a:off x="10163976" y="623343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8" name="Oval 5597"/>
            <p:cNvSpPr/>
            <p:nvPr/>
          </p:nvSpPr>
          <p:spPr>
            <a:xfrm rot="17359429">
              <a:off x="10280308" y="617163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9" name="Oval 5598"/>
            <p:cNvSpPr/>
            <p:nvPr/>
          </p:nvSpPr>
          <p:spPr>
            <a:xfrm rot="17359429">
              <a:off x="10396639" y="610983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0" name="Oval 5599"/>
            <p:cNvSpPr/>
            <p:nvPr/>
          </p:nvSpPr>
          <p:spPr>
            <a:xfrm rot="17359429">
              <a:off x="9101822" y="663042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1" name="Oval 5600"/>
            <p:cNvSpPr/>
            <p:nvPr/>
          </p:nvSpPr>
          <p:spPr>
            <a:xfrm rot="17359429">
              <a:off x="9218154" y="656862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2" name="Oval 5601"/>
            <p:cNvSpPr/>
            <p:nvPr/>
          </p:nvSpPr>
          <p:spPr>
            <a:xfrm rot="17359429">
              <a:off x="9334486" y="650682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3" name="Oval 5602"/>
            <p:cNvSpPr/>
            <p:nvPr/>
          </p:nvSpPr>
          <p:spPr>
            <a:xfrm rot="17359429">
              <a:off x="9450818" y="644502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4" name="Oval 5603"/>
            <p:cNvSpPr/>
            <p:nvPr/>
          </p:nvSpPr>
          <p:spPr>
            <a:xfrm rot="17359429">
              <a:off x="9567149" y="638322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5" name="Oval 5604"/>
            <p:cNvSpPr/>
            <p:nvPr/>
          </p:nvSpPr>
          <p:spPr>
            <a:xfrm rot="17359429">
              <a:off x="9683481" y="632142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6" name="Oval 5605"/>
            <p:cNvSpPr/>
            <p:nvPr/>
          </p:nvSpPr>
          <p:spPr>
            <a:xfrm rot="17359429">
              <a:off x="9799813" y="625962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7" name="Oval 5606"/>
            <p:cNvSpPr/>
            <p:nvPr/>
          </p:nvSpPr>
          <p:spPr>
            <a:xfrm rot="17359429">
              <a:off x="9916145" y="619782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8" name="Oval 5607"/>
            <p:cNvSpPr/>
            <p:nvPr/>
          </p:nvSpPr>
          <p:spPr>
            <a:xfrm rot="17359429">
              <a:off x="10032476" y="613602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9" name="Oval 5608"/>
            <p:cNvSpPr/>
            <p:nvPr/>
          </p:nvSpPr>
          <p:spPr>
            <a:xfrm rot="17359429">
              <a:off x="10148808" y="607422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0" name="Oval 5609"/>
            <p:cNvSpPr/>
            <p:nvPr/>
          </p:nvSpPr>
          <p:spPr>
            <a:xfrm rot="17359429">
              <a:off x="10265140" y="601242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1" name="Oval 5610"/>
            <p:cNvSpPr/>
            <p:nvPr/>
          </p:nvSpPr>
          <p:spPr>
            <a:xfrm rot="17359429">
              <a:off x="9101822" y="663042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2" name="Oval 5611"/>
            <p:cNvSpPr/>
            <p:nvPr/>
          </p:nvSpPr>
          <p:spPr>
            <a:xfrm rot="17359429">
              <a:off x="9218154" y="656862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3" name="Oval 5612"/>
            <p:cNvSpPr/>
            <p:nvPr/>
          </p:nvSpPr>
          <p:spPr>
            <a:xfrm rot="17359429">
              <a:off x="9334486" y="650682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4" name="Oval 5613"/>
            <p:cNvSpPr/>
            <p:nvPr/>
          </p:nvSpPr>
          <p:spPr>
            <a:xfrm rot="17359429">
              <a:off x="9450818" y="644502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5" name="Oval 5614"/>
            <p:cNvSpPr/>
            <p:nvPr/>
          </p:nvSpPr>
          <p:spPr>
            <a:xfrm rot="17359429">
              <a:off x="9567149" y="638322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6" name="Oval 5615"/>
            <p:cNvSpPr/>
            <p:nvPr/>
          </p:nvSpPr>
          <p:spPr>
            <a:xfrm rot="17359429">
              <a:off x="9683481" y="632142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7" name="Oval 5616"/>
            <p:cNvSpPr/>
            <p:nvPr/>
          </p:nvSpPr>
          <p:spPr>
            <a:xfrm rot="17359429">
              <a:off x="9799813" y="625962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8" name="Oval 5617"/>
            <p:cNvSpPr/>
            <p:nvPr/>
          </p:nvSpPr>
          <p:spPr>
            <a:xfrm rot="17359429">
              <a:off x="9916145" y="619782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9" name="Oval 5618"/>
            <p:cNvSpPr/>
            <p:nvPr/>
          </p:nvSpPr>
          <p:spPr>
            <a:xfrm rot="17359429">
              <a:off x="10032476" y="613602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0" name="Oval 5619"/>
            <p:cNvSpPr/>
            <p:nvPr/>
          </p:nvSpPr>
          <p:spPr>
            <a:xfrm rot="17359429">
              <a:off x="10148808" y="607422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1" name="Oval 5620"/>
            <p:cNvSpPr/>
            <p:nvPr/>
          </p:nvSpPr>
          <p:spPr>
            <a:xfrm rot="17359429">
              <a:off x="10265140" y="601242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2" name="Oval 5621"/>
            <p:cNvSpPr/>
            <p:nvPr/>
          </p:nvSpPr>
          <p:spPr>
            <a:xfrm rot="17359429">
              <a:off x="10381471" y="595062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3" name="Oval 5622"/>
            <p:cNvSpPr/>
            <p:nvPr/>
          </p:nvSpPr>
          <p:spPr>
            <a:xfrm rot="17359429">
              <a:off x="9218154" y="656862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4" name="Oval 5623"/>
            <p:cNvSpPr/>
            <p:nvPr/>
          </p:nvSpPr>
          <p:spPr>
            <a:xfrm rot="17359429">
              <a:off x="9334486" y="650682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5" name="Oval 5624"/>
            <p:cNvSpPr/>
            <p:nvPr/>
          </p:nvSpPr>
          <p:spPr>
            <a:xfrm rot="17359429">
              <a:off x="9450818" y="644502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6" name="Oval 5625"/>
            <p:cNvSpPr/>
            <p:nvPr/>
          </p:nvSpPr>
          <p:spPr>
            <a:xfrm rot="17359429">
              <a:off x="9567149" y="638322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7" name="Oval 5626"/>
            <p:cNvSpPr/>
            <p:nvPr/>
          </p:nvSpPr>
          <p:spPr>
            <a:xfrm rot="17359429">
              <a:off x="9683481" y="632142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8" name="Oval 5627"/>
            <p:cNvSpPr/>
            <p:nvPr/>
          </p:nvSpPr>
          <p:spPr>
            <a:xfrm rot="17359429">
              <a:off x="9799813" y="625962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9" name="Oval 5628"/>
            <p:cNvSpPr/>
            <p:nvPr/>
          </p:nvSpPr>
          <p:spPr>
            <a:xfrm rot="17359429">
              <a:off x="9916145" y="619782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0" name="Oval 5629"/>
            <p:cNvSpPr/>
            <p:nvPr/>
          </p:nvSpPr>
          <p:spPr>
            <a:xfrm rot="17359429">
              <a:off x="10032476" y="613602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1" name="Oval 5630"/>
            <p:cNvSpPr/>
            <p:nvPr/>
          </p:nvSpPr>
          <p:spPr>
            <a:xfrm rot="17359429">
              <a:off x="10148808" y="607422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2" name="Oval 5631"/>
            <p:cNvSpPr/>
            <p:nvPr/>
          </p:nvSpPr>
          <p:spPr>
            <a:xfrm rot="17359429">
              <a:off x="10265140" y="601242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3" name="Oval 5632"/>
            <p:cNvSpPr/>
            <p:nvPr/>
          </p:nvSpPr>
          <p:spPr>
            <a:xfrm rot="17359429">
              <a:off x="10381471" y="595062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4" name="Oval 5633"/>
            <p:cNvSpPr/>
            <p:nvPr/>
          </p:nvSpPr>
          <p:spPr>
            <a:xfrm rot="17359429">
              <a:off x="10497803" y="588883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5" name="Oval 5634"/>
            <p:cNvSpPr/>
            <p:nvPr/>
          </p:nvSpPr>
          <p:spPr>
            <a:xfrm rot="17359429">
              <a:off x="9023008" y="655148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6" name="Oval 5635"/>
            <p:cNvSpPr/>
            <p:nvPr/>
          </p:nvSpPr>
          <p:spPr>
            <a:xfrm rot="17359429">
              <a:off x="9139339" y="648968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7" name="Oval 5636"/>
            <p:cNvSpPr/>
            <p:nvPr/>
          </p:nvSpPr>
          <p:spPr>
            <a:xfrm rot="17359429">
              <a:off x="9255671" y="642789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8" name="Oval 5637"/>
            <p:cNvSpPr/>
            <p:nvPr/>
          </p:nvSpPr>
          <p:spPr>
            <a:xfrm rot="17359429">
              <a:off x="9372003" y="636609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9" name="Oval 5638"/>
            <p:cNvSpPr/>
            <p:nvPr/>
          </p:nvSpPr>
          <p:spPr>
            <a:xfrm rot="17359429">
              <a:off x="9488335" y="630429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0" name="Oval 5639"/>
            <p:cNvSpPr/>
            <p:nvPr/>
          </p:nvSpPr>
          <p:spPr>
            <a:xfrm rot="17359429">
              <a:off x="9604666" y="624249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1" name="Oval 5640"/>
            <p:cNvSpPr/>
            <p:nvPr/>
          </p:nvSpPr>
          <p:spPr>
            <a:xfrm rot="17359429">
              <a:off x="9720998" y="618069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2" name="Oval 5641"/>
            <p:cNvSpPr/>
            <p:nvPr/>
          </p:nvSpPr>
          <p:spPr>
            <a:xfrm rot="17359429">
              <a:off x="9837330" y="611889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3" name="Oval 5642"/>
            <p:cNvSpPr/>
            <p:nvPr/>
          </p:nvSpPr>
          <p:spPr>
            <a:xfrm rot="17359429">
              <a:off x="9953662" y="605709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4" name="Oval 5643"/>
            <p:cNvSpPr/>
            <p:nvPr/>
          </p:nvSpPr>
          <p:spPr>
            <a:xfrm rot="17359429">
              <a:off x="10069993" y="599529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5" name="Oval 5644"/>
            <p:cNvSpPr/>
            <p:nvPr/>
          </p:nvSpPr>
          <p:spPr>
            <a:xfrm rot="17359429">
              <a:off x="10186325" y="593349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6" name="Oval 5645"/>
            <p:cNvSpPr/>
            <p:nvPr/>
          </p:nvSpPr>
          <p:spPr>
            <a:xfrm rot="17359429">
              <a:off x="10302657" y="587169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7" name="Oval 5646"/>
            <p:cNvSpPr/>
            <p:nvPr/>
          </p:nvSpPr>
          <p:spPr>
            <a:xfrm rot="17359429">
              <a:off x="9139339" y="648968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8" name="Oval 5647"/>
            <p:cNvSpPr/>
            <p:nvPr/>
          </p:nvSpPr>
          <p:spPr>
            <a:xfrm rot="17359429">
              <a:off x="9255671" y="642789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9" name="Oval 5648"/>
            <p:cNvSpPr/>
            <p:nvPr/>
          </p:nvSpPr>
          <p:spPr>
            <a:xfrm rot="17359429">
              <a:off x="9372003" y="636609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50" name="Oval 5649"/>
            <p:cNvSpPr/>
            <p:nvPr/>
          </p:nvSpPr>
          <p:spPr>
            <a:xfrm rot="17359429">
              <a:off x="9488335" y="630429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51" name="Oval 5650"/>
            <p:cNvSpPr/>
            <p:nvPr/>
          </p:nvSpPr>
          <p:spPr>
            <a:xfrm rot="17359429">
              <a:off x="9604666" y="624249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52" name="Oval 5651"/>
            <p:cNvSpPr/>
            <p:nvPr/>
          </p:nvSpPr>
          <p:spPr>
            <a:xfrm rot="17359429">
              <a:off x="9720998" y="618069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53" name="Oval 5652"/>
            <p:cNvSpPr/>
            <p:nvPr/>
          </p:nvSpPr>
          <p:spPr>
            <a:xfrm rot="17359429">
              <a:off x="9837330" y="611889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54" name="Oval 5653"/>
            <p:cNvSpPr/>
            <p:nvPr/>
          </p:nvSpPr>
          <p:spPr>
            <a:xfrm rot="17359429">
              <a:off x="9953662" y="605709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55" name="Oval 5654"/>
            <p:cNvSpPr/>
            <p:nvPr/>
          </p:nvSpPr>
          <p:spPr>
            <a:xfrm rot="17359429">
              <a:off x="10069993" y="599529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56" name="Oval 5655"/>
            <p:cNvSpPr/>
            <p:nvPr/>
          </p:nvSpPr>
          <p:spPr>
            <a:xfrm rot="17359429">
              <a:off x="10186325" y="593349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57" name="Oval 5656"/>
            <p:cNvSpPr/>
            <p:nvPr/>
          </p:nvSpPr>
          <p:spPr>
            <a:xfrm rot="17359429">
              <a:off x="10302657" y="587169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58" name="Oval 5657"/>
            <p:cNvSpPr/>
            <p:nvPr/>
          </p:nvSpPr>
          <p:spPr>
            <a:xfrm rot="17359429">
              <a:off x="10418988" y="580989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59" name="Oval 5658"/>
            <p:cNvSpPr/>
            <p:nvPr/>
          </p:nvSpPr>
          <p:spPr>
            <a:xfrm rot="17359429">
              <a:off x="9255671" y="642789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0" name="Oval 5659"/>
            <p:cNvSpPr/>
            <p:nvPr/>
          </p:nvSpPr>
          <p:spPr>
            <a:xfrm rot="17359429">
              <a:off x="9372003" y="636609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1" name="Oval 5660"/>
            <p:cNvSpPr/>
            <p:nvPr/>
          </p:nvSpPr>
          <p:spPr>
            <a:xfrm rot="17359429">
              <a:off x="9488335" y="630429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2" name="Oval 5661"/>
            <p:cNvSpPr/>
            <p:nvPr/>
          </p:nvSpPr>
          <p:spPr>
            <a:xfrm rot="17359429">
              <a:off x="9604666" y="624249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3" name="Oval 5662"/>
            <p:cNvSpPr/>
            <p:nvPr/>
          </p:nvSpPr>
          <p:spPr>
            <a:xfrm rot="17359429">
              <a:off x="9720998" y="618069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4" name="Oval 5663"/>
            <p:cNvSpPr/>
            <p:nvPr/>
          </p:nvSpPr>
          <p:spPr>
            <a:xfrm rot="17359429">
              <a:off x="9837330" y="611889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5" name="Oval 5664"/>
            <p:cNvSpPr/>
            <p:nvPr/>
          </p:nvSpPr>
          <p:spPr>
            <a:xfrm rot="17359429">
              <a:off x="9953662" y="605709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6" name="Oval 5665"/>
            <p:cNvSpPr/>
            <p:nvPr/>
          </p:nvSpPr>
          <p:spPr>
            <a:xfrm rot="17359429">
              <a:off x="10069993" y="599529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7" name="Oval 5666"/>
            <p:cNvSpPr/>
            <p:nvPr/>
          </p:nvSpPr>
          <p:spPr>
            <a:xfrm rot="17359429">
              <a:off x="10186325" y="593349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8" name="Oval 5667"/>
            <p:cNvSpPr/>
            <p:nvPr/>
          </p:nvSpPr>
          <p:spPr>
            <a:xfrm rot="17359429">
              <a:off x="10535320" y="574809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9" name="Oval 5668"/>
            <p:cNvSpPr/>
            <p:nvPr/>
          </p:nvSpPr>
          <p:spPr>
            <a:xfrm rot="17359429">
              <a:off x="8907481" y="769079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70" name="Oval 5669"/>
            <p:cNvSpPr/>
            <p:nvPr/>
          </p:nvSpPr>
          <p:spPr>
            <a:xfrm rot="17359429">
              <a:off x="9023813" y="762899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71" name="Oval 5670"/>
            <p:cNvSpPr/>
            <p:nvPr/>
          </p:nvSpPr>
          <p:spPr>
            <a:xfrm rot="17359429">
              <a:off x="9140145" y="756719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72" name="Oval 5671"/>
            <p:cNvSpPr/>
            <p:nvPr/>
          </p:nvSpPr>
          <p:spPr>
            <a:xfrm rot="17359429">
              <a:off x="9256476" y="750539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73" name="Oval 5672"/>
            <p:cNvSpPr/>
            <p:nvPr/>
          </p:nvSpPr>
          <p:spPr>
            <a:xfrm rot="17359429">
              <a:off x="9372808" y="744359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74" name="Oval 5673"/>
            <p:cNvSpPr/>
            <p:nvPr/>
          </p:nvSpPr>
          <p:spPr>
            <a:xfrm rot="17359429">
              <a:off x="9489140" y="738179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75" name="Oval 5674"/>
            <p:cNvSpPr/>
            <p:nvPr/>
          </p:nvSpPr>
          <p:spPr>
            <a:xfrm rot="17359429">
              <a:off x="9605472" y="731999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76" name="Oval 5675"/>
            <p:cNvSpPr/>
            <p:nvPr/>
          </p:nvSpPr>
          <p:spPr>
            <a:xfrm rot="17359429">
              <a:off x="9721803" y="725819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77" name="Oval 5676"/>
            <p:cNvSpPr/>
            <p:nvPr/>
          </p:nvSpPr>
          <p:spPr>
            <a:xfrm rot="17359429">
              <a:off x="9838135" y="719639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78" name="Oval 5677"/>
            <p:cNvSpPr/>
            <p:nvPr/>
          </p:nvSpPr>
          <p:spPr>
            <a:xfrm rot="17359429">
              <a:off x="9954467" y="713459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79" name="Oval 5678"/>
            <p:cNvSpPr/>
            <p:nvPr/>
          </p:nvSpPr>
          <p:spPr>
            <a:xfrm rot="17359429">
              <a:off x="10070798" y="707279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0" name="Oval 5679"/>
            <p:cNvSpPr/>
            <p:nvPr/>
          </p:nvSpPr>
          <p:spPr>
            <a:xfrm rot="17359429">
              <a:off x="10187130" y="701099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1" name="Oval 5680"/>
            <p:cNvSpPr/>
            <p:nvPr/>
          </p:nvSpPr>
          <p:spPr>
            <a:xfrm rot="17359429">
              <a:off x="9023813" y="762899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2" name="Oval 5681"/>
            <p:cNvSpPr/>
            <p:nvPr/>
          </p:nvSpPr>
          <p:spPr>
            <a:xfrm rot="17359429">
              <a:off x="9140145" y="756719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3" name="Oval 5682"/>
            <p:cNvSpPr/>
            <p:nvPr/>
          </p:nvSpPr>
          <p:spPr>
            <a:xfrm rot="17359429">
              <a:off x="9256476" y="750539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4" name="Oval 5683"/>
            <p:cNvSpPr/>
            <p:nvPr/>
          </p:nvSpPr>
          <p:spPr>
            <a:xfrm rot="17359429">
              <a:off x="9372808" y="744359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5" name="Oval 5684"/>
            <p:cNvSpPr/>
            <p:nvPr/>
          </p:nvSpPr>
          <p:spPr>
            <a:xfrm rot="17359429">
              <a:off x="9489140" y="738179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6" name="Oval 5685"/>
            <p:cNvSpPr/>
            <p:nvPr/>
          </p:nvSpPr>
          <p:spPr>
            <a:xfrm rot="17359429">
              <a:off x="9605472" y="731999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7" name="Oval 5686"/>
            <p:cNvSpPr/>
            <p:nvPr/>
          </p:nvSpPr>
          <p:spPr>
            <a:xfrm rot="17359429">
              <a:off x="9721803" y="725819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8" name="Oval 5687"/>
            <p:cNvSpPr/>
            <p:nvPr/>
          </p:nvSpPr>
          <p:spPr>
            <a:xfrm rot="17359429">
              <a:off x="9838135" y="719639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9" name="Oval 5688"/>
            <p:cNvSpPr/>
            <p:nvPr/>
          </p:nvSpPr>
          <p:spPr>
            <a:xfrm rot="17359429">
              <a:off x="9954467" y="713459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0" name="Oval 5689"/>
            <p:cNvSpPr/>
            <p:nvPr/>
          </p:nvSpPr>
          <p:spPr>
            <a:xfrm rot="17359429">
              <a:off x="10070798" y="707279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1" name="Oval 5690"/>
            <p:cNvSpPr/>
            <p:nvPr/>
          </p:nvSpPr>
          <p:spPr>
            <a:xfrm rot="17359429">
              <a:off x="10187130" y="701099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2" name="Oval 5691"/>
            <p:cNvSpPr/>
            <p:nvPr/>
          </p:nvSpPr>
          <p:spPr>
            <a:xfrm rot="17359429">
              <a:off x="10303462" y="694919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3" name="Oval 5692"/>
            <p:cNvSpPr/>
            <p:nvPr/>
          </p:nvSpPr>
          <p:spPr>
            <a:xfrm rot="17359429">
              <a:off x="9140145" y="756719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4" name="Oval 5693"/>
            <p:cNvSpPr/>
            <p:nvPr/>
          </p:nvSpPr>
          <p:spPr>
            <a:xfrm rot="17359429">
              <a:off x="9256476" y="750539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5" name="Oval 5694"/>
            <p:cNvSpPr/>
            <p:nvPr/>
          </p:nvSpPr>
          <p:spPr>
            <a:xfrm rot="17359429">
              <a:off x="9372808" y="744359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6" name="Oval 5695"/>
            <p:cNvSpPr/>
            <p:nvPr/>
          </p:nvSpPr>
          <p:spPr>
            <a:xfrm rot="17359429">
              <a:off x="9489140" y="738179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7" name="Oval 5696"/>
            <p:cNvSpPr/>
            <p:nvPr/>
          </p:nvSpPr>
          <p:spPr>
            <a:xfrm rot="17359429">
              <a:off x="9605472" y="731999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8" name="Oval 5697"/>
            <p:cNvSpPr/>
            <p:nvPr/>
          </p:nvSpPr>
          <p:spPr>
            <a:xfrm rot="17359429">
              <a:off x="9721803" y="725819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9" name="Oval 5698"/>
            <p:cNvSpPr/>
            <p:nvPr/>
          </p:nvSpPr>
          <p:spPr>
            <a:xfrm rot="17359429">
              <a:off x="9838135" y="719639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0" name="Oval 5699"/>
            <p:cNvSpPr/>
            <p:nvPr/>
          </p:nvSpPr>
          <p:spPr>
            <a:xfrm rot="17359429">
              <a:off x="9954467" y="713459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1" name="Oval 5700"/>
            <p:cNvSpPr/>
            <p:nvPr/>
          </p:nvSpPr>
          <p:spPr>
            <a:xfrm rot="17359429">
              <a:off x="10070798" y="707279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2" name="Oval 5701"/>
            <p:cNvSpPr/>
            <p:nvPr/>
          </p:nvSpPr>
          <p:spPr>
            <a:xfrm rot="17359429">
              <a:off x="10187130" y="701099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3" name="Oval 5702"/>
            <p:cNvSpPr/>
            <p:nvPr/>
          </p:nvSpPr>
          <p:spPr>
            <a:xfrm rot="17359429">
              <a:off x="10303462" y="694919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4" name="Oval 5703"/>
            <p:cNvSpPr/>
            <p:nvPr/>
          </p:nvSpPr>
          <p:spPr>
            <a:xfrm rot="17359429">
              <a:off x="10419794" y="688739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5" name="Oval 5704"/>
            <p:cNvSpPr/>
            <p:nvPr/>
          </p:nvSpPr>
          <p:spPr>
            <a:xfrm rot="17359429">
              <a:off x="8944998" y="755005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6" name="Oval 5705"/>
            <p:cNvSpPr/>
            <p:nvPr/>
          </p:nvSpPr>
          <p:spPr>
            <a:xfrm rot="17359429">
              <a:off x="9061330" y="748825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7" name="Oval 5706"/>
            <p:cNvSpPr/>
            <p:nvPr/>
          </p:nvSpPr>
          <p:spPr>
            <a:xfrm rot="17359429">
              <a:off x="9177662" y="742645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8" name="Oval 5707"/>
            <p:cNvSpPr/>
            <p:nvPr/>
          </p:nvSpPr>
          <p:spPr>
            <a:xfrm rot="17359429">
              <a:off x="9293993" y="736466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9" name="Oval 5708"/>
            <p:cNvSpPr/>
            <p:nvPr/>
          </p:nvSpPr>
          <p:spPr>
            <a:xfrm rot="17359429">
              <a:off x="9410325" y="730286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0" name="Oval 5709"/>
            <p:cNvSpPr/>
            <p:nvPr/>
          </p:nvSpPr>
          <p:spPr>
            <a:xfrm rot="17359429">
              <a:off x="9526657" y="724106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1" name="Oval 5710"/>
            <p:cNvSpPr/>
            <p:nvPr/>
          </p:nvSpPr>
          <p:spPr>
            <a:xfrm rot="17359429">
              <a:off x="9642989" y="717926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2" name="Oval 5711"/>
            <p:cNvSpPr/>
            <p:nvPr/>
          </p:nvSpPr>
          <p:spPr>
            <a:xfrm rot="17359429">
              <a:off x="9759320" y="711746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3" name="Oval 5712"/>
            <p:cNvSpPr/>
            <p:nvPr/>
          </p:nvSpPr>
          <p:spPr>
            <a:xfrm rot="17359429">
              <a:off x="9875652" y="705566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4" name="Oval 5713"/>
            <p:cNvSpPr/>
            <p:nvPr/>
          </p:nvSpPr>
          <p:spPr>
            <a:xfrm rot="17359429">
              <a:off x="9991984" y="699386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5" name="Oval 5714"/>
            <p:cNvSpPr/>
            <p:nvPr/>
          </p:nvSpPr>
          <p:spPr>
            <a:xfrm rot="17359429">
              <a:off x="10108315" y="693206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6" name="Oval 5715"/>
            <p:cNvSpPr/>
            <p:nvPr/>
          </p:nvSpPr>
          <p:spPr>
            <a:xfrm rot="17359429">
              <a:off x="10224647" y="687026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7" name="Oval 5716"/>
            <p:cNvSpPr/>
            <p:nvPr/>
          </p:nvSpPr>
          <p:spPr>
            <a:xfrm rot="17359429">
              <a:off x="9061330" y="748825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8" name="Oval 5717"/>
            <p:cNvSpPr/>
            <p:nvPr/>
          </p:nvSpPr>
          <p:spPr>
            <a:xfrm rot="17359429">
              <a:off x="9177662" y="742645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9" name="Oval 5718"/>
            <p:cNvSpPr/>
            <p:nvPr/>
          </p:nvSpPr>
          <p:spPr>
            <a:xfrm rot="17359429">
              <a:off x="9293993" y="736466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0" name="Oval 5719"/>
            <p:cNvSpPr/>
            <p:nvPr/>
          </p:nvSpPr>
          <p:spPr>
            <a:xfrm rot="17359429">
              <a:off x="9410325" y="730286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1" name="Oval 5720"/>
            <p:cNvSpPr/>
            <p:nvPr/>
          </p:nvSpPr>
          <p:spPr>
            <a:xfrm rot="17359429">
              <a:off x="9526657" y="724106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2" name="Oval 5721"/>
            <p:cNvSpPr/>
            <p:nvPr/>
          </p:nvSpPr>
          <p:spPr>
            <a:xfrm rot="17359429">
              <a:off x="9642989" y="717926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3" name="Oval 5722"/>
            <p:cNvSpPr/>
            <p:nvPr/>
          </p:nvSpPr>
          <p:spPr>
            <a:xfrm rot="17359429">
              <a:off x="9759320" y="711746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4" name="Oval 5723"/>
            <p:cNvSpPr/>
            <p:nvPr/>
          </p:nvSpPr>
          <p:spPr>
            <a:xfrm rot="17359429">
              <a:off x="9875652" y="705566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5" name="Oval 5724"/>
            <p:cNvSpPr/>
            <p:nvPr/>
          </p:nvSpPr>
          <p:spPr>
            <a:xfrm rot="17359429">
              <a:off x="9991984" y="699386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6" name="Oval 5725"/>
            <p:cNvSpPr/>
            <p:nvPr/>
          </p:nvSpPr>
          <p:spPr>
            <a:xfrm rot="17359429">
              <a:off x="10108315" y="693206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7" name="Oval 5726"/>
            <p:cNvSpPr/>
            <p:nvPr/>
          </p:nvSpPr>
          <p:spPr>
            <a:xfrm rot="17359429">
              <a:off x="10224647" y="687026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8" name="Oval 5727"/>
            <p:cNvSpPr/>
            <p:nvPr/>
          </p:nvSpPr>
          <p:spPr>
            <a:xfrm rot="17359429">
              <a:off x="10340979" y="680846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9" name="Oval 5728"/>
            <p:cNvSpPr/>
            <p:nvPr/>
          </p:nvSpPr>
          <p:spPr>
            <a:xfrm rot="17359429">
              <a:off x="9177662" y="742645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0" name="Oval 5729"/>
            <p:cNvSpPr/>
            <p:nvPr/>
          </p:nvSpPr>
          <p:spPr>
            <a:xfrm rot="17359429">
              <a:off x="9293993" y="736466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1" name="Oval 5730"/>
            <p:cNvSpPr/>
            <p:nvPr/>
          </p:nvSpPr>
          <p:spPr>
            <a:xfrm rot="17359429">
              <a:off x="9410325" y="730286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2" name="Oval 5731"/>
            <p:cNvSpPr/>
            <p:nvPr/>
          </p:nvSpPr>
          <p:spPr>
            <a:xfrm rot="17359429">
              <a:off x="9526657" y="724106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3" name="Oval 5732"/>
            <p:cNvSpPr/>
            <p:nvPr/>
          </p:nvSpPr>
          <p:spPr>
            <a:xfrm rot="17359429">
              <a:off x="9642989" y="717926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4" name="Oval 5733"/>
            <p:cNvSpPr/>
            <p:nvPr/>
          </p:nvSpPr>
          <p:spPr>
            <a:xfrm rot="17359429">
              <a:off x="9759320" y="711746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5" name="Oval 5734"/>
            <p:cNvSpPr/>
            <p:nvPr/>
          </p:nvSpPr>
          <p:spPr>
            <a:xfrm rot="17359429">
              <a:off x="9875652" y="705566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6" name="Oval 5735"/>
            <p:cNvSpPr/>
            <p:nvPr/>
          </p:nvSpPr>
          <p:spPr>
            <a:xfrm rot="17359429">
              <a:off x="9991984" y="699386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7" name="Oval 5736"/>
            <p:cNvSpPr/>
            <p:nvPr/>
          </p:nvSpPr>
          <p:spPr>
            <a:xfrm rot="17359429">
              <a:off x="10108315" y="693206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8" name="Oval 5737"/>
            <p:cNvSpPr/>
            <p:nvPr/>
          </p:nvSpPr>
          <p:spPr>
            <a:xfrm rot="17359429">
              <a:off x="10224647" y="687026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9" name="Oval 5738"/>
            <p:cNvSpPr/>
            <p:nvPr/>
          </p:nvSpPr>
          <p:spPr>
            <a:xfrm rot="17359429">
              <a:off x="10340979" y="680846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0" name="Oval 5739"/>
            <p:cNvSpPr/>
            <p:nvPr/>
          </p:nvSpPr>
          <p:spPr>
            <a:xfrm rot="17359429">
              <a:off x="10457311" y="674666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1" name="Oval 5740"/>
            <p:cNvSpPr/>
            <p:nvPr/>
          </p:nvSpPr>
          <p:spPr>
            <a:xfrm rot="17359429">
              <a:off x="8929830" y="739085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2" name="Oval 5741"/>
            <p:cNvSpPr/>
            <p:nvPr/>
          </p:nvSpPr>
          <p:spPr>
            <a:xfrm rot="17359429">
              <a:off x="9046162" y="732905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3" name="Oval 5742"/>
            <p:cNvSpPr/>
            <p:nvPr/>
          </p:nvSpPr>
          <p:spPr>
            <a:xfrm rot="17359429">
              <a:off x="9162494" y="726725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4" name="Oval 5743"/>
            <p:cNvSpPr/>
            <p:nvPr/>
          </p:nvSpPr>
          <p:spPr>
            <a:xfrm rot="17359429">
              <a:off x="9278825" y="720545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5" name="Oval 5744"/>
            <p:cNvSpPr/>
            <p:nvPr/>
          </p:nvSpPr>
          <p:spPr>
            <a:xfrm rot="17359429">
              <a:off x="9395157" y="714365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6" name="Oval 5745"/>
            <p:cNvSpPr/>
            <p:nvPr/>
          </p:nvSpPr>
          <p:spPr>
            <a:xfrm rot="17359429">
              <a:off x="9511489" y="708185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7" name="Oval 5746"/>
            <p:cNvSpPr/>
            <p:nvPr/>
          </p:nvSpPr>
          <p:spPr>
            <a:xfrm rot="17359429">
              <a:off x="9627821" y="702005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8" name="Oval 5747"/>
            <p:cNvSpPr/>
            <p:nvPr/>
          </p:nvSpPr>
          <p:spPr>
            <a:xfrm rot="17359429">
              <a:off x="9744152" y="695825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9" name="Oval 5748"/>
            <p:cNvSpPr/>
            <p:nvPr/>
          </p:nvSpPr>
          <p:spPr>
            <a:xfrm rot="17359429">
              <a:off x="9860484" y="689645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0" name="Oval 5749"/>
            <p:cNvSpPr/>
            <p:nvPr/>
          </p:nvSpPr>
          <p:spPr>
            <a:xfrm rot="17359429">
              <a:off x="9976816" y="683465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1" name="Oval 5750"/>
            <p:cNvSpPr/>
            <p:nvPr/>
          </p:nvSpPr>
          <p:spPr>
            <a:xfrm rot="17359429">
              <a:off x="10093148" y="677285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2" name="Oval 5751"/>
            <p:cNvSpPr/>
            <p:nvPr/>
          </p:nvSpPr>
          <p:spPr>
            <a:xfrm rot="17359429">
              <a:off x="10209479" y="671105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3" name="Oval 5752"/>
            <p:cNvSpPr/>
            <p:nvPr/>
          </p:nvSpPr>
          <p:spPr>
            <a:xfrm rot="17359429">
              <a:off x="9162494" y="726725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4" name="Oval 5753"/>
            <p:cNvSpPr/>
            <p:nvPr/>
          </p:nvSpPr>
          <p:spPr>
            <a:xfrm rot="17359429">
              <a:off x="9278825" y="720545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5" name="Oval 5754"/>
            <p:cNvSpPr/>
            <p:nvPr/>
          </p:nvSpPr>
          <p:spPr>
            <a:xfrm rot="17359429">
              <a:off x="9395157" y="714365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6" name="Oval 5755"/>
            <p:cNvSpPr/>
            <p:nvPr/>
          </p:nvSpPr>
          <p:spPr>
            <a:xfrm rot="17359429">
              <a:off x="9511489" y="708185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7" name="Oval 5756"/>
            <p:cNvSpPr/>
            <p:nvPr/>
          </p:nvSpPr>
          <p:spPr>
            <a:xfrm rot="17359429">
              <a:off x="9627821" y="702005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8" name="Oval 5757"/>
            <p:cNvSpPr/>
            <p:nvPr/>
          </p:nvSpPr>
          <p:spPr>
            <a:xfrm rot="17359429">
              <a:off x="9744152" y="695825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9" name="Oval 5758"/>
            <p:cNvSpPr/>
            <p:nvPr/>
          </p:nvSpPr>
          <p:spPr>
            <a:xfrm rot="17359429">
              <a:off x="9860484" y="689645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0" name="Oval 5759"/>
            <p:cNvSpPr/>
            <p:nvPr/>
          </p:nvSpPr>
          <p:spPr>
            <a:xfrm rot="17359429">
              <a:off x="9976816" y="683465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1" name="Oval 5760"/>
            <p:cNvSpPr/>
            <p:nvPr/>
          </p:nvSpPr>
          <p:spPr>
            <a:xfrm rot="17359429">
              <a:off x="10093148" y="677285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2" name="Oval 5761"/>
            <p:cNvSpPr/>
            <p:nvPr/>
          </p:nvSpPr>
          <p:spPr>
            <a:xfrm rot="17359429">
              <a:off x="10209479" y="671105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3" name="Oval 5762"/>
            <p:cNvSpPr/>
            <p:nvPr/>
          </p:nvSpPr>
          <p:spPr>
            <a:xfrm rot="17359429">
              <a:off x="10325811" y="664925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4" name="Oval 5763"/>
            <p:cNvSpPr/>
            <p:nvPr/>
          </p:nvSpPr>
          <p:spPr>
            <a:xfrm rot="17359429">
              <a:off x="9162494" y="726725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5" name="Oval 5764"/>
            <p:cNvSpPr/>
            <p:nvPr/>
          </p:nvSpPr>
          <p:spPr>
            <a:xfrm rot="17359429">
              <a:off x="9278825" y="720545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6" name="Oval 5765"/>
            <p:cNvSpPr/>
            <p:nvPr/>
          </p:nvSpPr>
          <p:spPr>
            <a:xfrm rot="17359429">
              <a:off x="9395157" y="714365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7" name="Oval 5766"/>
            <p:cNvSpPr/>
            <p:nvPr/>
          </p:nvSpPr>
          <p:spPr>
            <a:xfrm rot="17359429">
              <a:off x="9511489" y="708185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8" name="Oval 5767"/>
            <p:cNvSpPr/>
            <p:nvPr/>
          </p:nvSpPr>
          <p:spPr>
            <a:xfrm rot="17359429">
              <a:off x="9627821" y="702005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9" name="Oval 5768"/>
            <p:cNvSpPr/>
            <p:nvPr/>
          </p:nvSpPr>
          <p:spPr>
            <a:xfrm rot="17359429">
              <a:off x="9744152" y="695825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0" name="Oval 5769"/>
            <p:cNvSpPr/>
            <p:nvPr/>
          </p:nvSpPr>
          <p:spPr>
            <a:xfrm rot="17359429">
              <a:off x="9860484" y="689645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1" name="Oval 5770"/>
            <p:cNvSpPr/>
            <p:nvPr/>
          </p:nvSpPr>
          <p:spPr>
            <a:xfrm rot="17359429">
              <a:off x="9976816" y="683465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2" name="Oval 5771"/>
            <p:cNvSpPr/>
            <p:nvPr/>
          </p:nvSpPr>
          <p:spPr>
            <a:xfrm rot="17359429">
              <a:off x="10093148" y="677285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3" name="Oval 5772"/>
            <p:cNvSpPr/>
            <p:nvPr/>
          </p:nvSpPr>
          <p:spPr>
            <a:xfrm rot="17359429">
              <a:off x="10209479" y="671105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4" name="Oval 5773"/>
            <p:cNvSpPr/>
            <p:nvPr/>
          </p:nvSpPr>
          <p:spPr>
            <a:xfrm rot="17359429">
              <a:off x="10325811" y="664925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5" name="Oval 5774"/>
            <p:cNvSpPr/>
            <p:nvPr/>
          </p:nvSpPr>
          <p:spPr>
            <a:xfrm rot="17359429">
              <a:off x="10442143" y="658745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6" name="Oval 5775"/>
            <p:cNvSpPr/>
            <p:nvPr/>
          </p:nvSpPr>
          <p:spPr>
            <a:xfrm rot="17359429">
              <a:off x="8967347" y="725011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7" name="Oval 5776"/>
            <p:cNvSpPr/>
            <p:nvPr/>
          </p:nvSpPr>
          <p:spPr>
            <a:xfrm rot="17359429">
              <a:off x="9083679" y="718831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8" name="Oval 5777"/>
            <p:cNvSpPr/>
            <p:nvPr/>
          </p:nvSpPr>
          <p:spPr>
            <a:xfrm rot="17359429">
              <a:off x="9200011" y="712651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9" name="Oval 5778"/>
            <p:cNvSpPr/>
            <p:nvPr/>
          </p:nvSpPr>
          <p:spPr>
            <a:xfrm rot="17359429">
              <a:off x="9316342" y="706472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0" name="Oval 5779"/>
            <p:cNvSpPr/>
            <p:nvPr/>
          </p:nvSpPr>
          <p:spPr>
            <a:xfrm rot="17359429">
              <a:off x="9432674" y="700292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1" name="Oval 5780"/>
            <p:cNvSpPr/>
            <p:nvPr/>
          </p:nvSpPr>
          <p:spPr>
            <a:xfrm rot="17359429">
              <a:off x="9549006" y="694112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2" name="Oval 5781"/>
            <p:cNvSpPr/>
            <p:nvPr/>
          </p:nvSpPr>
          <p:spPr>
            <a:xfrm rot="17359429">
              <a:off x="9665338" y="687932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3" name="Oval 5782"/>
            <p:cNvSpPr/>
            <p:nvPr/>
          </p:nvSpPr>
          <p:spPr>
            <a:xfrm rot="17359429">
              <a:off x="9781669" y="681752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4" name="Oval 5783"/>
            <p:cNvSpPr/>
            <p:nvPr/>
          </p:nvSpPr>
          <p:spPr>
            <a:xfrm rot="17359429">
              <a:off x="9898001" y="675572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5" name="Oval 5784"/>
            <p:cNvSpPr/>
            <p:nvPr/>
          </p:nvSpPr>
          <p:spPr>
            <a:xfrm rot="17359429">
              <a:off x="10014333" y="669392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6" name="Oval 5785"/>
            <p:cNvSpPr/>
            <p:nvPr/>
          </p:nvSpPr>
          <p:spPr>
            <a:xfrm rot="17359429">
              <a:off x="10130665" y="663212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7" name="Oval 5786"/>
            <p:cNvSpPr/>
            <p:nvPr/>
          </p:nvSpPr>
          <p:spPr>
            <a:xfrm rot="17359429">
              <a:off x="10246996" y="657032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8" name="Oval 5787"/>
            <p:cNvSpPr/>
            <p:nvPr/>
          </p:nvSpPr>
          <p:spPr>
            <a:xfrm rot="17359429">
              <a:off x="9083679" y="718831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9" name="Oval 5788"/>
            <p:cNvSpPr/>
            <p:nvPr/>
          </p:nvSpPr>
          <p:spPr>
            <a:xfrm rot="17359429">
              <a:off x="9200011" y="712651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0" name="Oval 5789"/>
            <p:cNvSpPr/>
            <p:nvPr/>
          </p:nvSpPr>
          <p:spPr>
            <a:xfrm rot="17359429">
              <a:off x="9316342" y="706472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1" name="Oval 5790"/>
            <p:cNvSpPr/>
            <p:nvPr/>
          </p:nvSpPr>
          <p:spPr>
            <a:xfrm rot="17359429">
              <a:off x="9432674" y="700292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2" name="Oval 5791"/>
            <p:cNvSpPr/>
            <p:nvPr/>
          </p:nvSpPr>
          <p:spPr>
            <a:xfrm rot="17359429">
              <a:off x="9549006" y="694112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3" name="Oval 5792"/>
            <p:cNvSpPr/>
            <p:nvPr/>
          </p:nvSpPr>
          <p:spPr>
            <a:xfrm rot="17359429">
              <a:off x="9665338" y="687932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4" name="Oval 5793"/>
            <p:cNvSpPr/>
            <p:nvPr/>
          </p:nvSpPr>
          <p:spPr>
            <a:xfrm rot="17359429">
              <a:off x="9781669" y="681752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5" name="Oval 5794"/>
            <p:cNvSpPr/>
            <p:nvPr/>
          </p:nvSpPr>
          <p:spPr>
            <a:xfrm rot="17359429">
              <a:off x="9898001" y="675572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6" name="Oval 5795"/>
            <p:cNvSpPr/>
            <p:nvPr/>
          </p:nvSpPr>
          <p:spPr>
            <a:xfrm rot="17359429">
              <a:off x="10014333" y="669392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7" name="Oval 5796"/>
            <p:cNvSpPr/>
            <p:nvPr/>
          </p:nvSpPr>
          <p:spPr>
            <a:xfrm rot="17359429">
              <a:off x="10130665" y="663212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8" name="Oval 5797"/>
            <p:cNvSpPr/>
            <p:nvPr/>
          </p:nvSpPr>
          <p:spPr>
            <a:xfrm rot="17359429">
              <a:off x="10246996" y="657032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9" name="Oval 5798"/>
            <p:cNvSpPr/>
            <p:nvPr/>
          </p:nvSpPr>
          <p:spPr>
            <a:xfrm rot="17359429">
              <a:off x="10363328" y="650852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00" name="Oval 5799"/>
            <p:cNvSpPr/>
            <p:nvPr/>
          </p:nvSpPr>
          <p:spPr>
            <a:xfrm rot="17359429">
              <a:off x="9200011" y="712651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01" name="Oval 5800"/>
            <p:cNvSpPr/>
            <p:nvPr/>
          </p:nvSpPr>
          <p:spPr>
            <a:xfrm rot="17359429">
              <a:off x="9316342" y="706472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02" name="Oval 5801"/>
            <p:cNvSpPr/>
            <p:nvPr/>
          </p:nvSpPr>
          <p:spPr>
            <a:xfrm rot="17359429">
              <a:off x="9432674" y="700292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03" name="Oval 5802"/>
            <p:cNvSpPr/>
            <p:nvPr/>
          </p:nvSpPr>
          <p:spPr>
            <a:xfrm rot="17359429">
              <a:off x="9549006" y="694112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04" name="Oval 5803"/>
            <p:cNvSpPr/>
            <p:nvPr/>
          </p:nvSpPr>
          <p:spPr>
            <a:xfrm rot="17359429">
              <a:off x="9665338" y="687932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05" name="Oval 5804"/>
            <p:cNvSpPr/>
            <p:nvPr/>
          </p:nvSpPr>
          <p:spPr>
            <a:xfrm rot="17359429">
              <a:off x="9781669" y="681752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06" name="Oval 5805"/>
            <p:cNvSpPr/>
            <p:nvPr/>
          </p:nvSpPr>
          <p:spPr>
            <a:xfrm rot="17359429">
              <a:off x="9898001" y="675572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07" name="Oval 5806"/>
            <p:cNvSpPr/>
            <p:nvPr/>
          </p:nvSpPr>
          <p:spPr>
            <a:xfrm rot="17359429">
              <a:off x="10014333" y="669392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08" name="Oval 5807"/>
            <p:cNvSpPr/>
            <p:nvPr/>
          </p:nvSpPr>
          <p:spPr>
            <a:xfrm rot="17359429">
              <a:off x="10130665" y="6632124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09" name="Oval 5808"/>
            <p:cNvSpPr/>
            <p:nvPr/>
          </p:nvSpPr>
          <p:spPr>
            <a:xfrm rot="17359429">
              <a:off x="10246996" y="657032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0" name="Oval 5809"/>
            <p:cNvSpPr/>
            <p:nvPr/>
          </p:nvSpPr>
          <p:spPr>
            <a:xfrm rot="17359429">
              <a:off x="10479660" y="644672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1" name="Oval 5810"/>
            <p:cNvSpPr/>
            <p:nvPr/>
          </p:nvSpPr>
          <p:spPr>
            <a:xfrm rot="17359429">
              <a:off x="9109183" y="7081845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2" name="Oval 5811"/>
            <p:cNvSpPr/>
            <p:nvPr/>
          </p:nvSpPr>
          <p:spPr>
            <a:xfrm rot="17359429">
              <a:off x="9225514" y="702004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3" name="Oval 5812"/>
            <p:cNvSpPr/>
            <p:nvPr/>
          </p:nvSpPr>
          <p:spPr>
            <a:xfrm rot="17359429">
              <a:off x="9341846" y="6958246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4" name="Oval 5813"/>
            <p:cNvSpPr/>
            <p:nvPr/>
          </p:nvSpPr>
          <p:spPr>
            <a:xfrm rot="17359429">
              <a:off x="9458178" y="6896447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5" name="Oval 5814"/>
            <p:cNvSpPr/>
            <p:nvPr/>
          </p:nvSpPr>
          <p:spPr>
            <a:xfrm rot="17359429">
              <a:off x="9574509" y="683464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6" name="Oval 5815"/>
            <p:cNvSpPr/>
            <p:nvPr/>
          </p:nvSpPr>
          <p:spPr>
            <a:xfrm rot="17359429">
              <a:off x="9690841" y="6772848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7" name="Oval 5816"/>
            <p:cNvSpPr/>
            <p:nvPr/>
          </p:nvSpPr>
          <p:spPr>
            <a:xfrm rot="17359429">
              <a:off x="9807173" y="671104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8" name="Oval 5817"/>
            <p:cNvSpPr/>
            <p:nvPr/>
          </p:nvSpPr>
          <p:spPr>
            <a:xfrm rot="17359429">
              <a:off x="9923505" y="664925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19" name="Oval 5818"/>
            <p:cNvSpPr/>
            <p:nvPr/>
          </p:nvSpPr>
          <p:spPr>
            <a:xfrm rot="17359429">
              <a:off x="10039836" y="658745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20" name="Oval 5819"/>
            <p:cNvSpPr/>
            <p:nvPr/>
          </p:nvSpPr>
          <p:spPr>
            <a:xfrm rot="17359429">
              <a:off x="10156168" y="652565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21" name="Oval 5820"/>
            <p:cNvSpPr/>
            <p:nvPr/>
          </p:nvSpPr>
          <p:spPr>
            <a:xfrm rot="17359429">
              <a:off x="10272500" y="646385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22" name="Oval 5821"/>
            <p:cNvSpPr/>
            <p:nvPr/>
          </p:nvSpPr>
          <p:spPr>
            <a:xfrm rot="17359429">
              <a:off x="10388832" y="6402052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823" name="Group 5822"/>
            <p:cNvGrpSpPr/>
            <p:nvPr/>
          </p:nvGrpSpPr>
          <p:grpSpPr>
            <a:xfrm rot="6559429">
              <a:off x="9410995" y="7104543"/>
              <a:ext cx="911985" cy="780041"/>
              <a:chOff x="8514654" y="6260295"/>
              <a:chExt cx="1435622" cy="1330803"/>
            </a:xfrm>
          </p:grpSpPr>
          <p:sp>
            <p:nvSpPr>
              <p:cNvPr id="5967" name="Oval 5966"/>
              <p:cNvSpPr/>
              <p:nvPr/>
            </p:nvSpPr>
            <p:spPr>
              <a:xfrm>
                <a:off x="85146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8" name="Oval 5967"/>
              <p:cNvSpPr/>
              <p:nvPr/>
            </p:nvSpPr>
            <p:spPr>
              <a:xfrm>
                <a:off x="86670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9" name="Oval 5968"/>
              <p:cNvSpPr/>
              <p:nvPr/>
            </p:nvSpPr>
            <p:spPr>
              <a:xfrm>
                <a:off x="88194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0" name="Oval 5969"/>
              <p:cNvSpPr/>
              <p:nvPr/>
            </p:nvSpPr>
            <p:spPr>
              <a:xfrm>
                <a:off x="8971854" y="6736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1" name="Oval 5970"/>
              <p:cNvSpPr/>
              <p:nvPr/>
            </p:nvSpPr>
            <p:spPr>
              <a:xfrm>
                <a:off x="9124254" y="6888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2" name="Oval 5971"/>
              <p:cNvSpPr/>
              <p:nvPr/>
            </p:nvSpPr>
            <p:spPr>
              <a:xfrm>
                <a:off x="9276654" y="7041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3" name="Oval 5972"/>
              <p:cNvSpPr/>
              <p:nvPr/>
            </p:nvSpPr>
            <p:spPr>
              <a:xfrm>
                <a:off x="9429054" y="7193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4" name="Oval 5973"/>
              <p:cNvSpPr/>
              <p:nvPr/>
            </p:nvSpPr>
            <p:spPr>
              <a:xfrm>
                <a:off x="9581454" y="7346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5" name="Oval 5974"/>
              <p:cNvSpPr/>
              <p:nvPr/>
            </p:nvSpPr>
            <p:spPr>
              <a:xfrm>
                <a:off x="85146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6" name="Oval 5975"/>
              <p:cNvSpPr/>
              <p:nvPr/>
            </p:nvSpPr>
            <p:spPr>
              <a:xfrm>
                <a:off x="86670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7" name="Oval 5976"/>
              <p:cNvSpPr/>
              <p:nvPr/>
            </p:nvSpPr>
            <p:spPr>
              <a:xfrm>
                <a:off x="88194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8" name="Oval 5977"/>
              <p:cNvSpPr/>
              <p:nvPr/>
            </p:nvSpPr>
            <p:spPr>
              <a:xfrm>
                <a:off x="8971854" y="6736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9" name="Oval 5978"/>
              <p:cNvSpPr/>
              <p:nvPr/>
            </p:nvSpPr>
            <p:spPr>
              <a:xfrm>
                <a:off x="9124254" y="6888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0" name="Oval 5979"/>
              <p:cNvSpPr/>
              <p:nvPr/>
            </p:nvSpPr>
            <p:spPr>
              <a:xfrm>
                <a:off x="9276654" y="7041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1" name="Oval 5980"/>
              <p:cNvSpPr/>
              <p:nvPr/>
            </p:nvSpPr>
            <p:spPr>
              <a:xfrm>
                <a:off x="9429054" y="7193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2" name="Oval 5981"/>
              <p:cNvSpPr/>
              <p:nvPr/>
            </p:nvSpPr>
            <p:spPr>
              <a:xfrm>
                <a:off x="9581454" y="7346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3" name="Oval 5982"/>
              <p:cNvSpPr/>
              <p:nvPr/>
            </p:nvSpPr>
            <p:spPr>
              <a:xfrm>
                <a:off x="85146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4" name="Oval 5983"/>
              <p:cNvSpPr/>
              <p:nvPr/>
            </p:nvSpPr>
            <p:spPr>
              <a:xfrm>
                <a:off x="86670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5" name="Oval 5984"/>
              <p:cNvSpPr/>
              <p:nvPr/>
            </p:nvSpPr>
            <p:spPr>
              <a:xfrm>
                <a:off x="88194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6" name="Oval 5985"/>
              <p:cNvSpPr/>
              <p:nvPr/>
            </p:nvSpPr>
            <p:spPr>
              <a:xfrm>
                <a:off x="8971854" y="6736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7" name="Oval 5986"/>
              <p:cNvSpPr/>
              <p:nvPr/>
            </p:nvSpPr>
            <p:spPr>
              <a:xfrm>
                <a:off x="9124254" y="6888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8" name="Oval 5987"/>
              <p:cNvSpPr/>
              <p:nvPr/>
            </p:nvSpPr>
            <p:spPr>
              <a:xfrm>
                <a:off x="9276654" y="7041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9" name="Oval 5988"/>
              <p:cNvSpPr/>
              <p:nvPr/>
            </p:nvSpPr>
            <p:spPr>
              <a:xfrm>
                <a:off x="9429054" y="7193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0" name="Oval 5989"/>
              <p:cNvSpPr/>
              <p:nvPr/>
            </p:nvSpPr>
            <p:spPr>
              <a:xfrm>
                <a:off x="9581454" y="7346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1" name="Oval 5990"/>
              <p:cNvSpPr/>
              <p:nvPr/>
            </p:nvSpPr>
            <p:spPr>
              <a:xfrm>
                <a:off x="874325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2" name="Oval 5991"/>
              <p:cNvSpPr/>
              <p:nvPr/>
            </p:nvSpPr>
            <p:spPr>
              <a:xfrm>
                <a:off x="8895654" y="6412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3" name="Oval 5992"/>
              <p:cNvSpPr/>
              <p:nvPr/>
            </p:nvSpPr>
            <p:spPr>
              <a:xfrm>
                <a:off x="9048054" y="6565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4" name="Oval 5993"/>
              <p:cNvSpPr/>
              <p:nvPr/>
            </p:nvSpPr>
            <p:spPr>
              <a:xfrm>
                <a:off x="9200454" y="6717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5" name="Oval 5994"/>
              <p:cNvSpPr/>
              <p:nvPr/>
            </p:nvSpPr>
            <p:spPr>
              <a:xfrm>
                <a:off x="9352854" y="6869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6" name="Oval 5995"/>
              <p:cNvSpPr/>
              <p:nvPr/>
            </p:nvSpPr>
            <p:spPr>
              <a:xfrm>
                <a:off x="9505254" y="7022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7" name="Oval 5996"/>
              <p:cNvSpPr/>
              <p:nvPr/>
            </p:nvSpPr>
            <p:spPr>
              <a:xfrm>
                <a:off x="9657654" y="7174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8" name="Oval 5997"/>
              <p:cNvSpPr/>
              <p:nvPr/>
            </p:nvSpPr>
            <p:spPr>
              <a:xfrm>
                <a:off x="874325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9" name="Oval 5998"/>
              <p:cNvSpPr/>
              <p:nvPr/>
            </p:nvSpPr>
            <p:spPr>
              <a:xfrm>
                <a:off x="8895654" y="6412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0" name="Oval 5999"/>
              <p:cNvSpPr/>
              <p:nvPr/>
            </p:nvSpPr>
            <p:spPr>
              <a:xfrm>
                <a:off x="9048054" y="6565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1" name="Oval 6000"/>
              <p:cNvSpPr/>
              <p:nvPr/>
            </p:nvSpPr>
            <p:spPr>
              <a:xfrm>
                <a:off x="9200454" y="6717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2" name="Oval 6001"/>
              <p:cNvSpPr/>
              <p:nvPr/>
            </p:nvSpPr>
            <p:spPr>
              <a:xfrm>
                <a:off x="9352854" y="6869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3" name="Oval 6002"/>
              <p:cNvSpPr/>
              <p:nvPr/>
            </p:nvSpPr>
            <p:spPr>
              <a:xfrm>
                <a:off x="9505254" y="7022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4" name="Oval 6003"/>
              <p:cNvSpPr/>
              <p:nvPr/>
            </p:nvSpPr>
            <p:spPr>
              <a:xfrm>
                <a:off x="9657654" y="7174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5" name="Oval 6004"/>
              <p:cNvSpPr/>
              <p:nvPr/>
            </p:nvSpPr>
            <p:spPr>
              <a:xfrm>
                <a:off x="874325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6" name="Oval 6005"/>
              <p:cNvSpPr/>
              <p:nvPr/>
            </p:nvSpPr>
            <p:spPr>
              <a:xfrm>
                <a:off x="8895654" y="6412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7" name="Oval 6006"/>
              <p:cNvSpPr/>
              <p:nvPr/>
            </p:nvSpPr>
            <p:spPr>
              <a:xfrm>
                <a:off x="9048054" y="6565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8" name="Oval 6007"/>
              <p:cNvSpPr/>
              <p:nvPr/>
            </p:nvSpPr>
            <p:spPr>
              <a:xfrm>
                <a:off x="9200454" y="6717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9" name="Oval 6008"/>
              <p:cNvSpPr/>
              <p:nvPr/>
            </p:nvSpPr>
            <p:spPr>
              <a:xfrm>
                <a:off x="9352854" y="6869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0" name="Oval 6009"/>
              <p:cNvSpPr/>
              <p:nvPr/>
            </p:nvSpPr>
            <p:spPr>
              <a:xfrm>
                <a:off x="9505254" y="7022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1" name="Oval 6010"/>
              <p:cNvSpPr/>
              <p:nvPr/>
            </p:nvSpPr>
            <p:spPr>
              <a:xfrm>
                <a:off x="9657654" y="7174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2" name="Oval 6011"/>
              <p:cNvSpPr/>
              <p:nvPr/>
            </p:nvSpPr>
            <p:spPr>
              <a:xfrm>
                <a:off x="9124254" y="6298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3" name="Oval 6012"/>
              <p:cNvSpPr/>
              <p:nvPr/>
            </p:nvSpPr>
            <p:spPr>
              <a:xfrm>
                <a:off x="9276654" y="6450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4" name="Oval 6013"/>
              <p:cNvSpPr/>
              <p:nvPr/>
            </p:nvSpPr>
            <p:spPr>
              <a:xfrm>
                <a:off x="9429054" y="6603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5" name="Oval 6014"/>
              <p:cNvSpPr/>
              <p:nvPr/>
            </p:nvSpPr>
            <p:spPr>
              <a:xfrm>
                <a:off x="9581454" y="6755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6" name="Oval 6015"/>
              <p:cNvSpPr/>
              <p:nvPr/>
            </p:nvSpPr>
            <p:spPr>
              <a:xfrm>
                <a:off x="9124254" y="6298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7" name="Oval 6016"/>
              <p:cNvSpPr/>
              <p:nvPr/>
            </p:nvSpPr>
            <p:spPr>
              <a:xfrm>
                <a:off x="9276654" y="6450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8" name="Oval 6017"/>
              <p:cNvSpPr/>
              <p:nvPr/>
            </p:nvSpPr>
            <p:spPr>
              <a:xfrm>
                <a:off x="9429054" y="6603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9" name="Oval 6018"/>
              <p:cNvSpPr/>
              <p:nvPr/>
            </p:nvSpPr>
            <p:spPr>
              <a:xfrm>
                <a:off x="9581454" y="6755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0" name="Oval 6019"/>
              <p:cNvSpPr/>
              <p:nvPr/>
            </p:nvSpPr>
            <p:spPr>
              <a:xfrm>
                <a:off x="9124254" y="6298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1" name="Oval 6020"/>
              <p:cNvSpPr/>
              <p:nvPr/>
            </p:nvSpPr>
            <p:spPr>
              <a:xfrm>
                <a:off x="9276654" y="6450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2" name="Oval 6021"/>
              <p:cNvSpPr/>
              <p:nvPr/>
            </p:nvSpPr>
            <p:spPr>
              <a:xfrm>
                <a:off x="9429054" y="6603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3" name="Oval 6022"/>
              <p:cNvSpPr/>
              <p:nvPr/>
            </p:nvSpPr>
            <p:spPr>
              <a:xfrm>
                <a:off x="9581454" y="6755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4" name="Oval 6023"/>
              <p:cNvSpPr/>
              <p:nvPr/>
            </p:nvSpPr>
            <p:spPr>
              <a:xfrm>
                <a:off x="93528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5" name="Oval 6024"/>
              <p:cNvSpPr/>
              <p:nvPr/>
            </p:nvSpPr>
            <p:spPr>
              <a:xfrm>
                <a:off x="95052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6" name="Oval 6025"/>
              <p:cNvSpPr/>
              <p:nvPr/>
            </p:nvSpPr>
            <p:spPr>
              <a:xfrm>
                <a:off x="96576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7" name="Oval 6026"/>
              <p:cNvSpPr/>
              <p:nvPr/>
            </p:nvSpPr>
            <p:spPr>
              <a:xfrm>
                <a:off x="93528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8" name="Oval 6027"/>
              <p:cNvSpPr/>
              <p:nvPr/>
            </p:nvSpPr>
            <p:spPr>
              <a:xfrm>
                <a:off x="95052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9" name="Oval 6028"/>
              <p:cNvSpPr/>
              <p:nvPr/>
            </p:nvSpPr>
            <p:spPr>
              <a:xfrm>
                <a:off x="96576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30" name="Oval 6029"/>
              <p:cNvSpPr/>
              <p:nvPr/>
            </p:nvSpPr>
            <p:spPr>
              <a:xfrm>
                <a:off x="93528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31" name="Oval 6030"/>
              <p:cNvSpPr/>
              <p:nvPr/>
            </p:nvSpPr>
            <p:spPr>
              <a:xfrm>
                <a:off x="95052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32" name="Oval 6031"/>
              <p:cNvSpPr/>
              <p:nvPr/>
            </p:nvSpPr>
            <p:spPr>
              <a:xfrm>
                <a:off x="96576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33" name="Oval 6032"/>
              <p:cNvSpPr/>
              <p:nvPr/>
            </p:nvSpPr>
            <p:spPr>
              <a:xfrm>
                <a:off x="952430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34" name="Oval 6033"/>
              <p:cNvSpPr/>
              <p:nvPr/>
            </p:nvSpPr>
            <p:spPr>
              <a:xfrm>
                <a:off x="9676704" y="6412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24" name="Group 5823"/>
            <p:cNvGrpSpPr/>
            <p:nvPr/>
          </p:nvGrpSpPr>
          <p:grpSpPr>
            <a:xfrm rot="17359429">
              <a:off x="9785451" y="5429009"/>
              <a:ext cx="911985" cy="780041"/>
              <a:chOff x="8514654" y="6260295"/>
              <a:chExt cx="1435622" cy="1330803"/>
            </a:xfrm>
          </p:grpSpPr>
          <p:sp>
            <p:nvSpPr>
              <p:cNvPr id="5899" name="Oval 5898"/>
              <p:cNvSpPr/>
              <p:nvPr/>
            </p:nvSpPr>
            <p:spPr>
              <a:xfrm>
                <a:off x="85146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0" name="Oval 5899"/>
              <p:cNvSpPr/>
              <p:nvPr/>
            </p:nvSpPr>
            <p:spPr>
              <a:xfrm>
                <a:off x="86670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1" name="Oval 5900"/>
              <p:cNvSpPr/>
              <p:nvPr/>
            </p:nvSpPr>
            <p:spPr>
              <a:xfrm>
                <a:off x="88194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2" name="Oval 5901"/>
              <p:cNvSpPr/>
              <p:nvPr/>
            </p:nvSpPr>
            <p:spPr>
              <a:xfrm>
                <a:off x="8971854" y="6736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3" name="Oval 5902"/>
              <p:cNvSpPr/>
              <p:nvPr/>
            </p:nvSpPr>
            <p:spPr>
              <a:xfrm>
                <a:off x="9124254" y="6888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4" name="Oval 5903"/>
              <p:cNvSpPr/>
              <p:nvPr/>
            </p:nvSpPr>
            <p:spPr>
              <a:xfrm>
                <a:off x="9276654" y="7041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5" name="Oval 5904"/>
              <p:cNvSpPr/>
              <p:nvPr/>
            </p:nvSpPr>
            <p:spPr>
              <a:xfrm>
                <a:off x="9429054" y="7193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6" name="Oval 5905"/>
              <p:cNvSpPr/>
              <p:nvPr/>
            </p:nvSpPr>
            <p:spPr>
              <a:xfrm>
                <a:off x="9581454" y="7346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7" name="Oval 5906"/>
              <p:cNvSpPr/>
              <p:nvPr/>
            </p:nvSpPr>
            <p:spPr>
              <a:xfrm>
                <a:off x="85146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8" name="Oval 5907"/>
              <p:cNvSpPr/>
              <p:nvPr/>
            </p:nvSpPr>
            <p:spPr>
              <a:xfrm>
                <a:off x="86670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9" name="Oval 5908"/>
              <p:cNvSpPr/>
              <p:nvPr/>
            </p:nvSpPr>
            <p:spPr>
              <a:xfrm>
                <a:off x="88194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0" name="Oval 5909"/>
              <p:cNvSpPr/>
              <p:nvPr/>
            </p:nvSpPr>
            <p:spPr>
              <a:xfrm>
                <a:off x="8971854" y="6736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1" name="Oval 5910"/>
              <p:cNvSpPr/>
              <p:nvPr/>
            </p:nvSpPr>
            <p:spPr>
              <a:xfrm>
                <a:off x="9124254" y="6888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2" name="Oval 5911"/>
              <p:cNvSpPr/>
              <p:nvPr/>
            </p:nvSpPr>
            <p:spPr>
              <a:xfrm>
                <a:off x="9276654" y="7041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3" name="Oval 5912"/>
              <p:cNvSpPr/>
              <p:nvPr/>
            </p:nvSpPr>
            <p:spPr>
              <a:xfrm>
                <a:off x="9429054" y="7193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4" name="Oval 5913"/>
              <p:cNvSpPr/>
              <p:nvPr/>
            </p:nvSpPr>
            <p:spPr>
              <a:xfrm>
                <a:off x="9581454" y="7346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5" name="Oval 5914"/>
              <p:cNvSpPr/>
              <p:nvPr/>
            </p:nvSpPr>
            <p:spPr>
              <a:xfrm>
                <a:off x="85146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6" name="Oval 5915"/>
              <p:cNvSpPr/>
              <p:nvPr/>
            </p:nvSpPr>
            <p:spPr>
              <a:xfrm>
                <a:off x="86670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7" name="Oval 5916"/>
              <p:cNvSpPr/>
              <p:nvPr/>
            </p:nvSpPr>
            <p:spPr>
              <a:xfrm>
                <a:off x="88194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8" name="Oval 5917"/>
              <p:cNvSpPr/>
              <p:nvPr/>
            </p:nvSpPr>
            <p:spPr>
              <a:xfrm>
                <a:off x="8971854" y="6736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9" name="Oval 5918"/>
              <p:cNvSpPr/>
              <p:nvPr/>
            </p:nvSpPr>
            <p:spPr>
              <a:xfrm>
                <a:off x="9124254" y="6888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0" name="Oval 5919"/>
              <p:cNvSpPr/>
              <p:nvPr/>
            </p:nvSpPr>
            <p:spPr>
              <a:xfrm>
                <a:off x="9276654" y="7041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1" name="Oval 5920"/>
              <p:cNvSpPr/>
              <p:nvPr/>
            </p:nvSpPr>
            <p:spPr>
              <a:xfrm>
                <a:off x="9429054" y="7193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2" name="Oval 5921"/>
              <p:cNvSpPr/>
              <p:nvPr/>
            </p:nvSpPr>
            <p:spPr>
              <a:xfrm>
                <a:off x="9581454" y="7346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3" name="Oval 5922"/>
              <p:cNvSpPr/>
              <p:nvPr/>
            </p:nvSpPr>
            <p:spPr>
              <a:xfrm>
                <a:off x="874325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4" name="Oval 5923"/>
              <p:cNvSpPr/>
              <p:nvPr/>
            </p:nvSpPr>
            <p:spPr>
              <a:xfrm>
                <a:off x="8895654" y="6412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5" name="Oval 5924"/>
              <p:cNvSpPr/>
              <p:nvPr/>
            </p:nvSpPr>
            <p:spPr>
              <a:xfrm>
                <a:off x="9048054" y="6565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6" name="Oval 5925"/>
              <p:cNvSpPr/>
              <p:nvPr/>
            </p:nvSpPr>
            <p:spPr>
              <a:xfrm>
                <a:off x="9200454" y="6717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7" name="Oval 5926"/>
              <p:cNvSpPr/>
              <p:nvPr/>
            </p:nvSpPr>
            <p:spPr>
              <a:xfrm>
                <a:off x="9352854" y="6869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8" name="Oval 5927"/>
              <p:cNvSpPr/>
              <p:nvPr/>
            </p:nvSpPr>
            <p:spPr>
              <a:xfrm>
                <a:off x="9505254" y="7022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9" name="Oval 5928"/>
              <p:cNvSpPr/>
              <p:nvPr/>
            </p:nvSpPr>
            <p:spPr>
              <a:xfrm>
                <a:off x="9657654" y="7174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30" name="Oval 5929"/>
              <p:cNvSpPr/>
              <p:nvPr/>
            </p:nvSpPr>
            <p:spPr>
              <a:xfrm>
                <a:off x="874325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31" name="Oval 5930"/>
              <p:cNvSpPr/>
              <p:nvPr/>
            </p:nvSpPr>
            <p:spPr>
              <a:xfrm>
                <a:off x="8895654" y="6412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32" name="Oval 5931"/>
              <p:cNvSpPr/>
              <p:nvPr/>
            </p:nvSpPr>
            <p:spPr>
              <a:xfrm>
                <a:off x="9048054" y="6565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33" name="Oval 5932"/>
              <p:cNvSpPr/>
              <p:nvPr/>
            </p:nvSpPr>
            <p:spPr>
              <a:xfrm>
                <a:off x="9200454" y="6717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34" name="Oval 5933"/>
              <p:cNvSpPr/>
              <p:nvPr/>
            </p:nvSpPr>
            <p:spPr>
              <a:xfrm>
                <a:off x="9352854" y="6869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35" name="Oval 5934"/>
              <p:cNvSpPr/>
              <p:nvPr/>
            </p:nvSpPr>
            <p:spPr>
              <a:xfrm>
                <a:off x="9505254" y="7022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36" name="Oval 5935"/>
              <p:cNvSpPr/>
              <p:nvPr/>
            </p:nvSpPr>
            <p:spPr>
              <a:xfrm>
                <a:off x="9657654" y="7174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37" name="Oval 5936"/>
              <p:cNvSpPr/>
              <p:nvPr/>
            </p:nvSpPr>
            <p:spPr>
              <a:xfrm>
                <a:off x="874325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38" name="Oval 5937"/>
              <p:cNvSpPr/>
              <p:nvPr/>
            </p:nvSpPr>
            <p:spPr>
              <a:xfrm>
                <a:off x="8895654" y="6412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39" name="Oval 5938"/>
              <p:cNvSpPr/>
              <p:nvPr/>
            </p:nvSpPr>
            <p:spPr>
              <a:xfrm>
                <a:off x="9048054" y="6565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40" name="Oval 5939"/>
              <p:cNvSpPr/>
              <p:nvPr/>
            </p:nvSpPr>
            <p:spPr>
              <a:xfrm>
                <a:off x="9200454" y="6717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41" name="Oval 5940"/>
              <p:cNvSpPr/>
              <p:nvPr/>
            </p:nvSpPr>
            <p:spPr>
              <a:xfrm>
                <a:off x="9352854" y="6869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42" name="Oval 5941"/>
              <p:cNvSpPr/>
              <p:nvPr/>
            </p:nvSpPr>
            <p:spPr>
              <a:xfrm>
                <a:off x="9505254" y="7022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43" name="Oval 5942"/>
              <p:cNvSpPr/>
              <p:nvPr/>
            </p:nvSpPr>
            <p:spPr>
              <a:xfrm>
                <a:off x="9657654" y="7174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44" name="Oval 5943"/>
              <p:cNvSpPr/>
              <p:nvPr/>
            </p:nvSpPr>
            <p:spPr>
              <a:xfrm>
                <a:off x="9124254" y="6298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45" name="Oval 5944"/>
              <p:cNvSpPr/>
              <p:nvPr/>
            </p:nvSpPr>
            <p:spPr>
              <a:xfrm>
                <a:off x="9276654" y="6450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46" name="Oval 5945"/>
              <p:cNvSpPr/>
              <p:nvPr/>
            </p:nvSpPr>
            <p:spPr>
              <a:xfrm>
                <a:off x="9429054" y="6603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47" name="Oval 5946"/>
              <p:cNvSpPr/>
              <p:nvPr/>
            </p:nvSpPr>
            <p:spPr>
              <a:xfrm>
                <a:off x="9581454" y="6755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48" name="Oval 5947"/>
              <p:cNvSpPr/>
              <p:nvPr/>
            </p:nvSpPr>
            <p:spPr>
              <a:xfrm>
                <a:off x="9124254" y="6298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49" name="Oval 5948"/>
              <p:cNvSpPr/>
              <p:nvPr/>
            </p:nvSpPr>
            <p:spPr>
              <a:xfrm>
                <a:off x="9276654" y="6450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0" name="Oval 5949"/>
              <p:cNvSpPr/>
              <p:nvPr/>
            </p:nvSpPr>
            <p:spPr>
              <a:xfrm>
                <a:off x="9429054" y="6603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1" name="Oval 5950"/>
              <p:cNvSpPr/>
              <p:nvPr/>
            </p:nvSpPr>
            <p:spPr>
              <a:xfrm>
                <a:off x="9581454" y="6755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2" name="Oval 5951"/>
              <p:cNvSpPr/>
              <p:nvPr/>
            </p:nvSpPr>
            <p:spPr>
              <a:xfrm>
                <a:off x="9124254" y="6298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3" name="Oval 5952"/>
              <p:cNvSpPr/>
              <p:nvPr/>
            </p:nvSpPr>
            <p:spPr>
              <a:xfrm>
                <a:off x="9276654" y="6450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4" name="Oval 5953"/>
              <p:cNvSpPr/>
              <p:nvPr/>
            </p:nvSpPr>
            <p:spPr>
              <a:xfrm>
                <a:off x="9429054" y="6603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5" name="Oval 5954"/>
              <p:cNvSpPr/>
              <p:nvPr/>
            </p:nvSpPr>
            <p:spPr>
              <a:xfrm>
                <a:off x="9581454" y="6755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6" name="Oval 5955"/>
              <p:cNvSpPr/>
              <p:nvPr/>
            </p:nvSpPr>
            <p:spPr>
              <a:xfrm>
                <a:off x="93528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7" name="Oval 5956"/>
              <p:cNvSpPr/>
              <p:nvPr/>
            </p:nvSpPr>
            <p:spPr>
              <a:xfrm>
                <a:off x="95052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8" name="Oval 5957"/>
              <p:cNvSpPr/>
              <p:nvPr/>
            </p:nvSpPr>
            <p:spPr>
              <a:xfrm>
                <a:off x="96576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9" name="Oval 5958"/>
              <p:cNvSpPr/>
              <p:nvPr/>
            </p:nvSpPr>
            <p:spPr>
              <a:xfrm>
                <a:off x="93528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0" name="Oval 5959"/>
              <p:cNvSpPr/>
              <p:nvPr/>
            </p:nvSpPr>
            <p:spPr>
              <a:xfrm>
                <a:off x="95052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1" name="Oval 5960"/>
              <p:cNvSpPr/>
              <p:nvPr/>
            </p:nvSpPr>
            <p:spPr>
              <a:xfrm>
                <a:off x="96576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2" name="Oval 5961"/>
              <p:cNvSpPr/>
              <p:nvPr/>
            </p:nvSpPr>
            <p:spPr>
              <a:xfrm>
                <a:off x="93528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3" name="Oval 5962"/>
              <p:cNvSpPr/>
              <p:nvPr/>
            </p:nvSpPr>
            <p:spPr>
              <a:xfrm>
                <a:off x="95052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4" name="Oval 5963"/>
              <p:cNvSpPr/>
              <p:nvPr/>
            </p:nvSpPr>
            <p:spPr>
              <a:xfrm>
                <a:off x="96576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5" name="Oval 5964"/>
              <p:cNvSpPr/>
              <p:nvPr/>
            </p:nvSpPr>
            <p:spPr>
              <a:xfrm>
                <a:off x="952430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6" name="Oval 5965"/>
              <p:cNvSpPr/>
              <p:nvPr/>
            </p:nvSpPr>
            <p:spPr>
              <a:xfrm>
                <a:off x="9676704" y="6412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25" name="Group 5824"/>
            <p:cNvGrpSpPr/>
            <p:nvPr/>
          </p:nvGrpSpPr>
          <p:grpSpPr>
            <a:xfrm rot="17359429">
              <a:off x="8890129" y="5921224"/>
              <a:ext cx="911985" cy="780041"/>
              <a:chOff x="8514654" y="6260295"/>
              <a:chExt cx="1435622" cy="1330803"/>
            </a:xfrm>
          </p:grpSpPr>
          <p:sp>
            <p:nvSpPr>
              <p:cNvPr id="5831" name="Oval 5830"/>
              <p:cNvSpPr/>
              <p:nvPr/>
            </p:nvSpPr>
            <p:spPr>
              <a:xfrm>
                <a:off x="85146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2" name="Oval 5831"/>
              <p:cNvSpPr/>
              <p:nvPr/>
            </p:nvSpPr>
            <p:spPr>
              <a:xfrm>
                <a:off x="86670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3" name="Oval 5832"/>
              <p:cNvSpPr/>
              <p:nvPr/>
            </p:nvSpPr>
            <p:spPr>
              <a:xfrm>
                <a:off x="88194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4" name="Oval 5833"/>
              <p:cNvSpPr/>
              <p:nvPr/>
            </p:nvSpPr>
            <p:spPr>
              <a:xfrm>
                <a:off x="8971854" y="6736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5" name="Oval 5834"/>
              <p:cNvSpPr/>
              <p:nvPr/>
            </p:nvSpPr>
            <p:spPr>
              <a:xfrm>
                <a:off x="9124254" y="6888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6" name="Oval 5835"/>
              <p:cNvSpPr/>
              <p:nvPr/>
            </p:nvSpPr>
            <p:spPr>
              <a:xfrm>
                <a:off x="9276654" y="7041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7" name="Oval 5836"/>
              <p:cNvSpPr/>
              <p:nvPr/>
            </p:nvSpPr>
            <p:spPr>
              <a:xfrm>
                <a:off x="9429054" y="7193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8" name="Oval 5837"/>
              <p:cNvSpPr/>
              <p:nvPr/>
            </p:nvSpPr>
            <p:spPr>
              <a:xfrm>
                <a:off x="9581454" y="7346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9" name="Oval 5838"/>
              <p:cNvSpPr/>
              <p:nvPr/>
            </p:nvSpPr>
            <p:spPr>
              <a:xfrm>
                <a:off x="85146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0" name="Oval 5839"/>
              <p:cNvSpPr/>
              <p:nvPr/>
            </p:nvSpPr>
            <p:spPr>
              <a:xfrm>
                <a:off x="86670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1" name="Oval 5840"/>
              <p:cNvSpPr/>
              <p:nvPr/>
            </p:nvSpPr>
            <p:spPr>
              <a:xfrm>
                <a:off x="88194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2" name="Oval 5841"/>
              <p:cNvSpPr/>
              <p:nvPr/>
            </p:nvSpPr>
            <p:spPr>
              <a:xfrm>
                <a:off x="8971854" y="6736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3" name="Oval 5842"/>
              <p:cNvSpPr/>
              <p:nvPr/>
            </p:nvSpPr>
            <p:spPr>
              <a:xfrm>
                <a:off x="9124254" y="6888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4" name="Oval 5843"/>
              <p:cNvSpPr/>
              <p:nvPr/>
            </p:nvSpPr>
            <p:spPr>
              <a:xfrm>
                <a:off x="9276654" y="7041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5" name="Oval 5844"/>
              <p:cNvSpPr/>
              <p:nvPr/>
            </p:nvSpPr>
            <p:spPr>
              <a:xfrm>
                <a:off x="9429054" y="7193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6" name="Oval 5845"/>
              <p:cNvSpPr/>
              <p:nvPr/>
            </p:nvSpPr>
            <p:spPr>
              <a:xfrm>
                <a:off x="9581454" y="7346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7" name="Oval 5846"/>
              <p:cNvSpPr/>
              <p:nvPr/>
            </p:nvSpPr>
            <p:spPr>
              <a:xfrm>
                <a:off x="85146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8" name="Oval 5847"/>
              <p:cNvSpPr/>
              <p:nvPr/>
            </p:nvSpPr>
            <p:spPr>
              <a:xfrm>
                <a:off x="86670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9" name="Oval 5848"/>
              <p:cNvSpPr/>
              <p:nvPr/>
            </p:nvSpPr>
            <p:spPr>
              <a:xfrm>
                <a:off x="88194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50" name="Oval 5849"/>
              <p:cNvSpPr/>
              <p:nvPr/>
            </p:nvSpPr>
            <p:spPr>
              <a:xfrm>
                <a:off x="8971854" y="6736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51" name="Oval 5850"/>
              <p:cNvSpPr/>
              <p:nvPr/>
            </p:nvSpPr>
            <p:spPr>
              <a:xfrm>
                <a:off x="9124254" y="6888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52" name="Oval 5851"/>
              <p:cNvSpPr/>
              <p:nvPr/>
            </p:nvSpPr>
            <p:spPr>
              <a:xfrm>
                <a:off x="9276654" y="7041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53" name="Oval 5852"/>
              <p:cNvSpPr/>
              <p:nvPr/>
            </p:nvSpPr>
            <p:spPr>
              <a:xfrm>
                <a:off x="9429054" y="7193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54" name="Oval 5853"/>
              <p:cNvSpPr/>
              <p:nvPr/>
            </p:nvSpPr>
            <p:spPr>
              <a:xfrm>
                <a:off x="9581454" y="7346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55" name="Oval 5854"/>
              <p:cNvSpPr/>
              <p:nvPr/>
            </p:nvSpPr>
            <p:spPr>
              <a:xfrm>
                <a:off x="874325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56" name="Oval 5855"/>
              <p:cNvSpPr/>
              <p:nvPr/>
            </p:nvSpPr>
            <p:spPr>
              <a:xfrm>
                <a:off x="8895654" y="6412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57" name="Oval 5856"/>
              <p:cNvSpPr/>
              <p:nvPr/>
            </p:nvSpPr>
            <p:spPr>
              <a:xfrm>
                <a:off x="9048054" y="6565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58" name="Oval 5857"/>
              <p:cNvSpPr/>
              <p:nvPr/>
            </p:nvSpPr>
            <p:spPr>
              <a:xfrm>
                <a:off x="9200454" y="6717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59" name="Oval 5858"/>
              <p:cNvSpPr/>
              <p:nvPr/>
            </p:nvSpPr>
            <p:spPr>
              <a:xfrm>
                <a:off x="9352854" y="6869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60" name="Oval 5859"/>
              <p:cNvSpPr/>
              <p:nvPr/>
            </p:nvSpPr>
            <p:spPr>
              <a:xfrm>
                <a:off x="9505254" y="7022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61" name="Oval 5860"/>
              <p:cNvSpPr/>
              <p:nvPr/>
            </p:nvSpPr>
            <p:spPr>
              <a:xfrm>
                <a:off x="9657654" y="7174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62" name="Oval 5861"/>
              <p:cNvSpPr/>
              <p:nvPr/>
            </p:nvSpPr>
            <p:spPr>
              <a:xfrm>
                <a:off x="874325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63" name="Oval 5862"/>
              <p:cNvSpPr/>
              <p:nvPr/>
            </p:nvSpPr>
            <p:spPr>
              <a:xfrm>
                <a:off x="8895654" y="6412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64" name="Oval 5863"/>
              <p:cNvSpPr/>
              <p:nvPr/>
            </p:nvSpPr>
            <p:spPr>
              <a:xfrm>
                <a:off x="9048054" y="6565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65" name="Oval 5864"/>
              <p:cNvSpPr/>
              <p:nvPr/>
            </p:nvSpPr>
            <p:spPr>
              <a:xfrm>
                <a:off x="9200454" y="6717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66" name="Oval 5865"/>
              <p:cNvSpPr/>
              <p:nvPr/>
            </p:nvSpPr>
            <p:spPr>
              <a:xfrm>
                <a:off x="9352854" y="6869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67" name="Oval 5866"/>
              <p:cNvSpPr/>
              <p:nvPr/>
            </p:nvSpPr>
            <p:spPr>
              <a:xfrm>
                <a:off x="9505254" y="7022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68" name="Oval 5867"/>
              <p:cNvSpPr/>
              <p:nvPr/>
            </p:nvSpPr>
            <p:spPr>
              <a:xfrm>
                <a:off x="9657654" y="7174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69" name="Oval 5868"/>
              <p:cNvSpPr/>
              <p:nvPr/>
            </p:nvSpPr>
            <p:spPr>
              <a:xfrm>
                <a:off x="874325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70" name="Oval 5869"/>
              <p:cNvSpPr/>
              <p:nvPr/>
            </p:nvSpPr>
            <p:spPr>
              <a:xfrm>
                <a:off x="8895654" y="6412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71" name="Oval 5870"/>
              <p:cNvSpPr/>
              <p:nvPr/>
            </p:nvSpPr>
            <p:spPr>
              <a:xfrm>
                <a:off x="9048054" y="6565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72" name="Oval 5871"/>
              <p:cNvSpPr/>
              <p:nvPr/>
            </p:nvSpPr>
            <p:spPr>
              <a:xfrm>
                <a:off x="9200454" y="6717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73" name="Oval 5872"/>
              <p:cNvSpPr/>
              <p:nvPr/>
            </p:nvSpPr>
            <p:spPr>
              <a:xfrm>
                <a:off x="9352854" y="6869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74" name="Oval 5873"/>
              <p:cNvSpPr/>
              <p:nvPr/>
            </p:nvSpPr>
            <p:spPr>
              <a:xfrm>
                <a:off x="9505254" y="7022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75" name="Oval 5874"/>
              <p:cNvSpPr/>
              <p:nvPr/>
            </p:nvSpPr>
            <p:spPr>
              <a:xfrm>
                <a:off x="9657654" y="7174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76" name="Oval 5875"/>
              <p:cNvSpPr/>
              <p:nvPr/>
            </p:nvSpPr>
            <p:spPr>
              <a:xfrm>
                <a:off x="9124254" y="6298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77" name="Oval 5876"/>
              <p:cNvSpPr/>
              <p:nvPr/>
            </p:nvSpPr>
            <p:spPr>
              <a:xfrm>
                <a:off x="9276654" y="6450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78" name="Oval 5877"/>
              <p:cNvSpPr/>
              <p:nvPr/>
            </p:nvSpPr>
            <p:spPr>
              <a:xfrm>
                <a:off x="9429054" y="6603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79" name="Oval 5878"/>
              <p:cNvSpPr/>
              <p:nvPr/>
            </p:nvSpPr>
            <p:spPr>
              <a:xfrm>
                <a:off x="9581454" y="6755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0" name="Oval 5879"/>
              <p:cNvSpPr/>
              <p:nvPr/>
            </p:nvSpPr>
            <p:spPr>
              <a:xfrm>
                <a:off x="9124254" y="6298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1" name="Oval 5880"/>
              <p:cNvSpPr/>
              <p:nvPr/>
            </p:nvSpPr>
            <p:spPr>
              <a:xfrm>
                <a:off x="9276654" y="6450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2" name="Oval 5881"/>
              <p:cNvSpPr/>
              <p:nvPr/>
            </p:nvSpPr>
            <p:spPr>
              <a:xfrm>
                <a:off x="9429054" y="6603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3" name="Oval 5882"/>
              <p:cNvSpPr/>
              <p:nvPr/>
            </p:nvSpPr>
            <p:spPr>
              <a:xfrm>
                <a:off x="9581454" y="6755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4" name="Oval 5883"/>
              <p:cNvSpPr/>
              <p:nvPr/>
            </p:nvSpPr>
            <p:spPr>
              <a:xfrm>
                <a:off x="9124254" y="6298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5" name="Oval 5884"/>
              <p:cNvSpPr/>
              <p:nvPr/>
            </p:nvSpPr>
            <p:spPr>
              <a:xfrm>
                <a:off x="9276654" y="6450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6" name="Oval 5885"/>
              <p:cNvSpPr/>
              <p:nvPr/>
            </p:nvSpPr>
            <p:spPr>
              <a:xfrm>
                <a:off x="9429054" y="6603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7" name="Oval 5886"/>
              <p:cNvSpPr/>
              <p:nvPr/>
            </p:nvSpPr>
            <p:spPr>
              <a:xfrm>
                <a:off x="9581454" y="6755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8" name="Oval 5887"/>
              <p:cNvSpPr/>
              <p:nvPr/>
            </p:nvSpPr>
            <p:spPr>
              <a:xfrm>
                <a:off x="93528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9" name="Oval 5888"/>
              <p:cNvSpPr/>
              <p:nvPr/>
            </p:nvSpPr>
            <p:spPr>
              <a:xfrm>
                <a:off x="95052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90" name="Oval 5889"/>
              <p:cNvSpPr/>
              <p:nvPr/>
            </p:nvSpPr>
            <p:spPr>
              <a:xfrm>
                <a:off x="96576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91" name="Oval 5890"/>
              <p:cNvSpPr/>
              <p:nvPr/>
            </p:nvSpPr>
            <p:spPr>
              <a:xfrm>
                <a:off x="93528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92" name="Oval 5891"/>
              <p:cNvSpPr/>
              <p:nvPr/>
            </p:nvSpPr>
            <p:spPr>
              <a:xfrm>
                <a:off x="95052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93" name="Oval 5892"/>
              <p:cNvSpPr/>
              <p:nvPr/>
            </p:nvSpPr>
            <p:spPr>
              <a:xfrm>
                <a:off x="96576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94" name="Oval 5893"/>
              <p:cNvSpPr/>
              <p:nvPr/>
            </p:nvSpPr>
            <p:spPr>
              <a:xfrm>
                <a:off x="93528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95" name="Oval 5894"/>
              <p:cNvSpPr/>
              <p:nvPr/>
            </p:nvSpPr>
            <p:spPr>
              <a:xfrm>
                <a:off x="95052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96" name="Oval 5895"/>
              <p:cNvSpPr/>
              <p:nvPr/>
            </p:nvSpPr>
            <p:spPr>
              <a:xfrm>
                <a:off x="96576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97" name="Oval 5896"/>
              <p:cNvSpPr/>
              <p:nvPr/>
            </p:nvSpPr>
            <p:spPr>
              <a:xfrm>
                <a:off x="952430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98" name="Oval 5897"/>
              <p:cNvSpPr/>
              <p:nvPr/>
            </p:nvSpPr>
            <p:spPr>
              <a:xfrm>
                <a:off x="9676704" y="6412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826" name="Oval 5825"/>
            <p:cNvSpPr/>
            <p:nvPr/>
          </p:nvSpPr>
          <p:spPr>
            <a:xfrm rot="17359429">
              <a:off x="9452808" y="5839259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27" name="Oval 5826"/>
            <p:cNvSpPr/>
            <p:nvPr/>
          </p:nvSpPr>
          <p:spPr>
            <a:xfrm rot="17359429">
              <a:off x="9488849" y="5736480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28" name="Oval 5827"/>
            <p:cNvSpPr/>
            <p:nvPr/>
          </p:nvSpPr>
          <p:spPr>
            <a:xfrm rot="17359429">
              <a:off x="9605180" y="567468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29" name="Oval 5828"/>
            <p:cNvSpPr/>
            <p:nvPr/>
          </p:nvSpPr>
          <p:spPr>
            <a:xfrm rot="17359429">
              <a:off x="9730572" y="5654531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30" name="Oval 5829"/>
            <p:cNvSpPr/>
            <p:nvPr/>
          </p:nvSpPr>
          <p:spPr>
            <a:xfrm rot="17359429">
              <a:off x="9655963" y="5833553"/>
              <a:ext cx="173788" cy="143577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22" name="Group 5021"/>
            <p:cNvGrpSpPr/>
            <p:nvPr/>
          </p:nvGrpSpPr>
          <p:grpSpPr>
            <a:xfrm rot="9184856">
              <a:off x="8206044" y="4137398"/>
              <a:ext cx="2656626" cy="1860072"/>
              <a:chOff x="6685854" y="3654565"/>
              <a:chExt cx="4391324" cy="3022133"/>
            </a:xfrm>
          </p:grpSpPr>
          <p:sp>
            <p:nvSpPr>
              <p:cNvPr id="5023" name="Oval 5022"/>
              <p:cNvSpPr/>
              <p:nvPr/>
            </p:nvSpPr>
            <p:spPr>
              <a:xfrm>
                <a:off x="7752654" y="4145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4" name="Oval 5023"/>
              <p:cNvSpPr/>
              <p:nvPr/>
            </p:nvSpPr>
            <p:spPr>
              <a:xfrm>
                <a:off x="79050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5" name="Oval 5024"/>
              <p:cNvSpPr/>
              <p:nvPr/>
            </p:nvSpPr>
            <p:spPr>
              <a:xfrm>
                <a:off x="80574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6" name="Oval 5025"/>
              <p:cNvSpPr/>
              <p:nvPr/>
            </p:nvSpPr>
            <p:spPr>
              <a:xfrm>
                <a:off x="82098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7" name="Oval 5026"/>
              <p:cNvSpPr/>
              <p:nvPr/>
            </p:nvSpPr>
            <p:spPr>
              <a:xfrm>
                <a:off x="83622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8" name="Oval 5027"/>
              <p:cNvSpPr/>
              <p:nvPr/>
            </p:nvSpPr>
            <p:spPr>
              <a:xfrm>
                <a:off x="85146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9" name="Oval 5028"/>
              <p:cNvSpPr/>
              <p:nvPr/>
            </p:nvSpPr>
            <p:spPr>
              <a:xfrm>
                <a:off x="86670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30" name="Oval 5029"/>
              <p:cNvSpPr/>
              <p:nvPr/>
            </p:nvSpPr>
            <p:spPr>
              <a:xfrm>
                <a:off x="88194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31" name="Oval 5030"/>
              <p:cNvSpPr/>
              <p:nvPr/>
            </p:nvSpPr>
            <p:spPr>
              <a:xfrm>
                <a:off x="89718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32" name="Oval 5031"/>
              <p:cNvSpPr/>
              <p:nvPr/>
            </p:nvSpPr>
            <p:spPr>
              <a:xfrm>
                <a:off x="91242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33" name="Oval 5032"/>
              <p:cNvSpPr/>
              <p:nvPr/>
            </p:nvSpPr>
            <p:spPr>
              <a:xfrm>
                <a:off x="92766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34" name="Oval 5033"/>
              <p:cNvSpPr/>
              <p:nvPr/>
            </p:nvSpPr>
            <p:spPr>
              <a:xfrm>
                <a:off x="94290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35" name="Oval 5034"/>
              <p:cNvSpPr/>
              <p:nvPr/>
            </p:nvSpPr>
            <p:spPr>
              <a:xfrm>
                <a:off x="79050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36" name="Oval 5035"/>
              <p:cNvSpPr/>
              <p:nvPr/>
            </p:nvSpPr>
            <p:spPr>
              <a:xfrm>
                <a:off x="80574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37" name="Oval 5036"/>
              <p:cNvSpPr/>
              <p:nvPr/>
            </p:nvSpPr>
            <p:spPr>
              <a:xfrm>
                <a:off x="82098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38" name="Oval 5037"/>
              <p:cNvSpPr/>
              <p:nvPr/>
            </p:nvSpPr>
            <p:spPr>
              <a:xfrm>
                <a:off x="83622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39" name="Oval 5038"/>
              <p:cNvSpPr/>
              <p:nvPr/>
            </p:nvSpPr>
            <p:spPr>
              <a:xfrm>
                <a:off x="85146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40" name="Oval 5039"/>
              <p:cNvSpPr/>
              <p:nvPr/>
            </p:nvSpPr>
            <p:spPr>
              <a:xfrm>
                <a:off x="86670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41" name="Oval 5040"/>
              <p:cNvSpPr/>
              <p:nvPr/>
            </p:nvSpPr>
            <p:spPr>
              <a:xfrm>
                <a:off x="88194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42" name="Oval 5041"/>
              <p:cNvSpPr/>
              <p:nvPr/>
            </p:nvSpPr>
            <p:spPr>
              <a:xfrm>
                <a:off x="89718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43" name="Oval 5042"/>
              <p:cNvSpPr/>
              <p:nvPr/>
            </p:nvSpPr>
            <p:spPr>
              <a:xfrm>
                <a:off x="91242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44" name="Oval 5043"/>
              <p:cNvSpPr/>
              <p:nvPr/>
            </p:nvSpPr>
            <p:spPr>
              <a:xfrm>
                <a:off x="92766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45" name="Oval 5044"/>
              <p:cNvSpPr/>
              <p:nvPr/>
            </p:nvSpPr>
            <p:spPr>
              <a:xfrm>
                <a:off x="94290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46" name="Oval 5045"/>
              <p:cNvSpPr/>
              <p:nvPr/>
            </p:nvSpPr>
            <p:spPr>
              <a:xfrm>
                <a:off x="95814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47" name="Oval 5046"/>
              <p:cNvSpPr/>
              <p:nvPr/>
            </p:nvSpPr>
            <p:spPr>
              <a:xfrm>
                <a:off x="80574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48" name="Oval 5047"/>
              <p:cNvSpPr/>
              <p:nvPr/>
            </p:nvSpPr>
            <p:spPr>
              <a:xfrm>
                <a:off x="82098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49" name="Oval 5048"/>
              <p:cNvSpPr/>
              <p:nvPr/>
            </p:nvSpPr>
            <p:spPr>
              <a:xfrm>
                <a:off x="83622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0" name="Oval 5049"/>
              <p:cNvSpPr/>
              <p:nvPr/>
            </p:nvSpPr>
            <p:spPr>
              <a:xfrm>
                <a:off x="85146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1" name="Oval 5050"/>
              <p:cNvSpPr/>
              <p:nvPr/>
            </p:nvSpPr>
            <p:spPr>
              <a:xfrm>
                <a:off x="86670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2" name="Oval 5051"/>
              <p:cNvSpPr/>
              <p:nvPr/>
            </p:nvSpPr>
            <p:spPr>
              <a:xfrm>
                <a:off x="88194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3" name="Oval 5052"/>
              <p:cNvSpPr/>
              <p:nvPr/>
            </p:nvSpPr>
            <p:spPr>
              <a:xfrm>
                <a:off x="89718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4" name="Oval 5053"/>
              <p:cNvSpPr/>
              <p:nvPr/>
            </p:nvSpPr>
            <p:spPr>
              <a:xfrm>
                <a:off x="91242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5" name="Oval 5054"/>
              <p:cNvSpPr/>
              <p:nvPr/>
            </p:nvSpPr>
            <p:spPr>
              <a:xfrm>
                <a:off x="92766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6" name="Oval 5055"/>
              <p:cNvSpPr/>
              <p:nvPr/>
            </p:nvSpPr>
            <p:spPr>
              <a:xfrm>
                <a:off x="94290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7" name="Oval 5056"/>
              <p:cNvSpPr/>
              <p:nvPr/>
            </p:nvSpPr>
            <p:spPr>
              <a:xfrm>
                <a:off x="95814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8" name="Oval 5057"/>
              <p:cNvSpPr/>
              <p:nvPr/>
            </p:nvSpPr>
            <p:spPr>
              <a:xfrm>
                <a:off x="9733854" y="6126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9" name="Oval 5058"/>
              <p:cNvSpPr/>
              <p:nvPr/>
            </p:nvSpPr>
            <p:spPr>
              <a:xfrm>
                <a:off x="7981254" y="4126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60" name="Oval 5059"/>
              <p:cNvSpPr/>
              <p:nvPr/>
            </p:nvSpPr>
            <p:spPr>
              <a:xfrm>
                <a:off x="8133654" y="4279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61" name="Oval 5060"/>
              <p:cNvSpPr/>
              <p:nvPr/>
            </p:nvSpPr>
            <p:spPr>
              <a:xfrm>
                <a:off x="8286054" y="4431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62" name="Oval 5061"/>
              <p:cNvSpPr/>
              <p:nvPr/>
            </p:nvSpPr>
            <p:spPr>
              <a:xfrm>
                <a:off x="843845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63" name="Oval 5062"/>
              <p:cNvSpPr/>
              <p:nvPr/>
            </p:nvSpPr>
            <p:spPr>
              <a:xfrm>
                <a:off x="85908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64" name="Oval 5063"/>
              <p:cNvSpPr/>
              <p:nvPr/>
            </p:nvSpPr>
            <p:spPr>
              <a:xfrm>
                <a:off x="87432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65" name="Oval 5064"/>
              <p:cNvSpPr/>
              <p:nvPr/>
            </p:nvSpPr>
            <p:spPr>
              <a:xfrm>
                <a:off x="88956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66" name="Oval 5065"/>
              <p:cNvSpPr/>
              <p:nvPr/>
            </p:nvSpPr>
            <p:spPr>
              <a:xfrm>
                <a:off x="90480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67" name="Oval 5066"/>
              <p:cNvSpPr/>
              <p:nvPr/>
            </p:nvSpPr>
            <p:spPr>
              <a:xfrm>
                <a:off x="92004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68" name="Oval 5067"/>
              <p:cNvSpPr/>
              <p:nvPr/>
            </p:nvSpPr>
            <p:spPr>
              <a:xfrm>
                <a:off x="93528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69" name="Oval 5068"/>
              <p:cNvSpPr/>
              <p:nvPr/>
            </p:nvSpPr>
            <p:spPr>
              <a:xfrm>
                <a:off x="95052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0" name="Oval 5069"/>
              <p:cNvSpPr/>
              <p:nvPr/>
            </p:nvSpPr>
            <p:spPr>
              <a:xfrm>
                <a:off x="96576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1" name="Oval 5070"/>
              <p:cNvSpPr/>
              <p:nvPr/>
            </p:nvSpPr>
            <p:spPr>
              <a:xfrm>
                <a:off x="8133654" y="4279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2" name="Oval 5071"/>
              <p:cNvSpPr/>
              <p:nvPr/>
            </p:nvSpPr>
            <p:spPr>
              <a:xfrm>
                <a:off x="8286054" y="4431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3" name="Oval 5072"/>
              <p:cNvSpPr/>
              <p:nvPr/>
            </p:nvSpPr>
            <p:spPr>
              <a:xfrm>
                <a:off x="843845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4" name="Oval 5073"/>
              <p:cNvSpPr/>
              <p:nvPr/>
            </p:nvSpPr>
            <p:spPr>
              <a:xfrm>
                <a:off x="85908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5" name="Oval 5074"/>
              <p:cNvSpPr/>
              <p:nvPr/>
            </p:nvSpPr>
            <p:spPr>
              <a:xfrm>
                <a:off x="87432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6" name="Oval 5075"/>
              <p:cNvSpPr/>
              <p:nvPr/>
            </p:nvSpPr>
            <p:spPr>
              <a:xfrm>
                <a:off x="88956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7" name="Oval 5076"/>
              <p:cNvSpPr/>
              <p:nvPr/>
            </p:nvSpPr>
            <p:spPr>
              <a:xfrm>
                <a:off x="90480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8" name="Oval 5077"/>
              <p:cNvSpPr/>
              <p:nvPr/>
            </p:nvSpPr>
            <p:spPr>
              <a:xfrm>
                <a:off x="92004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9" name="Oval 5078"/>
              <p:cNvSpPr/>
              <p:nvPr/>
            </p:nvSpPr>
            <p:spPr>
              <a:xfrm>
                <a:off x="93528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0" name="Oval 5079"/>
              <p:cNvSpPr/>
              <p:nvPr/>
            </p:nvSpPr>
            <p:spPr>
              <a:xfrm>
                <a:off x="95052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1" name="Oval 5080"/>
              <p:cNvSpPr/>
              <p:nvPr/>
            </p:nvSpPr>
            <p:spPr>
              <a:xfrm>
                <a:off x="96576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2" name="Oval 5081"/>
              <p:cNvSpPr/>
              <p:nvPr/>
            </p:nvSpPr>
            <p:spPr>
              <a:xfrm>
                <a:off x="981005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3" name="Oval 5082"/>
              <p:cNvSpPr/>
              <p:nvPr/>
            </p:nvSpPr>
            <p:spPr>
              <a:xfrm>
                <a:off x="8286054" y="4431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4" name="Oval 5083"/>
              <p:cNvSpPr/>
              <p:nvPr/>
            </p:nvSpPr>
            <p:spPr>
              <a:xfrm>
                <a:off x="843845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5" name="Oval 5084"/>
              <p:cNvSpPr/>
              <p:nvPr/>
            </p:nvSpPr>
            <p:spPr>
              <a:xfrm>
                <a:off x="85908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6" name="Oval 5085"/>
              <p:cNvSpPr/>
              <p:nvPr/>
            </p:nvSpPr>
            <p:spPr>
              <a:xfrm>
                <a:off x="87432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7" name="Oval 5086"/>
              <p:cNvSpPr/>
              <p:nvPr/>
            </p:nvSpPr>
            <p:spPr>
              <a:xfrm>
                <a:off x="88956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8" name="Oval 5087"/>
              <p:cNvSpPr/>
              <p:nvPr/>
            </p:nvSpPr>
            <p:spPr>
              <a:xfrm>
                <a:off x="90480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9" name="Oval 5088"/>
              <p:cNvSpPr/>
              <p:nvPr/>
            </p:nvSpPr>
            <p:spPr>
              <a:xfrm>
                <a:off x="92004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90" name="Oval 5089"/>
              <p:cNvSpPr/>
              <p:nvPr/>
            </p:nvSpPr>
            <p:spPr>
              <a:xfrm>
                <a:off x="93528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91" name="Oval 5090"/>
              <p:cNvSpPr/>
              <p:nvPr/>
            </p:nvSpPr>
            <p:spPr>
              <a:xfrm>
                <a:off x="95052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92" name="Oval 5091"/>
              <p:cNvSpPr/>
              <p:nvPr/>
            </p:nvSpPr>
            <p:spPr>
              <a:xfrm>
                <a:off x="96576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93" name="Oval 5092"/>
              <p:cNvSpPr/>
              <p:nvPr/>
            </p:nvSpPr>
            <p:spPr>
              <a:xfrm>
                <a:off x="981005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94" name="Oval 5093"/>
              <p:cNvSpPr/>
              <p:nvPr/>
            </p:nvSpPr>
            <p:spPr>
              <a:xfrm>
                <a:off x="8362254" y="4164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95" name="Oval 5094"/>
              <p:cNvSpPr/>
              <p:nvPr/>
            </p:nvSpPr>
            <p:spPr>
              <a:xfrm>
                <a:off x="8514654" y="4317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96" name="Oval 5095"/>
              <p:cNvSpPr/>
              <p:nvPr/>
            </p:nvSpPr>
            <p:spPr>
              <a:xfrm>
                <a:off x="8667054" y="4469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97" name="Oval 5096"/>
              <p:cNvSpPr/>
              <p:nvPr/>
            </p:nvSpPr>
            <p:spPr>
              <a:xfrm>
                <a:off x="88194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98" name="Oval 5097"/>
              <p:cNvSpPr/>
              <p:nvPr/>
            </p:nvSpPr>
            <p:spPr>
              <a:xfrm>
                <a:off x="89718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99" name="Oval 5098"/>
              <p:cNvSpPr/>
              <p:nvPr/>
            </p:nvSpPr>
            <p:spPr>
              <a:xfrm>
                <a:off x="91242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0" name="Oval 5099"/>
              <p:cNvSpPr/>
              <p:nvPr/>
            </p:nvSpPr>
            <p:spPr>
              <a:xfrm>
                <a:off x="92766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1" name="Oval 5100"/>
              <p:cNvSpPr/>
              <p:nvPr/>
            </p:nvSpPr>
            <p:spPr>
              <a:xfrm>
                <a:off x="94290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2" name="Oval 5101"/>
              <p:cNvSpPr/>
              <p:nvPr/>
            </p:nvSpPr>
            <p:spPr>
              <a:xfrm>
                <a:off x="95814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3" name="Oval 5102"/>
              <p:cNvSpPr/>
              <p:nvPr/>
            </p:nvSpPr>
            <p:spPr>
              <a:xfrm>
                <a:off x="97338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4" name="Oval 5103"/>
              <p:cNvSpPr/>
              <p:nvPr/>
            </p:nvSpPr>
            <p:spPr>
              <a:xfrm>
                <a:off x="98862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5" name="Oval 5104"/>
              <p:cNvSpPr/>
              <p:nvPr/>
            </p:nvSpPr>
            <p:spPr>
              <a:xfrm>
                <a:off x="8362254" y="4164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6" name="Oval 5105"/>
              <p:cNvSpPr/>
              <p:nvPr/>
            </p:nvSpPr>
            <p:spPr>
              <a:xfrm>
                <a:off x="8514654" y="4317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7" name="Oval 5106"/>
              <p:cNvSpPr/>
              <p:nvPr/>
            </p:nvSpPr>
            <p:spPr>
              <a:xfrm>
                <a:off x="8667054" y="4469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8" name="Oval 5107"/>
              <p:cNvSpPr/>
              <p:nvPr/>
            </p:nvSpPr>
            <p:spPr>
              <a:xfrm>
                <a:off x="88194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9" name="Oval 5108"/>
              <p:cNvSpPr/>
              <p:nvPr/>
            </p:nvSpPr>
            <p:spPr>
              <a:xfrm>
                <a:off x="89718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0" name="Oval 5109"/>
              <p:cNvSpPr/>
              <p:nvPr/>
            </p:nvSpPr>
            <p:spPr>
              <a:xfrm>
                <a:off x="91242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1" name="Oval 5110"/>
              <p:cNvSpPr/>
              <p:nvPr/>
            </p:nvSpPr>
            <p:spPr>
              <a:xfrm>
                <a:off x="92766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2" name="Oval 5111"/>
              <p:cNvSpPr/>
              <p:nvPr/>
            </p:nvSpPr>
            <p:spPr>
              <a:xfrm>
                <a:off x="94290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3" name="Oval 5112"/>
              <p:cNvSpPr/>
              <p:nvPr/>
            </p:nvSpPr>
            <p:spPr>
              <a:xfrm>
                <a:off x="95814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4" name="Oval 5113"/>
              <p:cNvSpPr/>
              <p:nvPr/>
            </p:nvSpPr>
            <p:spPr>
              <a:xfrm>
                <a:off x="97338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5" name="Oval 5114"/>
              <p:cNvSpPr/>
              <p:nvPr/>
            </p:nvSpPr>
            <p:spPr>
              <a:xfrm>
                <a:off x="98862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6" name="Oval 5115"/>
              <p:cNvSpPr/>
              <p:nvPr/>
            </p:nvSpPr>
            <p:spPr>
              <a:xfrm>
                <a:off x="10038654" y="5841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7" name="Oval 5116"/>
              <p:cNvSpPr/>
              <p:nvPr/>
            </p:nvSpPr>
            <p:spPr>
              <a:xfrm>
                <a:off x="8514654" y="4317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8" name="Oval 5117"/>
              <p:cNvSpPr/>
              <p:nvPr/>
            </p:nvSpPr>
            <p:spPr>
              <a:xfrm>
                <a:off x="8667054" y="4469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9" name="Oval 5118"/>
              <p:cNvSpPr/>
              <p:nvPr/>
            </p:nvSpPr>
            <p:spPr>
              <a:xfrm>
                <a:off x="88194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20" name="Oval 5119"/>
              <p:cNvSpPr/>
              <p:nvPr/>
            </p:nvSpPr>
            <p:spPr>
              <a:xfrm>
                <a:off x="89718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21" name="Oval 5120"/>
              <p:cNvSpPr/>
              <p:nvPr/>
            </p:nvSpPr>
            <p:spPr>
              <a:xfrm>
                <a:off x="91242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22" name="Oval 5121"/>
              <p:cNvSpPr/>
              <p:nvPr/>
            </p:nvSpPr>
            <p:spPr>
              <a:xfrm>
                <a:off x="92766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23" name="Oval 5122"/>
              <p:cNvSpPr/>
              <p:nvPr/>
            </p:nvSpPr>
            <p:spPr>
              <a:xfrm>
                <a:off x="94290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24" name="Oval 5123"/>
              <p:cNvSpPr/>
              <p:nvPr/>
            </p:nvSpPr>
            <p:spPr>
              <a:xfrm>
                <a:off x="95814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25" name="Oval 5124"/>
              <p:cNvSpPr/>
              <p:nvPr/>
            </p:nvSpPr>
            <p:spPr>
              <a:xfrm>
                <a:off x="97338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26" name="Oval 5125"/>
              <p:cNvSpPr/>
              <p:nvPr/>
            </p:nvSpPr>
            <p:spPr>
              <a:xfrm>
                <a:off x="98862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27" name="Oval 5126"/>
              <p:cNvSpPr/>
              <p:nvPr/>
            </p:nvSpPr>
            <p:spPr>
              <a:xfrm>
                <a:off x="10038654" y="5841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28" name="Oval 5127"/>
              <p:cNvSpPr/>
              <p:nvPr/>
            </p:nvSpPr>
            <p:spPr>
              <a:xfrm>
                <a:off x="10191054" y="5993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29" name="Oval 5128"/>
              <p:cNvSpPr/>
              <p:nvPr/>
            </p:nvSpPr>
            <p:spPr>
              <a:xfrm>
                <a:off x="8438454" y="3993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0" name="Oval 5129"/>
              <p:cNvSpPr/>
              <p:nvPr/>
            </p:nvSpPr>
            <p:spPr>
              <a:xfrm>
                <a:off x="8590854" y="4145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1" name="Oval 5130"/>
              <p:cNvSpPr/>
              <p:nvPr/>
            </p:nvSpPr>
            <p:spPr>
              <a:xfrm>
                <a:off x="87432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2" name="Oval 5131"/>
              <p:cNvSpPr/>
              <p:nvPr/>
            </p:nvSpPr>
            <p:spPr>
              <a:xfrm>
                <a:off x="88956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3" name="Oval 5132"/>
              <p:cNvSpPr/>
              <p:nvPr/>
            </p:nvSpPr>
            <p:spPr>
              <a:xfrm>
                <a:off x="90480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4" name="Oval 5133"/>
              <p:cNvSpPr/>
              <p:nvPr/>
            </p:nvSpPr>
            <p:spPr>
              <a:xfrm>
                <a:off x="92004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5" name="Oval 5134"/>
              <p:cNvSpPr/>
              <p:nvPr/>
            </p:nvSpPr>
            <p:spPr>
              <a:xfrm>
                <a:off x="93528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6" name="Oval 5135"/>
              <p:cNvSpPr/>
              <p:nvPr/>
            </p:nvSpPr>
            <p:spPr>
              <a:xfrm>
                <a:off x="95052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7" name="Oval 5136"/>
              <p:cNvSpPr/>
              <p:nvPr/>
            </p:nvSpPr>
            <p:spPr>
              <a:xfrm>
                <a:off x="96576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8" name="Oval 5137"/>
              <p:cNvSpPr/>
              <p:nvPr/>
            </p:nvSpPr>
            <p:spPr>
              <a:xfrm>
                <a:off x="98100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9" name="Oval 5138"/>
              <p:cNvSpPr/>
              <p:nvPr/>
            </p:nvSpPr>
            <p:spPr>
              <a:xfrm>
                <a:off x="99624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0" name="Oval 5139"/>
              <p:cNvSpPr/>
              <p:nvPr/>
            </p:nvSpPr>
            <p:spPr>
              <a:xfrm>
                <a:off x="101148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1" name="Oval 5140"/>
              <p:cNvSpPr/>
              <p:nvPr/>
            </p:nvSpPr>
            <p:spPr>
              <a:xfrm>
                <a:off x="8590854" y="4145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2" name="Oval 5141"/>
              <p:cNvSpPr/>
              <p:nvPr/>
            </p:nvSpPr>
            <p:spPr>
              <a:xfrm>
                <a:off x="87432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3" name="Oval 5142"/>
              <p:cNvSpPr/>
              <p:nvPr/>
            </p:nvSpPr>
            <p:spPr>
              <a:xfrm>
                <a:off x="88956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4" name="Oval 5143"/>
              <p:cNvSpPr/>
              <p:nvPr/>
            </p:nvSpPr>
            <p:spPr>
              <a:xfrm>
                <a:off x="90480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5" name="Oval 5144"/>
              <p:cNvSpPr/>
              <p:nvPr/>
            </p:nvSpPr>
            <p:spPr>
              <a:xfrm>
                <a:off x="92004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6" name="Oval 5145"/>
              <p:cNvSpPr/>
              <p:nvPr/>
            </p:nvSpPr>
            <p:spPr>
              <a:xfrm>
                <a:off x="93528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7" name="Oval 5146"/>
              <p:cNvSpPr/>
              <p:nvPr/>
            </p:nvSpPr>
            <p:spPr>
              <a:xfrm>
                <a:off x="95052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8" name="Oval 5147"/>
              <p:cNvSpPr/>
              <p:nvPr/>
            </p:nvSpPr>
            <p:spPr>
              <a:xfrm>
                <a:off x="96576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9" name="Oval 5148"/>
              <p:cNvSpPr/>
              <p:nvPr/>
            </p:nvSpPr>
            <p:spPr>
              <a:xfrm>
                <a:off x="98100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0" name="Oval 5149"/>
              <p:cNvSpPr/>
              <p:nvPr/>
            </p:nvSpPr>
            <p:spPr>
              <a:xfrm>
                <a:off x="99624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1" name="Oval 5150"/>
              <p:cNvSpPr/>
              <p:nvPr/>
            </p:nvSpPr>
            <p:spPr>
              <a:xfrm>
                <a:off x="101148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2" name="Oval 5151"/>
              <p:cNvSpPr/>
              <p:nvPr/>
            </p:nvSpPr>
            <p:spPr>
              <a:xfrm>
                <a:off x="102672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3" name="Oval 5152"/>
              <p:cNvSpPr/>
              <p:nvPr/>
            </p:nvSpPr>
            <p:spPr>
              <a:xfrm>
                <a:off x="87432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4" name="Oval 5153"/>
              <p:cNvSpPr/>
              <p:nvPr/>
            </p:nvSpPr>
            <p:spPr>
              <a:xfrm>
                <a:off x="88956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5" name="Oval 5154"/>
              <p:cNvSpPr/>
              <p:nvPr/>
            </p:nvSpPr>
            <p:spPr>
              <a:xfrm>
                <a:off x="90480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6" name="Oval 5155"/>
              <p:cNvSpPr/>
              <p:nvPr/>
            </p:nvSpPr>
            <p:spPr>
              <a:xfrm>
                <a:off x="92004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7" name="Oval 5156"/>
              <p:cNvSpPr/>
              <p:nvPr/>
            </p:nvSpPr>
            <p:spPr>
              <a:xfrm>
                <a:off x="93528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8" name="Oval 5157"/>
              <p:cNvSpPr/>
              <p:nvPr/>
            </p:nvSpPr>
            <p:spPr>
              <a:xfrm>
                <a:off x="95052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9" name="Oval 5158"/>
              <p:cNvSpPr/>
              <p:nvPr/>
            </p:nvSpPr>
            <p:spPr>
              <a:xfrm>
                <a:off x="96576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0" name="Oval 5159"/>
              <p:cNvSpPr/>
              <p:nvPr/>
            </p:nvSpPr>
            <p:spPr>
              <a:xfrm>
                <a:off x="98100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1" name="Oval 5160"/>
              <p:cNvSpPr/>
              <p:nvPr/>
            </p:nvSpPr>
            <p:spPr>
              <a:xfrm>
                <a:off x="99624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2" name="Oval 5161"/>
              <p:cNvSpPr/>
              <p:nvPr/>
            </p:nvSpPr>
            <p:spPr>
              <a:xfrm>
                <a:off x="104196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3" name="Oval 5162"/>
              <p:cNvSpPr/>
              <p:nvPr/>
            </p:nvSpPr>
            <p:spPr>
              <a:xfrm>
                <a:off x="66858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4" name="Oval 5163"/>
              <p:cNvSpPr/>
              <p:nvPr/>
            </p:nvSpPr>
            <p:spPr>
              <a:xfrm>
                <a:off x="68382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5" name="Oval 5164"/>
              <p:cNvSpPr/>
              <p:nvPr/>
            </p:nvSpPr>
            <p:spPr>
              <a:xfrm>
                <a:off x="69906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6" name="Oval 5165"/>
              <p:cNvSpPr/>
              <p:nvPr/>
            </p:nvSpPr>
            <p:spPr>
              <a:xfrm>
                <a:off x="71430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7" name="Oval 5166"/>
              <p:cNvSpPr/>
              <p:nvPr/>
            </p:nvSpPr>
            <p:spPr>
              <a:xfrm>
                <a:off x="72954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8" name="Oval 5167"/>
              <p:cNvSpPr/>
              <p:nvPr/>
            </p:nvSpPr>
            <p:spPr>
              <a:xfrm>
                <a:off x="74478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9" name="Oval 5168"/>
              <p:cNvSpPr/>
              <p:nvPr/>
            </p:nvSpPr>
            <p:spPr>
              <a:xfrm>
                <a:off x="76002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0" name="Oval 5169"/>
              <p:cNvSpPr/>
              <p:nvPr/>
            </p:nvSpPr>
            <p:spPr>
              <a:xfrm>
                <a:off x="77526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1" name="Oval 5170"/>
              <p:cNvSpPr/>
              <p:nvPr/>
            </p:nvSpPr>
            <p:spPr>
              <a:xfrm>
                <a:off x="79050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2" name="Oval 5171"/>
              <p:cNvSpPr/>
              <p:nvPr/>
            </p:nvSpPr>
            <p:spPr>
              <a:xfrm>
                <a:off x="80574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3" name="Oval 5172"/>
              <p:cNvSpPr/>
              <p:nvPr/>
            </p:nvSpPr>
            <p:spPr>
              <a:xfrm>
                <a:off x="82098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4" name="Oval 5173"/>
              <p:cNvSpPr/>
              <p:nvPr/>
            </p:nvSpPr>
            <p:spPr>
              <a:xfrm>
                <a:off x="8362254" y="6126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5" name="Oval 5174"/>
              <p:cNvSpPr/>
              <p:nvPr/>
            </p:nvSpPr>
            <p:spPr>
              <a:xfrm>
                <a:off x="68382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6" name="Oval 5175"/>
              <p:cNvSpPr/>
              <p:nvPr/>
            </p:nvSpPr>
            <p:spPr>
              <a:xfrm>
                <a:off x="69906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7" name="Oval 5176"/>
              <p:cNvSpPr/>
              <p:nvPr/>
            </p:nvSpPr>
            <p:spPr>
              <a:xfrm>
                <a:off x="71430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8" name="Oval 5177"/>
              <p:cNvSpPr/>
              <p:nvPr/>
            </p:nvSpPr>
            <p:spPr>
              <a:xfrm>
                <a:off x="72954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9" name="Oval 5178"/>
              <p:cNvSpPr/>
              <p:nvPr/>
            </p:nvSpPr>
            <p:spPr>
              <a:xfrm>
                <a:off x="74478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0" name="Oval 5179"/>
              <p:cNvSpPr/>
              <p:nvPr/>
            </p:nvSpPr>
            <p:spPr>
              <a:xfrm>
                <a:off x="76002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1" name="Oval 5180"/>
              <p:cNvSpPr/>
              <p:nvPr/>
            </p:nvSpPr>
            <p:spPr>
              <a:xfrm>
                <a:off x="77526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2" name="Oval 5181"/>
              <p:cNvSpPr/>
              <p:nvPr/>
            </p:nvSpPr>
            <p:spPr>
              <a:xfrm>
                <a:off x="79050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3" name="Oval 5182"/>
              <p:cNvSpPr/>
              <p:nvPr/>
            </p:nvSpPr>
            <p:spPr>
              <a:xfrm>
                <a:off x="80574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4" name="Oval 5183"/>
              <p:cNvSpPr/>
              <p:nvPr/>
            </p:nvSpPr>
            <p:spPr>
              <a:xfrm>
                <a:off x="82098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5" name="Oval 5184"/>
              <p:cNvSpPr/>
              <p:nvPr/>
            </p:nvSpPr>
            <p:spPr>
              <a:xfrm>
                <a:off x="8362254" y="6126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6" name="Oval 5185"/>
              <p:cNvSpPr/>
              <p:nvPr/>
            </p:nvSpPr>
            <p:spPr>
              <a:xfrm>
                <a:off x="85146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7" name="Oval 5186"/>
              <p:cNvSpPr/>
              <p:nvPr/>
            </p:nvSpPr>
            <p:spPr>
              <a:xfrm>
                <a:off x="69906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8" name="Oval 5187"/>
              <p:cNvSpPr/>
              <p:nvPr/>
            </p:nvSpPr>
            <p:spPr>
              <a:xfrm>
                <a:off x="71430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9" name="Oval 5188"/>
              <p:cNvSpPr/>
              <p:nvPr/>
            </p:nvSpPr>
            <p:spPr>
              <a:xfrm>
                <a:off x="72954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0" name="Oval 5189"/>
              <p:cNvSpPr/>
              <p:nvPr/>
            </p:nvSpPr>
            <p:spPr>
              <a:xfrm>
                <a:off x="74478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1" name="Oval 5190"/>
              <p:cNvSpPr/>
              <p:nvPr/>
            </p:nvSpPr>
            <p:spPr>
              <a:xfrm>
                <a:off x="76002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2" name="Oval 5191"/>
              <p:cNvSpPr/>
              <p:nvPr/>
            </p:nvSpPr>
            <p:spPr>
              <a:xfrm>
                <a:off x="77526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3" name="Oval 5192"/>
              <p:cNvSpPr/>
              <p:nvPr/>
            </p:nvSpPr>
            <p:spPr>
              <a:xfrm>
                <a:off x="79050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4" name="Oval 5193"/>
              <p:cNvSpPr/>
              <p:nvPr/>
            </p:nvSpPr>
            <p:spPr>
              <a:xfrm>
                <a:off x="80574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5" name="Oval 5194"/>
              <p:cNvSpPr/>
              <p:nvPr/>
            </p:nvSpPr>
            <p:spPr>
              <a:xfrm>
                <a:off x="82098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6" name="Oval 5195"/>
              <p:cNvSpPr/>
              <p:nvPr/>
            </p:nvSpPr>
            <p:spPr>
              <a:xfrm>
                <a:off x="8362254" y="6126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7" name="Oval 5196"/>
              <p:cNvSpPr/>
              <p:nvPr/>
            </p:nvSpPr>
            <p:spPr>
              <a:xfrm>
                <a:off x="85146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8" name="Oval 5197"/>
              <p:cNvSpPr/>
              <p:nvPr/>
            </p:nvSpPr>
            <p:spPr>
              <a:xfrm>
                <a:off x="86670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9" name="Oval 5198"/>
              <p:cNvSpPr/>
              <p:nvPr/>
            </p:nvSpPr>
            <p:spPr>
              <a:xfrm>
                <a:off x="6914454" y="4431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0" name="Oval 5199"/>
              <p:cNvSpPr/>
              <p:nvPr/>
            </p:nvSpPr>
            <p:spPr>
              <a:xfrm>
                <a:off x="706685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1" name="Oval 5200"/>
              <p:cNvSpPr/>
              <p:nvPr/>
            </p:nvSpPr>
            <p:spPr>
              <a:xfrm>
                <a:off x="72192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2" name="Oval 5201"/>
              <p:cNvSpPr/>
              <p:nvPr/>
            </p:nvSpPr>
            <p:spPr>
              <a:xfrm>
                <a:off x="73716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3" name="Oval 5202"/>
              <p:cNvSpPr/>
              <p:nvPr/>
            </p:nvSpPr>
            <p:spPr>
              <a:xfrm>
                <a:off x="75240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4" name="Oval 5203"/>
              <p:cNvSpPr/>
              <p:nvPr/>
            </p:nvSpPr>
            <p:spPr>
              <a:xfrm>
                <a:off x="76764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5" name="Oval 5204"/>
              <p:cNvSpPr/>
              <p:nvPr/>
            </p:nvSpPr>
            <p:spPr>
              <a:xfrm>
                <a:off x="78288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6" name="Oval 5205"/>
              <p:cNvSpPr/>
              <p:nvPr/>
            </p:nvSpPr>
            <p:spPr>
              <a:xfrm>
                <a:off x="79812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7" name="Oval 5206"/>
              <p:cNvSpPr/>
              <p:nvPr/>
            </p:nvSpPr>
            <p:spPr>
              <a:xfrm>
                <a:off x="81336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8" name="Oval 5207"/>
              <p:cNvSpPr/>
              <p:nvPr/>
            </p:nvSpPr>
            <p:spPr>
              <a:xfrm>
                <a:off x="82860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9" name="Oval 5208"/>
              <p:cNvSpPr/>
              <p:nvPr/>
            </p:nvSpPr>
            <p:spPr>
              <a:xfrm>
                <a:off x="843845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0" name="Oval 5209"/>
              <p:cNvSpPr/>
              <p:nvPr/>
            </p:nvSpPr>
            <p:spPr>
              <a:xfrm>
                <a:off x="8590854" y="6107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1" name="Oval 5210"/>
              <p:cNvSpPr/>
              <p:nvPr/>
            </p:nvSpPr>
            <p:spPr>
              <a:xfrm>
                <a:off x="706685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2" name="Oval 5211"/>
              <p:cNvSpPr/>
              <p:nvPr/>
            </p:nvSpPr>
            <p:spPr>
              <a:xfrm>
                <a:off x="72192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3" name="Oval 5212"/>
              <p:cNvSpPr/>
              <p:nvPr/>
            </p:nvSpPr>
            <p:spPr>
              <a:xfrm>
                <a:off x="73716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4" name="Oval 5213"/>
              <p:cNvSpPr/>
              <p:nvPr/>
            </p:nvSpPr>
            <p:spPr>
              <a:xfrm>
                <a:off x="75240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5" name="Oval 5214"/>
              <p:cNvSpPr/>
              <p:nvPr/>
            </p:nvSpPr>
            <p:spPr>
              <a:xfrm>
                <a:off x="76764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6" name="Oval 5215"/>
              <p:cNvSpPr/>
              <p:nvPr/>
            </p:nvSpPr>
            <p:spPr>
              <a:xfrm>
                <a:off x="78288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7" name="Oval 5216"/>
              <p:cNvSpPr/>
              <p:nvPr/>
            </p:nvSpPr>
            <p:spPr>
              <a:xfrm>
                <a:off x="79812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8" name="Oval 5217"/>
              <p:cNvSpPr/>
              <p:nvPr/>
            </p:nvSpPr>
            <p:spPr>
              <a:xfrm>
                <a:off x="81336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9" name="Oval 5218"/>
              <p:cNvSpPr/>
              <p:nvPr/>
            </p:nvSpPr>
            <p:spPr>
              <a:xfrm>
                <a:off x="82860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0" name="Oval 5219"/>
              <p:cNvSpPr/>
              <p:nvPr/>
            </p:nvSpPr>
            <p:spPr>
              <a:xfrm>
                <a:off x="843845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1" name="Oval 5220"/>
              <p:cNvSpPr/>
              <p:nvPr/>
            </p:nvSpPr>
            <p:spPr>
              <a:xfrm>
                <a:off x="8590854" y="6107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2" name="Oval 5221"/>
              <p:cNvSpPr/>
              <p:nvPr/>
            </p:nvSpPr>
            <p:spPr>
              <a:xfrm>
                <a:off x="874325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3" name="Oval 5222"/>
              <p:cNvSpPr/>
              <p:nvPr/>
            </p:nvSpPr>
            <p:spPr>
              <a:xfrm>
                <a:off x="72192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4" name="Oval 5223"/>
              <p:cNvSpPr/>
              <p:nvPr/>
            </p:nvSpPr>
            <p:spPr>
              <a:xfrm>
                <a:off x="73716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5" name="Oval 5224"/>
              <p:cNvSpPr/>
              <p:nvPr/>
            </p:nvSpPr>
            <p:spPr>
              <a:xfrm>
                <a:off x="75240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6" name="Oval 5225"/>
              <p:cNvSpPr/>
              <p:nvPr/>
            </p:nvSpPr>
            <p:spPr>
              <a:xfrm>
                <a:off x="76764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7" name="Oval 5226"/>
              <p:cNvSpPr/>
              <p:nvPr/>
            </p:nvSpPr>
            <p:spPr>
              <a:xfrm>
                <a:off x="78288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8" name="Oval 5227"/>
              <p:cNvSpPr/>
              <p:nvPr/>
            </p:nvSpPr>
            <p:spPr>
              <a:xfrm>
                <a:off x="79812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9" name="Oval 5228"/>
              <p:cNvSpPr/>
              <p:nvPr/>
            </p:nvSpPr>
            <p:spPr>
              <a:xfrm>
                <a:off x="81336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0" name="Oval 5229"/>
              <p:cNvSpPr/>
              <p:nvPr/>
            </p:nvSpPr>
            <p:spPr>
              <a:xfrm>
                <a:off x="82860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1" name="Oval 5230"/>
              <p:cNvSpPr/>
              <p:nvPr/>
            </p:nvSpPr>
            <p:spPr>
              <a:xfrm>
                <a:off x="843845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2" name="Oval 5231"/>
              <p:cNvSpPr/>
              <p:nvPr/>
            </p:nvSpPr>
            <p:spPr>
              <a:xfrm>
                <a:off x="8590854" y="6107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3" name="Oval 5232"/>
              <p:cNvSpPr/>
              <p:nvPr/>
            </p:nvSpPr>
            <p:spPr>
              <a:xfrm>
                <a:off x="874325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4" name="Oval 5233"/>
              <p:cNvSpPr/>
              <p:nvPr/>
            </p:nvSpPr>
            <p:spPr>
              <a:xfrm>
                <a:off x="8895654" y="6412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5" name="Oval 5234"/>
              <p:cNvSpPr/>
              <p:nvPr/>
            </p:nvSpPr>
            <p:spPr>
              <a:xfrm>
                <a:off x="7143054" y="4317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6" name="Oval 5235"/>
              <p:cNvSpPr/>
              <p:nvPr/>
            </p:nvSpPr>
            <p:spPr>
              <a:xfrm>
                <a:off x="7295454" y="4469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7" name="Oval 5236"/>
              <p:cNvSpPr/>
              <p:nvPr/>
            </p:nvSpPr>
            <p:spPr>
              <a:xfrm>
                <a:off x="74478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8" name="Oval 5237"/>
              <p:cNvSpPr/>
              <p:nvPr/>
            </p:nvSpPr>
            <p:spPr>
              <a:xfrm>
                <a:off x="76002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9" name="Oval 5238"/>
              <p:cNvSpPr/>
              <p:nvPr/>
            </p:nvSpPr>
            <p:spPr>
              <a:xfrm>
                <a:off x="77526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0" name="Oval 5239"/>
              <p:cNvSpPr/>
              <p:nvPr/>
            </p:nvSpPr>
            <p:spPr>
              <a:xfrm>
                <a:off x="79050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1" name="Oval 5240"/>
              <p:cNvSpPr/>
              <p:nvPr/>
            </p:nvSpPr>
            <p:spPr>
              <a:xfrm>
                <a:off x="80574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2" name="Oval 5241"/>
              <p:cNvSpPr/>
              <p:nvPr/>
            </p:nvSpPr>
            <p:spPr>
              <a:xfrm>
                <a:off x="82098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3" name="Oval 5242"/>
              <p:cNvSpPr/>
              <p:nvPr/>
            </p:nvSpPr>
            <p:spPr>
              <a:xfrm>
                <a:off x="83622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4" name="Oval 5243"/>
              <p:cNvSpPr/>
              <p:nvPr/>
            </p:nvSpPr>
            <p:spPr>
              <a:xfrm>
                <a:off x="85146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5" name="Oval 5244"/>
              <p:cNvSpPr/>
              <p:nvPr/>
            </p:nvSpPr>
            <p:spPr>
              <a:xfrm>
                <a:off x="8667054" y="5841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6" name="Oval 5245"/>
              <p:cNvSpPr/>
              <p:nvPr/>
            </p:nvSpPr>
            <p:spPr>
              <a:xfrm>
                <a:off x="8819454" y="5993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7" name="Oval 5246"/>
              <p:cNvSpPr/>
              <p:nvPr/>
            </p:nvSpPr>
            <p:spPr>
              <a:xfrm>
                <a:off x="74478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8" name="Oval 5247"/>
              <p:cNvSpPr/>
              <p:nvPr/>
            </p:nvSpPr>
            <p:spPr>
              <a:xfrm>
                <a:off x="76002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9" name="Oval 5248"/>
              <p:cNvSpPr/>
              <p:nvPr/>
            </p:nvSpPr>
            <p:spPr>
              <a:xfrm>
                <a:off x="77526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0" name="Oval 5249"/>
              <p:cNvSpPr/>
              <p:nvPr/>
            </p:nvSpPr>
            <p:spPr>
              <a:xfrm>
                <a:off x="79050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1" name="Oval 5250"/>
              <p:cNvSpPr/>
              <p:nvPr/>
            </p:nvSpPr>
            <p:spPr>
              <a:xfrm>
                <a:off x="80574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2" name="Oval 5251"/>
              <p:cNvSpPr/>
              <p:nvPr/>
            </p:nvSpPr>
            <p:spPr>
              <a:xfrm>
                <a:off x="82098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3" name="Oval 5252"/>
              <p:cNvSpPr/>
              <p:nvPr/>
            </p:nvSpPr>
            <p:spPr>
              <a:xfrm>
                <a:off x="83622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4" name="Oval 5253"/>
              <p:cNvSpPr/>
              <p:nvPr/>
            </p:nvSpPr>
            <p:spPr>
              <a:xfrm>
                <a:off x="85146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5" name="Oval 5254"/>
              <p:cNvSpPr/>
              <p:nvPr/>
            </p:nvSpPr>
            <p:spPr>
              <a:xfrm>
                <a:off x="8667054" y="5841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6" name="Oval 5255"/>
              <p:cNvSpPr/>
              <p:nvPr/>
            </p:nvSpPr>
            <p:spPr>
              <a:xfrm>
                <a:off x="8819454" y="5993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7" name="Oval 5256"/>
              <p:cNvSpPr/>
              <p:nvPr/>
            </p:nvSpPr>
            <p:spPr>
              <a:xfrm>
                <a:off x="8971854" y="6145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8" name="Oval 5257"/>
              <p:cNvSpPr/>
              <p:nvPr/>
            </p:nvSpPr>
            <p:spPr>
              <a:xfrm>
                <a:off x="74478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9" name="Oval 5258"/>
              <p:cNvSpPr/>
              <p:nvPr/>
            </p:nvSpPr>
            <p:spPr>
              <a:xfrm>
                <a:off x="76002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0" name="Oval 5259"/>
              <p:cNvSpPr/>
              <p:nvPr/>
            </p:nvSpPr>
            <p:spPr>
              <a:xfrm>
                <a:off x="77526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1" name="Oval 5260"/>
              <p:cNvSpPr/>
              <p:nvPr/>
            </p:nvSpPr>
            <p:spPr>
              <a:xfrm>
                <a:off x="79050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2" name="Oval 5261"/>
              <p:cNvSpPr/>
              <p:nvPr/>
            </p:nvSpPr>
            <p:spPr>
              <a:xfrm>
                <a:off x="80574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3" name="Oval 5262"/>
              <p:cNvSpPr/>
              <p:nvPr/>
            </p:nvSpPr>
            <p:spPr>
              <a:xfrm>
                <a:off x="82098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4" name="Oval 5263"/>
              <p:cNvSpPr/>
              <p:nvPr/>
            </p:nvSpPr>
            <p:spPr>
              <a:xfrm>
                <a:off x="83622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5" name="Oval 5264"/>
              <p:cNvSpPr/>
              <p:nvPr/>
            </p:nvSpPr>
            <p:spPr>
              <a:xfrm>
                <a:off x="85146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6" name="Oval 5265"/>
              <p:cNvSpPr/>
              <p:nvPr/>
            </p:nvSpPr>
            <p:spPr>
              <a:xfrm>
                <a:off x="8667054" y="5841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7" name="Oval 5266"/>
              <p:cNvSpPr/>
              <p:nvPr/>
            </p:nvSpPr>
            <p:spPr>
              <a:xfrm>
                <a:off x="8819454" y="5993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8" name="Oval 5267"/>
              <p:cNvSpPr/>
              <p:nvPr/>
            </p:nvSpPr>
            <p:spPr>
              <a:xfrm>
                <a:off x="8971854" y="6145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9" name="Oval 5268"/>
              <p:cNvSpPr/>
              <p:nvPr/>
            </p:nvSpPr>
            <p:spPr>
              <a:xfrm>
                <a:off x="9124254" y="6298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0" name="Oval 5269"/>
              <p:cNvSpPr/>
              <p:nvPr/>
            </p:nvSpPr>
            <p:spPr>
              <a:xfrm>
                <a:off x="73716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1" name="Oval 5270"/>
              <p:cNvSpPr/>
              <p:nvPr/>
            </p:nvSpPr>
            <p:spPr>
              <a:xfrm>
                <a:off x="75240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2" name="Oval 5271"/>
              <p:cNvSpPr/>
              <p:nvPr/>
            </p:nvSpPr>
            <p:spPr>
              <a:xfrm>
                <a:off x="76764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3" name="Oval 5272"/>
              <p:cNvSpPr/>
              <p:nvPr/>
            </p:nvSpPr>
            <p:spPr>
              <a:xfrm>
                <a:off x="78288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4" name="Oval 5273"/>
              <p:cNvSpPr/>
              <p:nvPr/>
            </p:nvSpPr>
            <p:spPr>
              <a:xfrm>
                <a:off x="79812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5" name="Oval 5274"/>
              <p:cNvSpPr/>
              <p:nvPr/>
            </p:nvSpPr>
            <p:spPr>
              <a:xfrm>
                <a:off x="81336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6" name="Oval 5275"/>
              <p:cNvSpPr/>
              <p:nvPr/>
            </p:nvSpPr>
            <p:spPr>
              <a:xfrm>
                <a:off x="82860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7" name="Oval 5276"/>
              <p:cNvSpPr/>
              <p:nvPr/>
            </p:nvSpPr>
            <p:spPr>
              <a:xfrm>
                <a:off x="84384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8" name="Oval 5277"/>
              <p:cNvSpPr/>
              <p:nvPr/>
            </p:nvSpPr>
            <p:spPr>
              <a:xfrm>
                <a:off x="85908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9" name="Oval 5278"/>
              <p:cNvSpPr/>
              <p:nvPr/>
            </p:nvSpPr>
            <p:spPr>
              <a:xfrm>
                <a:off x="87432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0" name="Oval 5279"/>
              <p:cNvSpPr/>
              <p:nvPr/>
            </p:nvSpPr>
            <p:spPr>
              <a:xfrm>
                <a:off x="88956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1" name="Oval 5280"/>
              <p:cNvSpPr/>
              <p:nvPr/>
            </p:nvSpPr>
            <p:spPr>
              <a:xfrm>
                <a:off x="90480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2" name="Oval 5281"/>
              <p:cNvSpPr/>
              <p:nvPr/>
            </p:nvSpPr>
            <p:spPr>
              <a:xfrm>
                <a:off x="75240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3" name="Oval 5282"/>
              <p:cNvSpPr/>
              <p:nvPr/>
            </p:nvSpPr>
            <p:spPr>
              <a:xfrm>
                <a:off x="76764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4" name="Oval 5283"/>
              <p:cNvSpPr/>
              <p:nvPr/>
            </p:nvSpPr>
            <p:spPr>
              <a:xfrm>
                <a:off x="78288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5" name="Oval 5284"/>
              <p:cNvSpPr/>
              <p:nvPr/>
            </p:nvSpPr>
            <p:spPr>
              <a:xfrm>
                <a:off x="79812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6" name="Oval 5285"/>
              <p:cNvSpPr/>
              <p:nvPr/>
            </p:nvSpPr>
            <p:spPr>
              <a:xfrm>
                <a:off x="81336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7" name="Oval 5286"/>
              <p:cNvSpPr/>
              <p:nvPr/>
            </p:nvSpPr>
            <p:spPr>
              <a:xfrm>
                <a:off x="82860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8" name="Oval 5287"/>
              <p:cNvSpPr/>
              <p:nvPr/>
            </p:nvSpPr>
            <p:spPr>
              <a:xfrm>
                <a:off x="84384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9" name="Oval 5288"/>
              <p:cNvSpPr/>
              <p:nvPr/>
            </p:nvSpPr>
            <p:spPr>
              <a:xfrm>
                <a:off x="85908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0" name="Oval 5289"/>
              <p:cNvSpPr/>
              <p:nvPr/>
            </p:nvSpPr>
            <p:spPr>
              <a:xfrm>
                <a:off x="87432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1" name="Oval 5290"/>
              <p:cNvSpPr/>
              <p:nvPr/>
            </p:nvSpPr>
            <p:spPr>
              <a:xfrm>
                <a:off x="88956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2" name="Oval 5291"/>
              <p:cNvSpPr/>
              <p:nvPr/>
            </p:nvSpPr>
            <p:spPr>
              <a:xfrm>
                <a:off x="90480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3" name="Oval 5292"/>
              <p:cNvSpPr/>
              <p:nvPr/>
            </p:nvSpPr>
            <p:spPr>
              <a:xfrm>
                <a:off x="9200454" y="6126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4" name="Oval 5293"/>
              <p:cNvSpPr/>
              <p:nvPr/>
            </p:nvSpPr>
            <p:spPr>
              <a:xfrm>
                <a:off x="76764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5" name="Oval 5294"/>
              <p:cNvSpPr/>
              <p:nvPr/>
            </p:nvSpPr>
            <p:spPr>
              <a:xfrm>
                <a:off x="78288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6" name="Oval 5295"/>
              <p:cNvSpPr/>
              <p:nvPr/>
            </p:nvSpPr>
            <p:spPr>
              <a:xfrm>
                <a:off x="79812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7" name="Oval 5296"/>
              <p:cNvSpPr/>
              <p:nvPr/>
            </p:nvSpPr>
            <p:spPr>
              <a:xfrm>
                <a:off x="81336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8" name="Oval 5297"/>
              <p:cNvSpPr/>
              <p:nvPr/>
            </p:nvSpPr>
            <p:spPr>
              <a:xfrm>
                <a:off x="82860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9" name="Oval 5298"/>
              <p:cNvSpPr/>
              <p:nvPr/>
            </p:nvSpPr>
            <p:spPr>
              <a:xfrm>
                <a:off x="84384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0" name="Oval 5299"/>
              <p:cNvSpPr/>
              <p:nvPr/>
            </p:nvSpPr>
            <p:spPr>
              <a:xfrm>
                <a:off x="85908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1" name="Oval 5300"/>
              <p:cNvSpPr/>
              <p:nvPr/>
            </p:nvSpPr>
            <p:spPr>
              <a:xfrm>
                <a:off x="87432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2" name="Oval 5301"/>
              <p:cNvSpPr/>
              <p:nvPr/>
            </p:nvSpPr>
            <p:spPr>
              <a:xfrm>
                <a:off x="88956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3" name="Oval 5302"/>
              <p:cNvSpPr/>
              <p:nvPr/>
            </p:nvSpPr>
            <p:spPr>
              <a:xfrm>
                <a:off x="90480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4" name="Oval 5303"/>
              <p:cNvSpPr/>
              <p:nvPr/>
            </p:nvSpPr>
            <p:spPr>
              <a:xfrm>
                <a:off x="93528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5" name="Oval 5304"/>
              <p:cNvSpPr/>
              <p:nvPr/>
            </p:nvSpPr>
            <p:spPr>
              <a:xfrm>
                <a:off x="7695504" y="4431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6" name="Oval 5305"/>
              <p:cNvSpPr/>
              <p:nvPr/>
            </p:nvSpPr>
            <p:spPr>
              <a:xfrm>
                <a:off x="784790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7" name="Oval 5306"/>
              <p:cNvSpPr/>
              <p:nvPr/>
            </p:nvSpPr>
            <p:spPr>
              <a:xfrm>
                <a:off x="800030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8" name="Oval 5307"/>
              <p:cNvSpPr/>
              <p:nvPr/>
            </p:nvSpPr>
            <p:spPr>
              <a:xfrm>
                <a:off x="815270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9" name="Oval 5308"/>
              <p:cNvSpPr/>
              <p:nvPr/>
            </p:nvSpPr>
            <p:spPr>
              <a:xfrm>
                <a:off x="830510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0" name="Oval 5309"/>
              <p:cNvSpPr/>
              <p:nvPr/>
            </p:nvSpPr>
            <p:spPr>
              <a:xfrm>
                <a:off x="845750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1" name="Oval 5310"/>
              <p:cNvSpPr/>
              <p:nvPr/>
            </p:nvSpPr>
            <p:spPr>
              <a:xfrm>
                <a:off x="860990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2" name="Oval 5311"/>
              <p:cNvSpPr/>
              <p:nvPr/>
            </p:nvSpPr>
            <p:spPr>
              <a:xfrm>
                <a:off x="876230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3" name="Oval 5312"/>
              <p:cNvSpPr/>
              <p:nvPr/>
            </p:nvSpPr>
            <p:spPr>
              <a:xfrm>
                <a:off x="891470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4" name="Oval 5313"/>
              <p:cNvSpPr/>
              <p:nvPr/>
            </p:nvSpPr>
            <p:spPr>
              <a:xfrm>
                <a:off x="906710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5" name="Oval 5314"/>
              <p:cNvSpPr/>
              <p:nvPr/>
            </p:nvSpPr>
            <p:spPr>
              <a:xfrm>
                <a:off x="921950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6" name="Oval 5315"/>
              <p:cNvSpPr/>
              <p:nvPr/>
            </p:nvSpPr>
            <p:spPr>
              <a:xfrm>
                <a:off x="9371904" y="6107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17" name="Group 5316"/>
              <p:cNvGrpSpPr/>
              <p:nvPr/>
            </p:nvGrpSpPr>
            <p:grpSpPr>
              <a:xfrm rot="10800000">
                <a:off x="6957512" y="5161178"/>
                <a:ext cx="1435622" cy="1330803"/>
                <a:chOff x="8514654" y="6260295"/>
                <a:chExt cx="1435622" cy="1330803"/>
              </a:xfrm>
            </p:grpSpPr>
            <p:sp>
              <p:nvSpPr>
                <p:cNvPr id="5461" name="Oval 5460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2" name="Oval 5461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3" name="Oval 5462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4" name="Oval 5463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5" name="Oval 5464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6" name="Oval 5465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7" name="Oval 5466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8" name="Oval 5467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9" name="Oval 5468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0" name="Oval 5469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1" name="Oval 5470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2" name="Oval 5471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3" name="Oval 5472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4" name="Oval 5473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5" name="Oval 5474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6" name="Oval 5475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7" name="Oval 5476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8" name="Oval 5477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79" name="Oval 5478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0" name="Oval 5479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1" name="Oval 5480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2" name="Oval 5481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3" name="Oval 5482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4" name="Oval 5483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5" name="Oval 5484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6" name="Oval 5485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7" name="Oval 5486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8" name="Oval 5487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9" name="Oval 5488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0" name="Oval 5489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1" name="Oval 5490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2" name="Oval 5491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3" name="Oval 5492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4" name="Oval 5493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5" name="Oval 5494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6" name="Oval 5495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7" name="Oval 5496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8" name="Oval 5497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9" name="Oval 5498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0" name="Oval 5499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1" name="Oval 5500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2" name="Oval 5501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3" name="Oval 5502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4" name="Oval 5503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5" name="Oval 5504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6" name="Oval 5505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7" name="Oval 5506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8" name="Oval 5507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9" name="Oval 5508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0" name="Oval 5509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1" name="Oval 5510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2" name="Oval 5511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3" name="Oval 5512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4" name="Oval 5513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5" name="Oval 5514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6" name="Oval 5515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7" name="Oval 5516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8" name="Oval 5517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9" name="Oval 5518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0" name="Oval 5519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1" name="Oval 5520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2" name="Oval 5521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3" name="Oval 5522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4" name="Oval 5523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5" name="Oval 5524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6" name="Oval 5525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7" name="Oval 5526"/>
                <p:cNvSpPr/>
                <p:nvPr/>
              </p:nvSpPr>
              <p:spPr>
                <a:xfrm>
                  <a:off x="952430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8" name="Oval 5527"/>
                <p:cNvSpPr/>
                <p:nvPr/>
              </p:nvSpPr>
              <p:spPr>
                <a:xfrm>
                  <a:off x="967670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18" name="Group 5317"/>
              <p:cNvGrpSpPr/>
              <p:nvPr/>
            </p:nvGrpSpPr>
            <p:grpSpPr>
              <a:xfrm>
                <a:off x="9641556" y="4818113"/>
                <a:ext cx="1435622" cy="1330803"/>
                <a:chOff x="8514654" y="6260295"/>
                <a:chExt cx="1435622" cy="1330803"/>
              </a:xfrm>
            </p:grpSpPr>
            <p:sp>
              <p:nvSpPr>
                <p:cNvPr id="5393" name="Oval 5392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4" name="Oval 5393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5" name="Oval 5394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6" name="Oval 5395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7" name="Oval 5396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8" name="Oval 5397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9" name="Oval 5398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0" name="Oval 5399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1" name="Oval 5400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2" name="Oval 5401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3" name="Oval 5402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4" name="Oval 5403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5" name="Oval 5404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6" name="Oval 5405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7" name="Oval 5406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8" name="Oval 5407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09" name="Oval 5408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0" name="Oval 5409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1" name="Oval 5410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2" name="Oval 5411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3" name="Oval 5412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4" name="Oval 5413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5" name="Oval 5414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6" name="Oval 5415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7" name="Oval 5416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8" name="Oval 5417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19" name="Oval 5418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0" name="Oval 5419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1" name="Oval 5420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2" name="Oval 5421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3" name="Oval 5422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4" name="Oval 5423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5" name="Oval 5424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6" name="Oval 5425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7" name="Oval 5426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8" name="Oval 5427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29" name="Oval 5428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0" name="Oval 5429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1" name="Oval 5430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2" name="Oval 5431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3" name="Oval 5432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4" name="Oval 5433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5" name="Oval 5434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6" name="Oval 5435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7" name="Oval 5436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8" name="Oval 5437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9" name="Oval 5438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0" name="Oval 5439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1" name="Oval 5440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2" name="Oval 5441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3" name="Oval 5442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4" name="Oval 5443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5" name="Oval 5444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6" name="Oval 5445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7" name="Oval 5446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8" name="Oval 5447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9" name="Oval 5448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0" name="Oval 5449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1" name="Oval 5450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2" name="Oval 5451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3" name="Oval 5452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4" name="Oval 5453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5" name="Oval 5454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6" name="Oval 5455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7" name="Oval 5456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8" name="Oval 5457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9" name="Oval 5458"/>
                <p:cNvSpPr/>
                <p:nvPr/>
              </p:nvSpPr>
              <p:spPr>
                <a:xfrm>
                  <a:off x="952430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60" name="Oval 5459"/>
                <p:cNvSpPr/>
                <p:nvPr/>
              </p:nvSpPr>
              <p:spPr>
                <a:xfrm>
                  <a:off x="967670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19" name="Group 5318"/>
              <p:cNvGrpSpPr/>
              <p:nvPr/>
            </p:nvGrpSpPr>
            <p:grpSpPr>
              <a:xfrm>
                <a:off x="8443999" y="3654565"/>
                <a:ext cx="1435622" cy="1330803"/>
                <a:chOff x="8514654" y="6260295"/>
                <a:chExt cx="1435622" cy="1330803"/>
              </a:xfrm>
            </p:grpSpPr>
            <p:sp>
              <p:nvSpPr>
                <p:cNvPr id="5325" name="Oval 5324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6" name="Oval 5325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7" name="Oval 5326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8" name="Oval 5327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29" name="Oval 5328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0" name="Oval 5329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1" name="Oval 5330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2" name="Oval 5331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3" name="Oval 5332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4" name="Oval 5333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5" name="Oval 5334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6" name="Oval 5335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7" name="Oval 5336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8" name="Oval 5337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9" name="Oval 5338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0" name="Oval 5339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1" name="Oval 5340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2" name="Oval 5341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3" name="Oval 5342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4" name="Oval 5343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5" name="Oval 5344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6" name="Oval 5345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7" name="Oval 5346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8" name="Oval 5347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9" name="Oval 5348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0" name="Oval 5349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1" name="Oval 5350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2" name="Oval 5351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3" name="Oval 5352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4" name="Oval 5353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5" name="Oval 5354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6" name="Oval 5355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7" name="Oval 5356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8" name="Oval 5357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9" name="Oval 5358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0" name="Oval 5359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1" name="Oval 5360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2" name="Oval 5361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3" name="Oval 5362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4" name="Oval 5363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5" name="Oval 5364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6" name="Oval 5365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7" name="Oval 5366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8" name="Oval 5367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9" name="Oval 5368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0" name="Oval 5369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1" name="Oval 5370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2" name="Oval 5371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3" name="Oval 5372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4" name="Oval 5373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5" name="Oval 5374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6" name="Oval 5375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7" name="Oval 5376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8" name="Oval 5377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9" name="Oval 5378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0" name="Oval 5379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1" name="Oval 5380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2" name="Oval 5381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3" name="Oval 5382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4" name="Oval 5383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5" name="Oval 5384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6" name="Oval 5385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7" name="Oval 5386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8" name="Oval 5387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89" name="Oval 5388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0" name="Oval 5389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1" name="Oval 5390"/>
                <p:cNvSpPr/>
                <p:nvPr/>
              </p:nvSpPr>
              <p:spPr>
                <a:xfrm>
                  <a:off x="952430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92" name="Oval 5391"/>
                <p:cNvSpPr/>
                <p:nvPr/>
              </p:nvSpPr>
              <p:spPr>
                <a:xfrm>
                  <a:off x="967670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320" name="Oval 5319"/>
              <p:cNvSpPr/>
              <p:nvPr/>
            </p:nvSpPr>
            <p:spPr>
              <a:xfrm>
                <a:off x="9720349" y="428321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21" name="Oval 5320"/>
              <p:cNvSpPr/>
              <p:nvPr/>
            </p:nvSpPr>
            <p:spPr>
              <a:xfrm>
                <a:off x="9891799" y="428321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22" name="Oval 5321"/>
              <p:cNvSpPr/>
              <p:nvPr/>
            </p:nvSpPr>
            <p:spPr>
              <a:xfrm>
                <a:off x="10044199" y="443561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23" name="Oval 5322"/>
              <p:cNvSpPr/>
              <p:nvPr/>
            </p:nvSpPr>
            <p:spPr>
              <a:xfrm>
                <a:off x="10139449" y="462611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24" name="Oval 5323"/>
              <p:cNvSpPr/>
              <p:nvPr/>
            </p:nvSpPr>
            <p:spPr>
              <a:xfrm>
                <a:off x="9834649" y="460706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035" name="Group 6034"/>
            <p:cNvGrpSpPr/>
            <p:nvPr/>
          </p:nvGrpSpPr>
          <p:grpSpPr>
            <a:xfrm rot="16759848">
              <a:off x="9870278" y="4662265"/>
              <a:ext cx="2656626" cy="1860072"/>
              <a:chOff x="6685854" y="3654565"/>
              <a:chExt cx="4391324" cy="3022133"/>
            </a:xfrm>
          </p:grpSpPr>
          <p:sp>
            <p:nvSpPr>
              <p:cNvPr id="6036" name="Oval 6035"/>
              <p:cNvSpPr/>
              <p:nvPr/>
            </p:nvSpPr>
            <p:spPr>
              <a:xfrm>
                <a:off x="7752654" y="4145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37" name="Oval 6036"/>
              <p:cNvSpPr/>
              <p:nvPr/>
            </p:nvSpPr>
            <p:spPr>
              <a:xfrm>
                <a:off x="79050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38" name="Oval 6037"/>
              <p:cNvSpPr/>
              <p:nvPr/>
            </p:nvSpPr>
            <p:spPr>
              <a:xfrm>
                <a:off x="80574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39" name="Oval 6038"/>
              <p:cNvSpPr/>
              <p:nvPr/>
            </p:nvSpPr>
            <p:spPr>
              <a:xfrm>
                <a:off x="82098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0" name="Oval 6039"/>
              <p:cNvSpPr/>
              <p:nvPr/>
            </p:nvSpPr>
            <p:spPr>
              <a:xfrm>
                <a:off x="83622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1" name="Oval 6040"/>
              <p:cNvSpPr/>
              <p:nvPr/>
            </p:nvSpPr>
            <p:spPr>
              <a:xfrm>
                <a:off x="85146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2" name="Oval 6041"/>
              <p:cNvSpPr/>
              <p:nvPr/>
            </p:nvSpPr>
            <p:spPr>
              <a:xfrm>
                <a:off x="86670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3" name="Oval 6042"/>
              <p:cNvSpPr/>
              <p:nvPr/>
            </p:nvSpPr>
            <p:spPr>
              <a:xfrm>
                <a:off x="88194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4" name="Oval 6043"/>
              <p:cNvSpPr/>
              <p:nvPr/>
            </p:nvSpPr>
            <p:spPr>
              <a:xfrm>
                <a:off x="89718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5" name="Oval 6044"/>
              <p:cNvSpPr/>
              <p:nvPr/>
            </p:nvSpPr>
            <p:spPr>
              <a:xfrm>
                <a:off x="91242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6" name="Oval 6045"/>
              <p:cNvSpPr/>
              <p:nvPr/>
            </p:nvSpPr>
            <p:spPr>
              <a:xfrm>
                <a:off x="92766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7" name="Oval 6046"/>
              <p:cNvSpPr/>
              <p:nvPr/>
            </p:nvSpPr>
            <p:spPr>
              <a:xfrm>
                <a:off x="94290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8" name="Oval 6047"/>
              <p:cNvSpPr/>
              <p:nvPr/>
            </p:nvSpPr>
            <p:spPr>
              <a:xfrm>
                <a:off x="79050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9" name="Oval 6048"/>
              <p:cNvSpPr/>
              <p:nvPr/>
            </p:nvSpPr>
            <p:spPr>
              <a:xfrm>
                <a:off x="80574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0" name="Oval 6049"/>
              <p:cNvSpPr/>
              <p:nvPr/>
            </p:nvSpPr>
            <p:spPr>
              <a:xfrm>
                <a:off x="82098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1" name="Oval 6050"/>
              <p:cNvSpPr/>
              <p:nvPr/>
            </p:nvSpPr>
            <p:spPr>
              <a:xfrm>
                <a:off x="83622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2" name="Oval 6051"/>
              <p:cNvSpPr/>
              <p:nvPr/>
            </p:nvSpPr>
            <p:spPr>
              <a:xfrm>
                <a:off x="85146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3" name="Oval 6052"/>
              <p:cNvSpPr/>
              <p:nvPr/>
            </p:nvSpPr>
            <p:spPr>
              <a:xfrm>
                <a:off x="86670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4" name="Oval 6053"/>
              <p:cNvSpPr/>
              <p:nvPr/>
            </p:nvSpPr>
            <p:spPr>
              <a:xfrm>
                <a:off x="88194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5" name="Oval 6054"/>
              <p:cNvSpPr/>
              <p:nvPr/>
            </p:nvSpPr>
            <p:spPr>
              <a:xfrm>
                <a:off x="89718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6" name="Oval 6055"/>
              <p:cNvSpPr/>
              <p:nvPr/>
            </p:nvSpPr>
            <p:spPr>
              <a:xfrm>
                <a:off x="91242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7" name="Oval 6056"/>
              <p:cNvSpPr/>
              <p:nvPr/>
            </p:nvSpPr>
            <p:spPr>
              <a:xfrm>
                <a:off x="92766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8" name="Oval 6057"/>
              <p:cNvSpPr/>
              <p:nvPr/>
            </p:nvSpPr>
            <p:spPr>
              <a:xfrm>
                <a:off x="94290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9" name="Oval 6058"/>
              <p:cNvSpPr/>
              <p:nvPr/>
            </p:nvSpPr>
            <p:spPr>
              <a:xfrm>
                <a:off x="95814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0" name="Oval 6059"/>
              <p:cNvSpPr/>
              <p:nvPr/>
            </p:nvSpPr>
            <p:spPr>
              <a:xfrm>
                <a:off x="80574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1" name="Oval 6060"/>
              <p:cNvSpPr/>
              <p:nvPr/>
            </p:nvSpPr>
            <p:spPr>
              <a:xfrm>
                <a:off x="82098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2" name="Oval 6061"/>
              <p:cNvSpPr/>
              <p:nvPr/>
            </p:nvSpPr>
            <p:spPr>
              <a:xfrm>
                <a:off x="83622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3" name="Oval 6062"/>
              <p:cNvSpPr/>
              <p:nvPr/>
            </p:nvSpPr>
            <p:spPr>
              <a:xfrm>
                <a:off x="85146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4" name="Oval 6063"/>
              <p:cNvSpPr/>
              <p:nvPr/>
            </p:nvSpPr>
            <p:spPr>
              <a:xfrm>
                <a:off x="86670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5" name="Oval 6064"/>
              <p:cNvSpPr/>
              <p:nvPr/>
            </p:nvSpPr>
            <p:spPr>
              <a:xfrm>
                <a:off x="88194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6" name="Oval 6065"/>
              <p:cNvSpPr/>
              <p:nvPr/>
            </p:nvSpPr>
            <p:spPr>
              <a:xfrm>
                <a:off x="89718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7" name="Oval 6066"/>
              <p:cNvSpPr/>
              <p:nvPr/>
            </p:nvSpPr>
            <p:spPr>
              <a:xfrm>
                <a:off x="91242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8" name="Oval 6067"/>
              <p:cNvSpPr/>
              <p:nvPr/>
            </p:nvSpPr>
            <p:spPr>
              <a:xfrm>
                <a:off x="92766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9" name="Oval 6068"/>
              <p:cNvSpPr/>
              <p:nvPr/>
            </p:nvSpPr>
            <p:spPr>
              <a:xfrm>
                <a:off x="94290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0" name="Oval 6069"/>
              <p:cNvSpPr/>
              <p:nvPr/>
            </p:nvSpPr>
            <p:spPr>
              <a:xfrm>
                <a:off x="95814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1" name="Oval 6070"/>
              <p:cNvSpPr/>
              <p:nvPr/>
            </p:nvSpPr>
            <p:spPr>
              <a:xfrm>
                <a:off x="9733854" y="6126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2" name="Oval 6071"/>
              <p:cNvSpPr/>
              <p:nvPr/>
            </p:nvSpPr>
            <p:spPr>
              <a:xfrm>
                <a:off x="7981254" y="4126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3" name="Oval 6072"/>
              <p:cNvSpPr/>
              <p:nvPr/>
            </p:nvSpPr>
            <p:spPr>
              <a:xfrm>
                <a:off x="8133654" y="4279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4" name="Oval 6073"/>
              <p:cNvSpPr/>
              <p:nvPr/>
            </p:nvSpPr>
            <p:spPr>
              <a:xfrm>
                <a:off x="8286054" y="4431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5" name="Oval 6074"/>
              <p:cNvSpPr/>
              <p:nvPr/>
            </p:nvSpPr>
            <p:spPr>
              <a:xfrm>
                <a:off x="843845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6" name="Oval 6075"/>
              <p:cNvSpPr/>
              <p:nvPr/>
            </p:nvSpPr>
            <p:spPr>
              <a:xfrm>
                <a:off x="85908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7" name="Oval 6076"/>
              <p:cNvSpPr/>
              <p:nvPr/>
            </p:nvSpPr>
            <p:spPr>
              <a:xfrm>
                <a:off x="87432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8" name="Oval 6077"/>
              <p:cNvSpPr/>
              <p:nvPr/>
            </p:nvSpPr>
            <p:spPr>
              <a:xfrm>
                <a:off x="88956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9" name="Oval 6078"/>
              <p:cNvSpPr/>
              <p:nvPr/>
            </p:nvSpPr>
            <p:spPr>
              <a:xfrm>
                <a:off x="90480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0" name="Oval 6079"/>
              <p:cNvSpPr/>
              <p:nvPr/>
            </p:nvSpPr>
            <p:spPr>
              <a:xfrm>
                <a:off x="92004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1" name="Oval 6080"/>
              <p:cNvSpPr/>
              <p:nvPr/>
            </p:nvSpPr>
            <p:spPr>
              <a:xfrm>
                <a:off x="93528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2" name="Oval 6081"/>
              <p:cNvSpPr/>
              <p:nvPr/>
            </p:nvSpPr>
            <p:spPr>
              <a:xfrm>
                <a:off x="95052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3" name="Oval 6082"/>
              <p:cNvSpPr/>
              <p:nvPr/>
            </p:nvSpPr>
            <p:spPr>
              <a:xfrm>
                <a:off x="96576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4" name="Oval 6083"/>
              <p:cNvSpPr/>
              <p:nvPr/>
            </p:nvSpPr>
            <p:spPr>
              <a:xfrm>
                <a:off x="8133654" y="4279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5" name="Oval 6084"/>
              <p:cNvSpPr/>
              <p:nvPr/>
            </p:nvSpPr>
            <p:spPr>
              <a:xfrm>
                <a:off x="8286054" y="4431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6" name="Oval 6085"/>
              <p:cNvSpPr/>
              <p:nvPr/>
            </p:nvSpPr>
            <p:spPr>
              <a:xfrm>
                <a:off x="843845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7" name="Oval 6086"/>
              <p:cNvSpPr/>
              <p:nvPr/>
            </p:nvSpPr>
            <p:spPr>
              <a:xfrm>
                <a:off x="85908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8" name="Oval 6087"/>
              <p:cNvSpPr/>
              <p:nvPr/>
            </p:nvSpPr>
            <p:spPr>
              <a:xfrm>
                <a:off x="87432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9" name="Oval 6088"/>
              <p:cNvSpPr/>
              <p:nvPr/>
            </p:nvSpPr>
            <p:spPr>
              <a:xfrm>
                <a:off x="88956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0" name="Oval 6089"/>
              <p:cNvSpPr/>
              <p:nvPr/>
            </p:nvSpPr>
            <p:spPr>
              <a:xfrm>
                <a:off x="90480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1" name="Oval 6090"/>
              <p:cNvSpPr/>
              <p:nvPr/>
            </p:nvSpPr>
            <p:spPr>
              <a:xfrm>
                <a:off x="92004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2" name="Oval 6091"/>
              <p:cNvSpPr/>
              <p:nvPr/>
            </p:nvSpPr>
            <p:spPr>
              <a:xfrm>
                <a:off x="93528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3" name="Oval 6092"/>
              <p:cNvSpPr/>
              <p:nvPr/>
            </p:nvSpPr>
            <p:spPr>
              <a:xfrm>
                <a:off x="95052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4" name="Oval 6093"/>
              <p:cNvSpPr/>
              <p:nvPr/>
            </p:nvSpPr>
            <p:spPr>
              <a:xfrm>
                <a:off x="96576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5" name="Oval 6094"/>
              <p:cNvSpPr/>
              <p:nvPr/>
            </p:nvSpPr>
            <p:spPr>
              <a:xfrm>
                <a:off x="981005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6" name="Oval 6095"/>
              <p:cNvSpPr/>
              <p:nvPr/>
            </p:nvSpPr>
            <p:spPr>
              <a:xfrm>
                <a:off x="8286054" y="4431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7" name="Oval 6096"/>
              <p:cNvSpPr/>
              <p:nvPr/>
            </p:nvSpPr>
            <p:spPr>
              <a:xfrm>
                <a:off x="843845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8" name="Oval 6097"/>
              <p:cNvSpPr/>
              <p:nvPr/>
            </p:nvSpPr>
            <p:spPr>
              <a:xfrm>
                <a:off x="85908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9" name="Oval 6098"/>
              <p:cNvSpPr/>
              <p:nvPr/>
            </p:nvSpPr>
            <p:spPr>
              <a:xfrm>
                <a:off x="87432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0" name="Oval 6099"/>
              <p:cNvSpPr/>
              <p:nvPr/>
            </p:nvSpPr>
            <p:spPr>
              <a:xfrm>
                <a:off x="88956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1" name="Oval 6100"/>
              <p:cNvSpPr/>
              <p:nvPr/>
            </p:nvSpPr>
            <p:spPr>
              <a:xfrm>
                <a:off x="90480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2" name="Oval 6101"/>
              <p:cNvSpPr/>
              <p:nvPr/>
            </p:nvSpPr>
            <p:spPr>
              <a:xfrm>
                <a:off x="92004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3" name="Oval 6102"/>
              <p:cNvSpPr/>
              <p:nvPr/>
            </p:nvSpPr>
            <p:spPr>
              <a:xfrm>
                <a:off x="93528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4" name="Oval 6103"/>
              <p:cNvSpPr/>
              <p:nvPr/>
            </p:nvSpPr>
            <p:spPr>
              <a:xfrm>
                <a:off x="95052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5" name="Oval 6104"/>
              <p:cNvSpPr/>
              <p:nvPr/>
            </p:nvSpPr>
            <p:spPr>
              <a:xfrm>
                <a:off x="96576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6" name="Oval 6105"/>
              <p:cNvSpPr/>
              <p:nvPr/>
            </p:nvSpPr>
            <p:spPr>
              <a:xfrm>
                <a:off x="981005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7" name="Oval 6106"/>
              <p:cNvSpPr/>
              <p:nvPr/>
            </p:nvSpPr>
            <p:spPr>
              <a:xfrm>
                <a:off x="8362254" y="4164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8" name="Oval 6107"/>
              <p:cNvSpPr/>
              <p:nvPr/>
            </p:nvSpPr>
            <p:spPr>
              <a:xfrm>
                <a:off x="8514654" y="4317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9" name="Oval 6108"/>
              <p:cNvSpPr/>
              <p:nvPr/>
            </p:nvSpPr>
            <p:spPr>
              <a:xfrm>
                <a:off x="8667054" y="4469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0" name="Oval 6109"/>
              <p:cNvSpPr/>
              <p:nvPr/>
            </p:nvSpPr>
            <p:spPr>
              <a:xfrm>
                <a:off x="88194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1" name="Oval 6110"/>
              <p:cNvSpPr/>
              <p:nvPr/>
            </p:nvSpPr>
            <p:spPr>
              <a:xfrm>
                <a:off x="89718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2" name="Oval 6111"/>
              <p:cNvSpPr/>
              <p:nvPr/>
            </p:nvSpPr>
            <p:spPr>
              <a:xfrm>
                <a:off x="91242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3" name="Oval 6112"/>
              <p:cNvSpPr/>
              <p:nvPr/>
            </p:nvSpPr>
            <p:spPr>
              <a:xfrm>
                <a:off x="92766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4" name="Oval 6113"/>
              <p:cNvSpPr/>
              <p:nvPr/>
            </p:nvSpPr>
            <p:spPr>
              <a:xfrm>
                <a:off x="94290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5" name="Oval 6114"/>
              <p:cNvSpPr/>
              <p:nvPr/>
            </p:nvSpPr>
            <p:spPr>
              <a:xfrm>
                <a:off x="95814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6" name="Oval 6115"/>
              <p:cNvSpPr/>
              <p:nvPr/>
            </p:nvSpPr>
            <p:spPr>
              <a:xfrm>
                <a:off x="97338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7" name="Oval 6116"/>
              <p:cNvSpPr/>
              <p:nvPr/>
            </p:nvSpPr>
            <p:spPr>
              <a:xfrm>
                <a:off x="98862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8" name="Oval 6117"/>
              <p:cNvSpPr/>
              <p:nvPr/>
            </p:nvSpPr>
            <p:spPr>
              <a:xfrm>
                <a:off x="8362254" y="4164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9" name="Oval 6118"/>
              <p:cNvSpPr/>
              <p:nvPr/>
            </p:nvSpPr>
            <p:spPr>
              <a:xfrm>
                <a:off x="8514654" y="4317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0" name="Oval 6119"/>
              <p:cNvSpPr/>
              <p:nvPr/>
            </p:nvSpPr>
            <p:spPr>
              <a:xfrm>
                <a:off x="8667054" y="4469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1" name="Oval 6120"/>
              <p:cNvSpPr/>
              <p:nvPr/>
            </p:nvSpPr>
            <p:spPr>
              <a:xfrm>
                <a:off x="88194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2" name="Oval 6121"/>
              <p:cNvSpPr/>
              <p:nvPr/>
            </p:nvSpPr>
            <p:spPr>
              <a:xfrm>
                <a:off x="89718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3" name="Oval 6122"/>
              <p:cNvSpPr/>
              <p:nvPr/>
            </p:nvSpPr>
            <p:spPr>
              <a:xfrm>
                <a:off x="91242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4" name="Oval 6123"/>
              <p:cNvSpPr/>
              <p:nvPr/>
            </p:nvSpPr>
            <p:spPr>
              <a:xfrm>
                <a:off x="92766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5" name="Oval 6124"/>
              <p:cNvSpPr/>
              <p:nvPr/>
            </p:nvSpPr>
            <p:spPr>
              <a:xfrm>
                <a:off x="94290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6" name="Oval 6125"/>
              <p:cNvSpPr/>
              <p:nvPr/>
            </p:nvSpPr>
            <p:spPr>
              <a:xfrm>
                <a:off x="95814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7" name="Oval 6126"/>
              <p:cNvSpPr/>
              <p:nvPr/>
            </p:nvSpPr>
            <p:spPr>
              <a:xfrm>
                <a:off x="97338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8" name="Oval 6127"/>
              <p:cNvSpPr/>
              <p:nvPr/>
            </p:nvSpPr>
            <p:spPr>
              <a:xfrm>
                <a:off x="98862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9" name="Oval 6128"/>
              <p:cNvSpPr/>
              <p:nvPr/>
            </p:nvSpPr>
            <p:spPr>
              <a:xfrm>
                <a:off x="10038654" y="5841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0" name="Oval 6129"/>
              <p:cNvSpPr/>
              <p:nvPr/>
            </p:nvSpPr>
            <p:spPr>
              <a:xfrm>
                <a:off x="8514654" y="4317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1" name="Oval 6130"/>
              <p:cNvSpPr/>
              <p:nvPr/>
            </p:nvSpPr>
            <p:spPr>
              <a:xfrm>
                <a:off x="8667054" y="4469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2" name="Oval 6131"/>
              <p:cNvSpPr/>
              <p:nvPr/>
            </p:nvSpPr>
            <p:spPr>
              <a:xfrm>
                <a:off x="88194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3" name="Oval 6132"/>
              <p:cNvSpPr/>
              <p:nvPr/>
            </p:nvSpPr>
            <p:spPr>
              <a:xfrm>
                <a:off x="89718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4" name="Oval 6133"/>
              <p:cNvSpPr/>
              <p:nvPr/>
            </p:nvSpPr>
            <p:spPr>
              <a:xfrm>
                <a:off x="91242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5" name="Oval 6134"/>
              <p:cNvSpPr/>
              <p:nvPr/>
            </p:nvSpPr>
            <p:spPr>
              <a:xfrm>
                <a:off x="92766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6" name="Oval 6135"/>
              <p:cNvSpPr/>
              <p:nvPr/>
            </p:nvSpPr>
            <p:spPr>
              <a:xfrm>
                <a:off x="94290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7" name="Oval 6136"/>
              <p:cNvSpPr/>
              <p:nvPr/>
            </p:nvSpPr>
            <p:spPr>
              <a:xfrm>
                <a:off x="95814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8" name="Oval 6137"/>
              <p:cNvSpPr/>
              <p:nvPr/>
            </p:nvSpPr>
            <p:spPr>
              <a:xfrm>
                <a:off x="97338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9" name="Oval 6138"/>
              <p:cNvSpPr/>
              <p:nvPr/>
            </p:nvSpPr>
            <p:spPr>
              <a:xfrm>
                <a:off x="98862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40" name="Oval 6139"/>
              <p:cNvSpPr/>
              <p:nvPr/>
            </p:nvSpPr>
            <p:spPr>
              <a:xfrm>
                <a:off x="10038654" y="5841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41" name="Oval 6140"/>
              <p:cNvSpPr/>
              <p:nvPr/>
            </p:nvSpPr>
            <p:spPr>
              <a:xfrm>
                <a:off x="10191054" y="5993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42" name="Oval 6141"/>
              <p:cNvSpPr/>
              <p:nvPr/>
            </p:nvSpPr>
            <p:spPr>
              <a:xfrm>
                <a:off x="8438454" y="3993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43" name="Oval 6142"/>
              <p:cNvSpPr/>
              <p:nvPr/>
            </p:nvSpPr>
            <p:spPr>
              <a:xfrm>
                <a:off x="8590854" y="4145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44" name="Oval 6143"/>
              <p:cNvSpPr/>
              <p:nvPr/>
            </p:nvSpPr>
            <p:spPr>
              <a:xfrm>
                <a:off x="87432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45" name="Oval 6144"/>
              <p:cNvSpPr/>
              <p:nvPr/>
            </p:nvSpPr>
            <p:spPr>
              <a:xfrm>
                <a:off x="88956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46" name="Oval 6145"/>
              <p:cNvSpPr/>
              <p:nvPr/>
            </p:nvSpPr>
            <p:spPr>
              <a:xfrm>
                <a:off x="90480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47" name="Oval 6146"/>
              <p:cNvSpPr/>
              <p:nvPr/>
            </p:nvSpPr>
            <p:spPr>
              <a:xfrm>
                <a:off x="92004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48" name="Oval 6147"/>
              <p:cNvSpPr/>
              <p:nvPr/>
            </p:nvSpPr>
            <p:spPr>
              <a:xfrm>
                <a:off x="93528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49" name="Oval 6148"/>
              <p:cNvSpPr/>
              <p:nvPr/>
            </p:nvSpPr>
            <p:spPr>
              <a:xfrm>
                <a:off x="95052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50" name="Oval 6149"/>
              <p:cNvSpPr/>
              <p:nvPr/>
            </p:nvSpPr>
            <p:spPr>
              <a:xfrm>
                <a:off x="96576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51" name="Oval 6150"/>
              <p:cNvSpPr/>
              <p:nvPr/>
            </p:nvSpPr>
            <p:spPr>
              <a:xfrm>
                <a:off x="98100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52" name="Oval 6151"/>
              <p:cNvSpPr/>
              <p:nvPr/>
            </p:nvSpPr>
            <p:spPr>
              <a:xfrm>
                <a:off x="99624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53" name="Oval 6152"/>
              <p:cNvSpPr/>
              <p:nvPr/>
            </p:nvSpPr>
            <p:spPr>
              <a:xfrm>
                <a:off x="101148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54" name="Oval 6153"/>
              <p:cNvSpPr/>
              <p:nvPr/>
            </p:nvSpPr>
            <p:spPr>
              <a:xfrm>
                <a:off x="8590854" y="4145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55" name="Oval 6154"/>
              <p:cNvSpPr/>
              <p:nvPr/>
            </p:nvSpPr>
            <p:spPr>
              <a:xfrm>
                <a:off x="87432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56" name="Oval 6155"/>
              <p:cNvSpPr/>
              <p:nvPr/>
            </p:nvSpPr>
            <p:spPr>
              <a:xfrm>
                <a:off x="88956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57" name="Oval 6156"/>
              <p:cNvSpPr/>
              <p:nvPr/>
            </p:nvSpPr>
            <p:spPr>
              <a:xfrm>
                <a:off x="90480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58" name="Oval 6157"/>
              <p:cNvSpPr/>
              <p:nvPr/>
            </p:nvSpPr>
            <p:spPr>
              <a:xfrm>
                <a:off x="92004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59" name="Oval 6158"/>
              <p:cNvSpPr/>
              <p:nvPr/>
            </p:nvSpPr>
            <p:spPr>
              <a:xfrm>
                <a:off x="93528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0" name="Oval 6159"/>
              <p:cNvSpPr/>
              <p:nvPr/>
            </p:nvSpPr>
            <p:spPr>
              <a:xfrm>
                <a:off x="95052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1" name="Oval 6160"/>
              <p:cNvSpPr/>
              <p:nvPr/>
            </p:nvSpPr>
            <p:spPr>
              <a:xfrm>
                <a:off x="96576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2" name="Oval 6161"/>
              <p:cNvSpPr/>
              <p:nvPr/>
            </p:nvSpPr>
            <p:spPr>
              <a:xfrm>
                <a:off x="98100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3" name="Oval 6162"/>
              <p:cNvSpPr/>
              <p:nvPr/>
            </p:nvSpPr>
            <p:spPr>
              <a:xfrm>
                <a:off x="99624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4" name="Oval 6163"/>
              <p:cNvSpPr/>
              <p:nvPr/>
            </p:nvSpPr>
            <p:spPr>
              <a:xfrm>
                <a:off x="101148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5" name="Oval 6164"/>
              <p:cNvSpPr/>
              <p:nvPr/>
            </p:nvSpPr>
            <p:spPr>
              <a:xfrm>
                <a:off x="102672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6" name="Oval 6165"/>
              <p:cNvSpPr/>
              <p:nvPr/>
            </p:nvSpPr>
            <p:spPr>
              <a:xfrm>
                <a:off x="87432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7" name="Oval 6166"/>
              <p:cNvSpPr/>
              <p:nvPr/>
            </p:nvSpPr>
            <p:spPr>
              <a:xfrm>
                <a:off x="88956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8" name="Oval 6167"/>
              <p:cNvSpPr/>
              <p:nvPr/>
            </p:nvSpPr>
            <p:spPr>
              <a:xfrm>
                <a:off x="90480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69" name="Oval 6168"/>
              <p:cNvSpPr/>
              <p:nvPr/>
            </p:nvSpPr>
            <p:spPr>
              <a:xfrm>
                <a:off x="92004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0" name="Oval 6169"/>
              <p:cNvSpPr/>
              <p:nvPr/>
            </p:nvSpPr>
            <p:spPr>
              <a:xfrm>
                <a:off x="93528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1" name="Oval 6170"/>
              <p:cNvSpPr/>
              <p:nvPr/>
            </p:nvSpPr>
            <p:spPr>
              <a:xfrm>
                <a:off x="95052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2" name="Oval 6171"/>
              <p:cNvSpPr/>
              <p:nvPr/>
            </p:nvSpPr>
            <p:spPr>
              <a:xfrm>
                <a:off x="96576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3" name="Oval 6172"/>
              <p:cNvSpPr/>
              <p:nvPr/>
            </p:nvSpPr>
            <p:spPr>
              <a:xfrm>
                <a:off x="98100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4" name="Oval 6173"/>
              <p:cNvSpPr/>
              <p:nvPr/>
            </p:nvSpPr>
            <p:spPr>
              <a:xfrm>
                <a:off x="99624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5" name="Oval 6174"/>
              <p:cNvSpPr/>
              <p:nvPr/>
            </p:nvSpPr>
            <p:spPr>
              <a:xfrm>
                <a:off x="104196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6" name="Oval 6175"/>
              <p:cNvSpPr/>
              <p:nvPr/>
            </p:nvSpPr>
            <p:spPr>
              <a:xfrm>
                <a:off x="66858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7" name="Oval 6176"/>
              <p:cNvSpPr/>
              <p:nvPr/>
            </p:nvSpPr>
            <p:spPr>
              <a:xfrm>
                <a:off x="68382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8" name="Oval 6177"/>
              <p:cNvSpPr/>
              <p:nvPr/>
            </p:nvSpPr>
            <p:spPr>
              <a:xfrm>
                <a:off x="69906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79" name="Oval 6178"/>
              <p:cNvSpPr/>
              <p:nvPr/>
            </p:nvSpPr>
            <p:spPr>
              <a:xfrm>
                <a:off x="71430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80" name="Oval 6179"/>
              <p:cNvSpPr/>
              <p:nvPr/>
            </p:nvSpPr>
            <p:spPr>
              <a:xfrm>
                <a:off x="72954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81" name="Oval 6180"/>
              <p:cNvSpPr/>
              <p:nvPr/>
            </p:nvSpPr>
            <p:spPr>
              <a:xfrm>
                <a:off x="74478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82" name="Oval 6181"/>
              <p:cNvSpPr/>
              <p:nvPr/>
            </p:nvSpPr>
            <p:spPr>
              <a:xfrm>
                <a:off x="76002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83" name="Oval 6182"/>
              <p:cNvSpPr/>
              <p:nvPr/>
            </p:nvSpPr>
            <p:spPr>
              <a:xfrm>
                <a:off x="77526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84" name="Oval 6183"/>
              <p:cNvSpPr/>
              <p:nvPr/>
            </p:nvSpPr>
            <p:spPr>
              <a:xfrm>
                <a:off x="79050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85" name="Oval 6184"/>
              <p:cNvSpPr/>
              <p:nvPr/>
            </p:nvSpPr>
            <p:spPr>
              <a:xfrm>
                <a:off x="80574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86" name="Oval 6185"/>
              <p:cNvSpPr/>
              <p:nvPr/>
            </p:nvSpPr>
            <p:spPr>
              <a:xfrm>
                <a:off x="82098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87" name="Oval 6186"/>
              <p:cNvSpPr/>
              <p:nvPr/>
            </p:nvSpPr>
            <p:spPr>
              <a:xfrm>
                <a:off x="8362254" y="6126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88" name="Oval 6187"/>
              <p:cNvSpPr/>
              <p:nvPr/>
            </p:nvSpPr>
            <p:spPr>
              <a:xfrm>
                <a:off x="68382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89" name="Oval 6188"/>
              <p:cNvSpPr/>
              <p:nvPr/>
            </p:nvSpPr>
            <p:spPr>
              <a:xfrm>
                <a:off x="69906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0" name="Oval 6189"/>
              <p:cNvSpPr/>
              <p:nvPr/>
            </p:nvSpPr>
            <p:spPr>
              <a:xfrm>
                <a:off x="71430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1" name="Oval 6190"/>
              <p:cNvSpPr/>
              <p:nvPr/>
            </p:nvSpPr>
            <p:spPr>
              <a:xfrm>
                <a:off x="72954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2" name="Oval 6191"/>
              <p:cNvSpPr/>
              <p:nvPr/>
            </p:nvSpPr>
            <p:spPr>
              <a:xfrm>
                <a:off x="74478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3" name="Oval 6192"/>
              <p:cNvSpPr/>
              <p:nvPr/>
            </p:nvSpPr>
            <p:spPr>
              <a:xfrm>
                <a:off x="76002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4" name="Oval 6193"/>
              <p:cNvSpPr/>
              <p:nvPr/>
            </p:nvSpPr>
            <p:spPr>
              <a:xfrm>
                <a:off x="77526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5" name="Oval 6194"/>
              <p:cNvSpPr/>
              <p:nvPr/>
            </p:nvSpPr>
            <p:spPr>
              <a:xfrm>
                <a:off x="79050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6" name="Oval 6195"/>
              <p:cNvSpPr/>
              <p:nvPr/>
            </p:nvSpPr>
            <p:spPr>
              <a:xfrm>
                <a:off x="80574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7" name="Oval 6196"/>
              <p:cNvSpPr/>
              <p:nvPr/>
            </p:nvSpPr>
            <p:spPr>
              <a:xfrm>
                <a:off x="82098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8" name="Oval 6197"/>
              <p:cNvSpPr/>
              <p:nvPr/>
            </p:nvSpPr>
            <p:spPr>
              <a:xfrm>
                <a:off x="8362254" y="6126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9" name="Oval 6198"/>
              <p:cNvSpPr/>
              <p:nvPr/>
            </p:nvSpPr>
            <p:spPr>
              <a:xfrm>
                <a:off x="85146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0" name="Oval 6199"/>
              <p:cNvSpPr/>
              <p:nvPr/>
            </p:nvSpPr>
            <p:spPr>
              <a:xfrm>
                <a:off x="69906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1" name="Oval 6200"/>
              <p:cNvSpPr/>
              <p:nvPr/>
            </p:nvSpPr>
            <p:spPr>
              <a:xfrm>
                <a:off x="71430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2" name="Oval 6201"/>
              <p:cNvSpPr/>
              <p:nvPr/>
            </p:nvSpPr>
            <p:spPr>
              <a:xfrm>
                <a:off x="72954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3" name="Oval 6202"/>
              <p:cNvSpPr/>
              <p:nvPr/>
            </p:nvSpPr>
            <p:spPr>
              <a:xfrm>
                <a:off x="74478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4" name="Oval 6203"/>
              <p:cNvSpPr/>
              <p:nvPr/>
            </p:nvSpPr>
            <p:spPr>
              <a:xfrm>
                <a:off x="76002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5" name="Oval 6204"/>
              <p:cNvSpPr/>
              <p:nvPr/>
            </p:nvSpPr>
            <p:spPr>
              <a:xfrm>
                <a:off x="77526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6" name="Oval 6205"/>
              <p:cNvSpPr/>
              <p:nvPr/>
            </p:nvSpPr>
            <p:spPr>
              <a:xfrm>
                <a:off x="79050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7" name="Oval 6206"/>
              <p:cNvSpPr/>
              <p:nvPr/>
            </p:nvSpPr>
            <p:spPr>
              <a:xfrm>
                <a:off x="80574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8" name="Oval 6207"/>
              <p:cNvSpPr/>
              <p:nvPr/>
            </p:nvSpPr>
            <p:spPr>
              <a:xfrm>
                <a:off x="82098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9" name="Oval 6208"/>
              <p:cNvSpPr/>
              <p:nvPr/>
            </p:nvSpPr>
            <p:spPr>
              <a:xfrm>
                <a:off x="8362254" y="6126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0" name="Oval 6209"/>
              <p:cNvSpPr/>
              <p:nvPr/>
            </p:nvSpPr>
            <p:spPr>
              <a:xfrm>
                <a:off x="85146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1" name="Oval 6210"/>
              <p:cNvSpPr/>
              <p:nvPr/>
            </p:nvSpPr>
            <p:spPr>
              <a:xfrm>
                <a:off x="86670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2" name="Oval 6211"/>
              <p:cNvSpPr/>
              <p:nvPr/>
            </p:nvSpPr>
            <p:spPr>
              <a:xfrm>
                <a:off x="6914454" y="4431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3" name="Oval 6212"/>
              <p:cNvSpPr/>
              <p:nvPr/>
            </p:nvSpPr>
            <p:spPr>
              <a:xfrm>
                <a:off x="706685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4" name="Oval 6213"/>
              <p:cNvSpPr/>
              <p:nvPr/>
            </p:nvSpPr>
            <p:spPr>
              <a:xfrm>
                <a:off x="72192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5" name="Oval 6214"/>
              <p:cNvSpPr/>
              <p:nvPr/>
            </p:nvSpPr>
            <p:spPr>
              <a:xfrm>
                <a:off x="73716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6" name="Oval 6215"/>
              <p:cNvSpPr/>
              <p:nvPr/>
            </p:nvSpPr>
            <p:spPr>
              <a:xfrm>
                <a:off x="75240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7" name="Oval 6216"/>
              <p:cNvSpPr/>
              <p:nvPr/>
            </p:nvSpPr>
            <p:spPr>
              <a:xfrm>
                <a:off x="76764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8" name="Oval 6217"/>
              <p:cNvSpPr/>
              <p:nvPr/>
            </p:nvSpPr>
            <p:spPr>
              <a:xfrm>
                <a:off x="78288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9" name="Oval 6218"/>
              <p:cNvSpPr/>
              <p:nvPr/>
            </p:nvSpPr>
            <p:spPr>
              <a:xfrm>
                <a:off x="79812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0" name="Oval 6219"/>
              <p:cNvSpPr/>
              <p:nvPr/>
            </p:nvSpPr>
            <p:spPr>
              <a:xfrm>
                <a:off x="81336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1" name="Oval 6220"/>
              <p:cNvSpPr/>
              <p:nvPr/>
            </p:nvSpPr>
            <p:spPr>
              <a:xfrm>
                <a:off x="82860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2" name="Oval 6221"/>
              <p:cNvSpPr/>
              <p:nvPr/>
            </p:nvSpPr>
            <p:spPr>
              <a:xfrm>
                <a:off x="843845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3" name="Oval 6222"/>
              <p:cNvSpPr/>
              <p:nvPr/>
            </p:nvSpPr>
            <p:spPr>
              <a:xfrm>
                <a:off x="8590854" y="6107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4" name="Oval 6223"/>
              <p:cNvSpPr/>
              <p:nvPr/>
            </p:nvSpPr>
            <p:spPr>
              <a:xfrm>
                <a:off x="706685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5" name="Oval 6224"/>
              <p:cNvSpPr/>
              <p:nvPr/>
            </p:nvSpPr>
            <p:spPr>
              <a:xfrm>
                <a:off x="72192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6" name="Oval 6225"/>
              <p:cNvSpPr/>
              <p:nvPr/>
            </p:nvSpPr>
            <p:spPr>
              <a:xfrm>
                <a:off x="73716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7" name="Oval 6226"/>
              <p:cNvSpPr/>
              <p:nvPr/>
            </p:nvSpPr>
            <p:spPr>
              <a:xfrm>
                <a:off x="75240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8" name="Oval 6227"/>
              <p:cNvSpPr/>
              <p:nvPr/>
            </p:nvSpPr>
            <p:spPr>
              <a:xfrm>
                <a:off x="76764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9" name="Oval 6228"/>
              <p:cNvSpPr/>
              <p:nvPr/>
            </p:nvSpPr>
            <p:spPr>
              <a:xfrm>
                <a:off x="78288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30" name="Oval 6229"/>
              <p:cNvSpPr/>
              <p:nvPr/>
            </p:nvSpPr>
            <p:spPr>
              <a:xfrm>
                <a:off x="79812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31" name="Oval 6230"/>
              <p:cNvSpPr/>
              <p:nvPr/>
            </p:nvSpPr>
            <p:spPr>
              <a:xfrm>
                <a:off x="81336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32" name="Oval 6231"/>
              <p:cNvSpPr/>
              <p:nvPr/>
            </p:nvSpPr>
            <p:spPr>
              <a:xfrm>
                <a:off x="82860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33" name="Oval 6232"/>
              <p:cNvSpPr/>
              <p:nvPr/>
            </p:nvSpPr>
            <p:spPr>
              <a:xfrm>
                <a:off x="843845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34" name="Oval 6233"/>
              <p:cNvSpPr/>
              <p:nvPr/>
            </p:nvSpPr>
            <p:spPr>
              <a:xfrm>
                <a:off x="8590854" y="6107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35" name="Oval 6234"/>
              <p:cNvSpPr/>
              <p:nvPr/>
            </p:nvSpPr>
            <p:spPr>
              <a:xfrm>
                <a:off x="874325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36" name="Oval 6235"/>
              <p:cNvSpPr/>
              <p:nvPr/>
            </p:nvSpPr>
            <p:spPr>
              <a:xfrm>
                <a:off x="721925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37" name="Oval 6236"/>
              <p:cNvSpPr/>
              <p:nvPr/>
            </p:nvSpPr>
            <p:spPr>
              <a:xfrm>
                <a:off x="737165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38" name="Oval 6237"/>
              <p:cNvSpPr/>
              <p:nvPr/>
            </p:nvSpPr>
            <p:spPr>
              <a:xfrm>
                <a:off x="752405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39" name="Oval 6238"/>
              <p:cNvSpPr/>
              <p:nvPr/>
            </p:nvSpPr>
            <p:spPr>
              <a:xfrm>
                <a:off x="767645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40" name="Oval 6239"/>
              <p:cNvSpPr/>
              <p:nvPr/>
            </p:nvSpPr>
            <p:spPr>
              <a:xfrm>
                <a:off x="782885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41" name="Oval 6240"/>
              <p:cNvSpPr/>
              <p:nvPr/>
            </p:nvSpPr>
            <p:spPr>
              <a:xfrm>
                <a:off x="798125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42" name="Oval 6241"/>
              <p:cNvSpPr/>
              <p:nvPr/>
            </p:nvSpPr>
            <p:spPr>
              <a:xfrm>
                <a:off x="813365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43" name="Oval 6242"/>
              <p:cNvSpPr/>
              <p:nvPr/>
            </p:nvSpPr>
            <p:spPr>
              <a:xfrm>
                <a:off x="828605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44" name="Oval 6243"/>
              <p:cNvSpPr/>
              <p:nvPr/>
            </p:nvSpPr>
            <p:spPr>
              <a:xfrm>
                <a:off x="843845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45" name="Oval 6244"/>
              <p:cNvSpPr/>
              <p:nvPr/>
            </p:nvSpPr>
            <p:spPr>
              <a:xfrm>
                <a:off x="8590854" y="6107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46" name="Oval 6245"/>
              <p:cNvSpPr/>
              <p:nvPr/>
            </p:nvSpPr>
            <p:spPr>
              <a:xfrm>
                <a:off x="874325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47" name="Oval 6246"/>
              <p:cNvSpPr/>
              <p:nvPr/>
            </p:nvSpPr>
            <p:spPr>
              <a:xfrm>
                <a:off x="8895654" y="6412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48" name="Oval 6247"/>
              <p:cNvSpPr/>
              <p:nvPr/>
            </p:nvSpPr>
            <p:spPr>
              <a:xfrm>
                <a:off x="7143054" y="4317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49" name="Oval 6248"/>
              <p:cNvSpPr/>
              <p:nvPr/>
            </p:nvSpPr>
            <p:spPr>
              <a:xfrm>
                <a:off x="7295454" y="4469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50" name="Oval 6249"/>
              <p:cNvSpPr/>
              <p:nvPr/>
            </p:nvSpPr>
            <p:spPr>
              <a:xfrm>
                <a:off x="74478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51" name="Oval 6250"/>
              <p:cNvSpPr/>
              <p:nvPr/>
            </p:nvSpPr>
            <p:spPr>
              <a:xfrm>
                <a:off x="76002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52" name="Oval 6251"/>
              <p:cNvSpPr/>
              <p:nvPr/>
            </p:nvSpPr>
            <p:spPr>
              <a:xfrm>
                <a:off x="77526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53" name="Oval 6252"/>
              <p:cNvSpPr/>
              <p:nvPr/>
            </p:nvSpPr>
            <p:spPr>
              <a:xfrm>
                <a:off x="79050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54" name="Oval 6253"/>
              <p:cNvSpPr/>
              <p:nvPr/>
            </p:nvSpPr>
            <p:spPr>
              <a:xfrm>
                <a:off x="80574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55" name="Oval 6254"/>
              <p:cNvSpPr/>
              <p:nvPr/>
            </p:nvSpPr>
            <p:spPr>
              <a:xfrm>
                <a:off x="82098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56" name="Oval 6255"/>
              <p:cNvSpPr/>
              <p:nvPr/>
            </p:nvSpPr>
            <p:spPr>
              <a:xfrm>
                <a:off x="83622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57" name="Oval 6256"/>
              <p:cNvSpPr/>
              <p:nvPr/>
            </p:nvSpPr>
            <p:spPr>
              <a:xfrm>
                <a:off x="85146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58" name="Oval 6257"/>
              <p:cNvSpPr/>
              <p:nvPr/>
            </p:nvSpPr>
            <p:spPr>
              <a:xfrm>
                <a:off x="8667054" y="5841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59" name="Oval 6258"/>
              <p:cNvSpPr/>
              <p:nvPr/>
            </p:nvSpPr>
            <p:spPr>
              <a:xfrm>
                <a:off x="8819454" y="5993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60" name="Oval 6259"/>
              <p:cNvSpPr/>
              <p:nvPr/>
            </p:nvSpPr>
            <p:spPr>
              <a:xfrm>
                <a:off x="74478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61" name="Oval 6260"/>
              <p:cNvSpPr/>
              <p:nvPr/>
            </p:nvSpPr>
            <p:spPr>
              <a:xfrm>
                <a:off x="76002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62" name="Oval 6261"/>
              <p:cNvSpPr/>
              <p:nvPr/>
            </p:nvSpPr>
            <p:spPr>
              <a:xfrm>
                <a:off x="77526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63" name="Oval 6262"/>
              <p:cNvSpPr/>
              <p:nvPr/>
            </p:nvSpPr>
            <p:spPr>
              <a:xfrm>
                <a:off x="79050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64" name="Oval 6263"/>
              <p:cNvSpPr/>
              <p:nvPr/>
            </p:nvSpPr>
            <p:spPr>
              <a:xfrm>
                <a:off x="80574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65" name="Oval 6264"/>
              <p:cNvSpPr/>
              <p:nvPr/>
            </p:nvSpPr>
            <p:spPr>
              <a:xfrm>
                <a:off x="82098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66" name="Oval 6265"/>
              <p:cNvSpPr/>
              <p:nvPr/>
            </p:nvSpPr>
            <p:spPr>
              <a:xfrm>
                <a:off x="83622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67" name="Oval 6266"/>
              <p:cNvSpPr/>
              <p:nvPr/>
            </p:nvSpPr>
            <p:spPr>
              <a:xfrm>
                <a:off x="85146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68" name="Oval 6267"/>
              <p:cNvSpPr/>
              <p:nvPr/>
            </p:nvSpPr>
            <p:spPr>
              <a:xfrm>
                <a:off x="8667054" y="5841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69" name="Oval 6268"/>
              <p:cNvSpPr/>
              <p:nvPr/>
            </p:nvSpPr>
            <p:spPr>
              <a:xfrm>
                <a:off x="8819454" y="5993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70" name="Oval 6269"/>
              <p:cNvSpPr/>
              <p:nvPr/>
            </p:nvSpPr>
            <p:spPr>
              <a:xfrm>
                <a:off x="8971854" y="6145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71" name="Oval 6270"/>
              <p:cNvSpPr/>
              <p:nvPr/>
            </p:nvSpPr>
            <p:spPr>
              <a:xfrm>
                <a:off x="7447854" y="4621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72" name="Oval 6271"/>
              <p:cNvSpPr/>
              <p:nvPr/>
            </p:nvSpPr>
            <p:spPr>
              <a:xfrm>
                <a:off x="7600254" y="4774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73" name="Oval 6272"/>
              <p:cNvSpPr/>
              <p:nvPr/>
            </p:nvSpPr>
            <p:spPr>
              <a:xfrm>
                <a:off x="7752654" y="4926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74" name="Oval 6273"/>
              <p:cNvSpPr/>
              <p:nvPr/>
            </p:nvSpPr>
            <p:spPr>
              <a:xfrm>
                <a:off x="7905054" y="5079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75" name="Oval 6274"/>
              <p:cNvSpPr/>
              <p:nvPr/>
            </p:nvSpPr>
            <p:spPr>
              <a:xfrm>
                <a:off x="8057454" y="5231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76" name="Oval 6275"/>
              <p:cNvSpPr/>
              <p:nvPr/>
            </p:nvSpPr>
            <p:spPr>
              <a:xfrm>
                <a:off x="8209854" y="5383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77" name="Oval 6276"/>
              <p:cNvSpPr/>
              <p:nvPr/>
            </p:nvSpPr>
            <p:spPr>
              <a:xfrm>
                <a:off x="8362254" y="5536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78" name="Oval 6277"/>
              <p:cNvSpPr/>
              <p:nvPr/>
            </p:nvSpPr>
            <p:spPr>
              <a:xfrm>
                <a:off x="8514654" y="5688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79" name="Oval 6278"/>
              <p:cNvSpPr/>
              <p:nvPr/>
            </p:nvSpPr>
            <p:spPr>
              <a:xfrm>
                <a:off x="8667054" y="5841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0" name="Oval 6279"/>
              <p:cNvSpPr/>
              <p:nvPr/>
            </p:nvSpPr>
            <p:spPr>
              <a:xfrm>
                <a:off x="8819454" y="5993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1" name="Oval 6280"/>
              <p:cNvSpPr/>
              <p:nvPr/>
            </p:nvSpPr>
            <p:spPr>
              <a:xfrm>
                <a:off x="8971854" y="61459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2" name="Oval 6281"/>
              <p:cNvSpPr/>
              <p:nvPr/>
            </p:nvSpPr>
            <p:spPr>
              <a:xfrm>
                <a:off x="9124254" y="6298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3" name="Oval 6282"/>
              <p:cNvSpPr/>
              <p:nvPr/>
            </p:nvSpPr>
            <p:spPr>
              <a:xfrm>
                <a:off x="7371654" y="4298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4" name="Oval 6283"/>
              <p:cNvSpPr/>
              <p:nvPr/>
            </p:nvSpPr>
            <p:spPr>
              <a:xfrm>
                <a:off x="75240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5" name="Oval 6284"/>
              <p:cNvSpPr/>
              <p:nvPr/>
            </p:nvSpPr>
            <p:spPr>
              <a:xfrm>
                <a:off x="76764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6" name="Oval 6285"/>
              <p:cNvSpPr/>
              <p:nvPr/>
            </p:nvSpPr>
            <p:spPr>
              <a:xfrm>
                <a:off x="78288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7" name="Oval 6286"/>
              <p:cNvSpPr/>
              <p:nvPr/>
            </p:nvSpPr>
            <p:spPr>
              <a:xfrm>
                <a:off x="79812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8" name="Oval 6287"/>
              <p:cNvSpPr/>
              <p:nvPr/>
            </p:nvSpPr>
            <p:spPr>
              <a:xfrm>
                <a:off x="81336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9" name="Oval 6288"/>
              <p:cNvSpPr/>
              <p:nvPr/>
            </p:nvSpPr>
            <p:spPr>
              <a:xfrm>
                <a:off x="82860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0" name="Oval 6289"/>
              <p:cNvSpPr/>
              <p:nvPr/>
            </p:nvSpPr>
            <p:spPr>
              <a:xfrm>
                <a:off x="84384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1" name="Oval 6290"/>
              <p:cNvSpPr/>
              <p:nvPr/>
            </p:nvSpPr>
            <p:spPr>
              <a:xfrm>
                <a:off x="85908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2" name="Oval 6291"/>
              <p:cNvSpPr/>
              <p:nvPr/>
            </p:nvSpPr>
            <p:spPr>
              <a:xfrm>
                <a:off x="87432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3" name="Oval 6292"/>
              <p:cNvSpPr/>
              <p:nvPr/>
            </p:nvSpPr>
            <p:spPr>
              <a:xfrm>
                <a:off x="88956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4" name="Oval 6293"/>
              <p:cNvSpPr/>
              <p:nvPr/>
            </p:nvSpPr>
            <p:spPr>
              <a:xfrm>
                <a:off x="90480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5" name="Oval 6294"/>
              <p:cNvSpPr/>
              <p:nvPr/>
            </p:nvSpPr>
            <p:spPr>
              <a:xfrm>
                <a:off x="7524054" y="4450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6" name="Oval 6295"/>
              <p:cNvSpPr/>
              <p:nvPr/>
            </p:nvSpPr>
            <p:spPr>
              <a:xfrm>
                <a:off x="76764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7" name="Oval 6296"/>
              <p:cNvSpPr/>
              <p:nvPr/>
            </p:nvSpPr>
            <p:spPr>
              <a:xfrm>
                <a:off x="78288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8" name="Oval 6297"/>
              <p:cNvSpPr/>
              <p:nvPr/>
            </p:nvSpPr>
            <p:spPr>
              <a:xfrm>
                <a:off x="79812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9" name="Oval 6298"/>
              <p:cNvSpPr/>
              <p:nvPr/>
            </p:nvSpPr>
            <p:spPr>
              <a:xfrm>
                <a:off x="81336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0" name="Oval 6299"/>
              <p:cNvSpPr/>
              <p:nvPr/>
            </p:nvSpPr>
            <p:spPr>
              <a:xfrm>
                <a:off x="82860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1" name="Oval 6300"/>
              <p:cNvSpPr/>
              <p:nvPr/>
            </p:nvSpPr>
            <p:spPr>
              <a:xfrm>
                <a:off x="84384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2" name="Oval 6301"/>
              <p:cNvSpPr/>
              <p:nvPr/>
            </p:nvSpPr>
            <p:spPr>
              <a:xfrm>
                <a:off x="85908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3" name="Oval 6302"/>
              <p:cNvSpPr/>
              <p:nvPr/>
            </p:nvSpPr>
            <p:spPr>
              <a:xfrm>
                <a:off x="87432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4" name="Oval 6303"/>
              <p:cNvSpPr/>
              <p:nvPr/>
            </p:nvSpPr>
            <p:spPr>
              <a:xfrm>
                <a:off x="88956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5" name="Oval 6304"/>
              <p:cNvSpPr/>
              <p:nvPr/>
            </p:nvSpPr>
            <p:spPr>
              <a:xfrm>
                <a:off x="90480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6" name="Oval 6305"/>
              <p:cNvSpPr/>
              <p:nvPr/>
            </p:nvSpPr>
            <p:spPr>
              <a:xfrm>
                <a:off x="9200454" y="6126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7" name="Oval 6306"/>
              <p:cNvSpPr/>
              <p:nvPr/>
            </p:nvSpPr>
            <p:spPr>
              <a:xfrm>
                <a:off x="7676454" y="4602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8" name="Oval 6307"/>
              <p:cNvSpPr/>
              <p:nvPr/>
            </p:nvSpPr>
            <p:spPr>
              <a:xfrm>
                <a:off x="7828854" y="4755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9" name="Oval 6308"/>
              <p:cNvSpPr/>
              <p:nvPr/>
            </p:nvSpPr>
            <p:spPr>
              <a:xfrm>
                <a:off x="7981254" y="490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0" name="Oval 6309"/>
              <p:cNvSpPr/>
              <p:nvPr/>
            </p:nvSpPr>
            <p:spPr>
              <a:xfrm>
                <a:off x="8133654" y="5060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1" name="Oval 6310"/>
              <p:cNvSpPr/>
              <p:nvPr/>
            </p:nvSpPr>
            <p:spPr>
              <a:xfrm>
                <a:off x="8286054" y="5212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2" name="Oval 6311"/>
              <p:cNvSpPr/>
              <p:nvPr/>
            </p:nvSpPr>
            <p:spPr>
              <a:xfrm>
                <a:off x="8438454" y="5364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3" name="Oval 6312"/>
              <p:cNvSpPr/>
              <p:nvPr/>
            </p:nvSpPr>
            <p:spPr>
              <a:xfrm>
                <a:off x="8590854" y="5517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4" name="Oval 6313"/>
              <p:cNvSpPr/>
              <p:nvPr/>
            </p:nvSpPr>
            <p:spPr>
              <a:xfrm>
                <a:off x="8743254" y="5669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5" name="Oval 6314"/>
              <p:cNvSpPr/>
              <p:nvPr/>
            </p:nvSpPr>
            <p:spPr>
              <a:xfrm>
                <a:off x="8895654" y="5822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6" name="Oval 6315"/>
              <p:cNvSpPr/>
              <p:nvPr/>
            </p:nvSpPr>
            <p:spPr>
              <a:xfrm>
                <a:off x="9048054" y="5974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7" name="Oval 6316"/>
              <p:cNvSpPr/>
              <p:nvPr/>
            </p:nvSpPr>
            <p:spPr>
              <a:xfrm>
                <a:off x="93528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8" name="Oval 6317"/>
              <p:cNvSpPr/>
              <p:nvPr/>
            </p:nvSpPr>
            <p:spPr>
              <a:xfrm>
                <a:off x="7695504" y="4431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19" name="Oval 6318"/>
              <p:cNvSpPr/>
              <p:nvPr/>
            </p:nvSpPr>
            <p:spPr>
              <a:xfrm>
                <a:off x="7847904" y="4583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20" name="Oval 6319"/>
              <p:cNvSpPr/>
              <p:nvPr/>
            </p:nvSpPr>
            <p:spPr>
              <a:xfrm>
                <a:off x="8000304" y="4736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21" name="Oval 6320"/>
              <p:cNvSpPr/>
              <p:nvPr/>
            </p:nvSpPr>
            <p:spPr>
              <a:xfrm>
                <a:off x="8152704" y="4888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22" name="Oval 6321"/>
              <p:cNvSpPr/>
              <p:nvPr/>
            </p:nvSpPr>
            <p:spPr>
              <a:xfrm>
                <a:off x="8305104" y="5041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23" name="Oval 6322"/>
              <p:cNvSpPr/>
              <p:nvPr/>
            </p:nvSpPr>
            <p:spPr>
              <a:xfrm>
                <a:off x="8457504" y="5193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24" name="Oval 6323"/>
              <p:cNvSpPr/>
              <p:nvPr/>
            </p:nvSpPr>
            <p:spPr>
              <a:xfrm>
                <a:off x="8609904" y="5345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25" name="Oval 6324"/>
              <p:cNvSpPr/>
              <p:nvPr/>
            </p:nvSpPr>
            <p:spPr>
              <a:xfrm>
                <a:off x="8762304" y="5498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26" name="Oval 6325"/>
              <p:cNvSpPr/>
              <p:nvPr/>
            </p:nvSpPr>
            <p:spPr>
              <a:xfrm>
                <a:off x="8914704" y="5650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27" name="Oval 6326"/>
              <p:cNvSpPr/>
              <p:nvPr/>
            </p:nvSpPr>
            <p:spPr>
              <a:xfrm>
                <a:off x="9067104" y="5803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28" name="Oval 6327"/>
              <p:cNvSpPr/>
              <p:nvPr/>
            </p:nvSpPr>
            <p:spPr>
              <a:xfrm>
                <a:off x="9219504" y="5955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29" name="Oval 6328"/>
              <p:cNvSpPr/>
              <p:nvPr/>
            </p:nvSpPr>
            <p:spPr>
              <a:xfrm>
                <a:off x="9371904" y="6107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6330" name="Group 6329"/>
              <p:cNvGrpSpPr/>
              <p:nvPr/>
            </p:nvGrpSpPr>
            <p:grpSpPr>
              <a:xfrm rot="10800000">
                <a:off x="6957512" y="5161178"/>
                <a:ext cx="1435622" cy="1330803"/>
                <a:chOff x="8514654" y="6260295"/>
                <a:chExt cx="1435622" cy="1330803"/>
              </a:xfrm>
            </p:grpSpPr>
            <p:sp>
              <p:nvSpPr>
                <p:cNvPr id="6474" name="Oval 6473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5" name="Oval 6474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6" name="Oval 6475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7" name="Oval 6476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8" name="Oval 6477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9" name="Oval 6478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0" name="Oval 6479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1" name="Oval 6480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2" name="Oval 6481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3" name="Oval 6482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4" name="Oval 6483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5" name="Oval 6484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6" name="Oval 6485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7" name="Oval 6486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8" name="Oval 6487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89" name="Oval 6488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0" name="Oval 6489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1" name="Oval 6490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2" name="Oval 6491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3" name="Oval 6492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4" name="Oval 6493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5" name="Oval 6494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6" name="Oval 6495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7" name="Oval 6496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8" name="Oval 6497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99" name="Oval 6498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0" name="Oval 6499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1" name="Oval 6500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2" name="Oval 6501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3" name="Oval 6502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4" name="Oval 6503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5" name="Oval 6504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6" name="Oval 6505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7" name="Oval 6506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8" name="Oval 6507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09" name="Oval 6508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0" name="Oval 6509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1" name="Oval 6510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2" name="Oval 6511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3" name="Oval 6512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4" name="Oval 6513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5" name="Oval 6514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6" name="Oval 6515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7" name="Oval 6516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8" name="Oval 6517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19" name="Oval 6518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0" name="Oval 6519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1" name="Oval 6520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2" name="Oval 6521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3" name="Oval 6522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4" name="Oval 6523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5" name="Oval 6524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6" name="Oval 6525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7" name="Oval 6526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8" name="Oval 6527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29" name="Oval 6528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0" name="Oval 6529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1" name="Oval 6530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2" name="Oval 6531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3" name="Oval 6532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4" name="Oval 6533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5" name="Oval 6534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6" name="Oval 6535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7" name="Oval 6536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8" name="Oval 6537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39" name="Oval 6538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0" name="Oval 6539"/>
                <p:cNvSpPr/>
                <p:nvPr/>
              </p:nvSpPr>
              <p:spPr>
                <a:xfrm>
                  <a:off x="952430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1" name="Oval 6540"/>
                <p:cNvSpPr/>
                <p:nvPr/>
              </p:nvSpPr>
              <p:spPr>
                <a:xfrm>
                  <a:off x="967670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331" name="Group 6330"/>
              <p:cNvGrpSpPr/>
              <p:nvPr/>
            </p:nvGrpSpPr>
            <p:grpSpPr>
              <a:xfrm>
                <a:off x="9641556" y="4818113"/>
                <a:ext cx="1435622" cy="1330803"/>
                <a:chOff x="8514654" y="6260295"/>
                <a:chExt cx="1435622" cy="1330803"/>
              </a:xfrm>
            </p:grpSpPr>
            <p:sp>
              <p:nvSpPr>
                <p:cNvPr id="6406" name="Oval 6405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7" name="Oval 6406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8" name="Oval 6407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9" name="Oval 6408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0" name="Oval 6409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1" name="Oval 6410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2" name="Oval 6411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3" name="Oval 6412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4" name="Oval 6413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5" name="Oval 6414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6" name="Oval 6415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7" name="Oval 6416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8" name="Oval 6417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9" name="Oval 6418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0" name="Oval 6419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1" name="Oval 6420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2" name="Oval 6421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3" name="Oval 6422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4" name="Oval 6423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5" name="Oval 6424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6" name="Oval 6425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7" name="Oval 6426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8" name="Oval 6427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29" name="Oval 6428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0" name="Oval 6429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1" name="Oval 6430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2" name="Oval 6431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3" name="Oval 6432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4" name="Oval 6433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5" name="Oval 6434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6" name="Oval 6435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7" name="Oval 6436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8" name="Oval 6437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39" name="Oval 6438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0" name="Oval 6439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1" name="Oval 6440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2" name="Oval 6441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3" name="Oval 6442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4" name="Oval 6443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5" name="Oval 6444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6" name="Oval 6445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7" name="Oval 6446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8" name="Oval 6447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49" name="Oval 6448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0" name="Oval 6449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1" name="Oval 6450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2" name="Oval 6451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3" name="Oval 6452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4" name="Oval 6453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5" name="Oval 6454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6" name="Oval 6455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7" name="Oval 6456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8" name="Oval 6457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59" name="Oval 6458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0" name="Oval 6459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1" name="Oval 6460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2" name="Oval 6461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3" name="Oval 6462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4" name="Oval 6463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5" name="Oval 6464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6" name="Oval 6465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7" name="Oval 6466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8" name="Oval 6467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69" name="Oval 6468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0" name="Oval 6469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1" name="Oval 6470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2" name="Oval 6471"/>
                <p:cNvSpPr/>
                <p:nvPr/>
              </p:nvSpPr>
              <p:spPr>
                <a:xfrm>
                  <a:off x="952430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73" name="Oval 6472"/>
                <p:cNvSpPr/>
                <p:nvPr/>
              </p:nvSpPr>
              <p:spPr>
                <a:xfrm>
                  <a:off x="967670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332" name="Group 6331"/>
              <p:cNvGrpSpPr/>
              <p:nvPr/>
            </p:nvGrpSpPr>
            <p:grpSpPr>
              <a:xfrm>
                <a:off x="8443999" y="3654565"/>
                <a:ext cx="1435622" cy="1330803"/>
                <a:chOff x="8514654" y="6260295"/>
                <a:chExt cx="1435622" cy="1330803"/>
              </a:xfrm>
            </p:grpSpPr>
            <p:sp>
              <p:nvSpPr>
                <p:cNvPr id="6338" name="Oval 6337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9" name="Oval 6338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0" name="Oval 6339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1" name="Oval 6340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2" name="Oval 6341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3" name="Oval 6342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4" name="Oval 6343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5" name="Oval 6344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6" name="Oval 6345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7" name="Oval 6346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8" name="Oval 6347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49" name="Oval 6348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0" name="Oval 6349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1" name="Oval 6350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2" name="Oval 6351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3" name="Oval 6352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4" name="Oval 6353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5" name="Oval 6354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6" name="Oval 6355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7" name="Oval 6356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8" name="Oval 6357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9" name="Oval 6358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0" name="Oval 6359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1" name="Oval 6360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2" name="Oval 6361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3" name="Oval 6362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4" name="Oval 6363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5" name="Oval 6364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6" name="Oval 6365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7" name="Oval 6366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8" name="Oval 6367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69" name="Oval 6368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0" name="Oval 6369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1" name="Oval 6370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2" name="Oval 6371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3" name="Oval 6372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4" name="Oval 6373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5" name="Oval 6374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6" name="Oval 6375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7" name="Oval 6376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8" name="Oval 6377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9" name="Oval 6378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0" name="Oval 6379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1" name="Oval 6380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2" name="Oval 6381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3" name="Oval 6382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4" name="Oval 6383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5" name="Oval 6384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6" name="Oval 6385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7" name="Oval 6386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8" name="Oval 6387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89" name="Oval 6388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0" name="Oval 6389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1" name="Oval 6390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2" name="Oval 6391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3" name="Oval 6392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4" name="Oval 6393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5" name="Oval 6394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6" name="Oval 6395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7" name="Oval 6396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8" name="Oval 6397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9" name="Oval 6398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0" name="Oval 6399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1" name="Oval 6400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2" name="Oval 6401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3" name="Oval 6402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4" name="Oval 6403"/>
                <p:cNvSpPr/>
                <p:nvPr/>
              </p:nvSpPr>
              <p:spPr>
                <a:xfrm>
                  <a:off x="952430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05" name="Oval 6404"/>
                <p:cNvSpPr/>
                <p:nvPr/>
              </p:nvSpPr>
              <p:spPr>
                <a:xfrm>
                  <a:off x="967670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333" name="Oval 6332"/>
              <p:cNvSpPr/>
              <p:nvPr/>
            </p:nvSpPr>
            <p:spPr>
              <a:xfrm>
                <a:off x="9720349" y="428321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34" name="Oval 6333"/>
              <p:cNvSpPr/>
              <p:nvPr/>
            </p:nvSpPr>
            <p:spPr>
              <a:xfrm>
                <a:off x="9891799" y="428321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35" name="Oval 6334"/>
              <p:cNvSpPr/>
              <p:nvPr/>
            </p:nvSpPr>
            <p:spPr>
              <a:xfrm>
                <a:off x="10044199" y="443561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36" name="Oval 6335"/>
              <p:cNvSpPr/>
              <p:nvPr/>
            </p:nvSpPr>
            <p:spPr>
              <a:xfrm>
                <a:off x="10139449" y="462611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37" name="Oval 6336"/>
              <p:cNvSpPr/>
              <p:nvPr/>
            </p:nvSpPr>
            <p:spPr>
              <a:xfrm>
                <a:off x="9834649" y="460706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542" name="Group 6541"/>
            <p:cNvGrpSpPr/>
            <p:nvPr/>
          </p:nvGrpSpPr>
          <p:grpSpPr>
            <a:xfrm rot="8150097">
              <a:off x="8091704" y="4046382"/>
              <a:ext cx="911985" cy="780041"/>
              <a:chOff x="8514654" y="6260295"/>
              <a:chExt cx="1435622" cy="1330803"/>
            </a:xfrm>
          </p:grpSpPr>
          <p:sp>
            <p:nvSpPr>
              <p:cNvPr id="6543" name="Oval 6542"/>
              <p:cNvSpPr/>
              <p:nvPr/>
            </p:nvSpPr>
            <p:spPr>
              <a:xfrm>
                <a:off x="85146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44" name="Oval 6543"/>
              <p:cNvSpPr/>
              <p:nvPr/>
            </p:nvSpPr>
            <p:spPr>
              <a:xfrm>
                <a:off x="86670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45" name="Oval 6544"/>
              <p:cNvSpPr/>
              <p:nvPr/>
            </p:nvSpPr>
            <p:spPr>
              <a:xfrm>
                <a:off x="88194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46" name="Oval 6545"/>
              <p:cNvSpPr/>
              <p:nvPr/>
            </p:nvSpPr>
            <p:spPr>
              <a:xfrm>
                <a:off x="8971854" y="6736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47" name="Oval 6546"/>
              <p:cNvSpPr/>
              <p:nvPr/>
            </p:nvSpPr>
            <p:spPr>
              <a:xfrm>
                <a:off x="9124254" y="6888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48" name="Oval 6547"/>
              <p:cNvSpPr/>
              <p:nvPr/>
            </p:nvSpPr>
            <p:spPr>
              <a:xfrm>
                <a:off x="9276654" y="7041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49" name="Oval 6548"/>
              <p:cNvSpPr/>
              <p:nvPr/>
            </p:nvSpPr>
            <p:spPr>
              <a:xfrm>
                <a:off x="9429054" y="7193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50" name="Oval 6549"/>
              <p:cNvSpPr/>
              <p:nvPr/>
            </p:nvSpPr>
            <p:spPr>
              <a:xfrm>
                <a:off x="9581454" y="7346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51" name="Oval 6550"/>
              <p:cNvSpPr/>
              <p:nvPr/>
            </p:nvSpPr>
            <p:spPr>
              <a:xfrm>
                <a:off x="85146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52" name="Oval 6551"/>
              <p:cNvSpPr/>
              <p:nvPr/>
            </p:nvSpPr>
            <p:spPr>
              <a:xfrm>
                <a:off x="86670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53" name="Oval 6552"/>
              <p:cNvSpPr/>
              <p:nvPr/>
            </p:nvSpPr>
            <p:spPr>
              <a:xfrm>
                <a:off x="88194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54" name="Oval 6553"/>
              <p:cNvSpPr/>
              <p:nvPr/>
            </p:nvSpPr>
            <p:spPr>
              <a:xfrm>
                <a:off x="8971854" y="6736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55" name="Oval 6554"/>
              <p:cNvSpPr/>
              <p:nvPr/>
            </p:nvSpPr>
            <p:spPr>
              <a:xfrm>
                <a:off x="9124254" y="6888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56" name="Oval 6555"/>
              <p:cNvSpPr/>
              <p:nvPr/>
            </p:nvSpPr>
            <p:spPr>
              <a:xfrm>
                <a:off x="9276654" y="7041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57" name="Oval 6556"/>
              <p:cNvSpPr/>
              <p:nvPr/>
            </p:nvSpPr>
            <p:spPr>
              <a:xfrm>
                <a:off x="9429054" y="7193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58" name="Oval 6557"/>
              <p:cNvSpPr/>
              <p:nvPr/>
            </p:nvSpPr>
            <p:spPr>
              <a:xfrm>
                <a:off x="9581454" y="7346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59" name="Oval 6558"/>
              <p:cNvSpPr/>
              <p:nvPr/>
            </p:nvSpPr>
            <p:spPr>
              <a:xfrm>
                <a:off x="85146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60" name="Oval 6559"/>
              <p:cNvSpPr/>
              <p:nvPr/>
            </p:nvSpPr>
            <p:spPr>
              <a:xfrm>
                <a:off x="86670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61" name="Oval 6560"/>
              <p:cNvSpPr/>
              <p:nvPr/>
            </p:nvSpPr>
            <p:spPr>
              <a:xfrm>
                <a:off x="88194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62" name="Oval 6561"/>
              <p:cNvSpPr/>
              <p:nvPr/>
            </p:nvSpPr>
            <p:spPr>
              <a:xfrm>
                <a:off x="8971854" y="67365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63" name="Oval 6562"/>
              <p:cNvSpPr/>
              <p:nvPr/>
            </p:nvSpPr>
            <p:spPr>
              <a:xfrm>
                <a:off x="9124254" y="68889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64" name="Oval 6563"/>
              <p:cNvSpPr/>
              <p:nvPr/>
            </p:nvSpPr>
            <p:spPr>
              <a:xfrm>
                <a:off x="9276654" y="7041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65" name="Oval 6564"/>
              <p:cNvSpPr/>
              <p:nvPr/>
            </p:nvSpPr>
            <p:spPr>
              <a:xfrm>
                <a:off x="9429054" y="7193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66" name="Oval 6565"/>
              <p:cNvSpPr/>
              <p:nvPr/>
            </p:nvSpPr>
            <p:spPr>
              <a:xfrm>
                <a:off x="9581454" y="7346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67" name="Oval 6566"/>
              <p:cNvSpPr/>
              <p:nvPr/>
            </p:nvSpPr>
            <p:spPr>
              <a:xfrm>
                <a:off x="874325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68" name="Oval 6567"/>
              <p:cNvSpPr/>
              <p:nvPr/>
            </p:nvSpPr>
            <p:spPr>
              <a:xfrm>
                <a:off x="8895654" y="6412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69" name="Oval 6568"/>
              <p:cNvSpPr/>
              <p:nvPr/>
            </p:nvSpPr>
            <p:spPr>
              <a:xfrm>
                <a:off x="9048054" y="6565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70" name="Oval 6569"/>
              <p:cNvSpPr/>
              <p:nvPr/>
            </p:nvSpPr>
            <p:spPr>
              <a:xfrm>
                <a:off x="9200454" y="6717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71" name="Oval 6570"/>
              <p:cNvSpPr/>
              <p:nvPr/>
            </p:nvSpPr>
            <p:spPr>
              <a:xfrm>
                <a:off x="9352854" y="6869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72" name="Oval 6571"/>
              <p:cNvSpPr/>
              <p:nvPr/>
            </p:nvSpPr>
            <p:spPr>
              <a:xfrm>
                <a:off x="9505254" y="7022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73" name="Oval 6572"/>
              <p:cNvSpPr/>
              <p:nvPr/>
            </p:nvSpPr>
            <p:spPr>
              <a:xfrm>
                <a:off x="9657654" y="7174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74" name="Oval 6573"/>
              <p:cNvSpPr/>
              <p:nvPr/>
            </p:nvSpPr>
            <p:spPr>
              <a:xfrm>
                <a:off x="874325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75" name="Oval 6574"/>
              <p:cNvSpPr/>
              <p:nvPr/>
            </p:nvSpPr>
            <p:spPr>
              <a:xfrm>
                <a:off x="8895654" y="6412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76" name="Oval 6575"/>
              <p:cNvSpPr/>
              <p:nvPr/>
            </p:nvSpPr>
            <p:spPr>
              <a:xfrm>
                <a:off x="9048054" y="6565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77" name="Oval 6576"/>
              <p:cNvSpPr/>
              <p:nvPr/>
            </p:nvSpPr>
            <p:spPr>
              <a:xfrm>
                <a:off x="9200454" y="6717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78" name="Oval 6577"/>
              <p:cNvSpPr/>
              <p:nvPr/>
            </p:nvSpPr>
            <p:spPr>
              <a:xfrm>
                <a:off x="9352854" y="6869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79" name="Oval 6578"/>
              <p:cNvSpPr/>
              <p:nvPr/>
            </p:nvSpPr>
            <p:spPr>
              <a:xfrm>
                <a:off x="9505254" y="7022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80" name="Oval 6579"/>
              <p:cNvSpPr/>
              <p:nvPr/>
            </p:nvSpPr>
            <p:spPr>
              <a:xfrm>
                <a:off x="9657654" y="7174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81" name="Oval 6580"/>
              <p:cNvSpPr/>
              <p:nvPr/>
            </p:nvSpPr>
            <p:spPr>
              <a:xfrm>
                <a:off x="874325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82" name="Oval 6581"/>
              <p:cNvSpPr/>
              <p:nvPr/>
            </p:nvSpPr>
            <p:spPr>
              <a:xfrm>
                <a:off x="8895654" y="6412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83" name="Oval 6582"/>
              <p:cNvSpPr/>
              <p:nvPr/>
            </p:nvSpPr>
            <p:spPr>
              <a:xfrm>
                <a:off x="9048054" y="65650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84" name="Oval 6583"/>
              <p:cNvSpPr/>
              <p:nvPr/>
            </p:nvSpPr>
            <p:spPr>
              <a:xfrm>
                <a:off x="9200454" y="67174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85" name="Oval 6584"/>
              <p:cNvSpPr/>
              <p:nvPr/>
            </p:nvSpPr>
            <p:spPr>
              <a:xfrm>
                <a:off x="9352854" y="68698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86" name="Oval 6585"/>
              <p:cNvSpPr/>
              <p:nvPr/>
            </p:nvSpPr>
            <p:spPr>
              <a:xfrm>
                <a:off x="9505254" y="7022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87" name="Oval 6586"/>
              <p:cNvSpPr/>
              <p:nvPr/>
            </p:nvSpPr>
            <p:spPr>
              <a:xfrm>
                <a:off x="9657654" y="7174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88" name="Oval 6587"/>
              <p:cNvSpPr/>
              <p:nvPr/>
            </p:nvSpPr>
            <p:spPr>
              <a:xfrm>
                <a:off x="9124254" y="6298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89" name="Oval 6588"/>
              <p:cNvSpPr/>
              <p:nvPr/>
            </p:nvSpPr>
            <p:spPr>
              <a:xfrm>
                <a:off x="9276654" y="6450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90" name="Oval 6589"/>
              <p:cNvSpPr/>
              <p:nvPr/>
            </p:nvSpPr>
            <p:spPr>
              <a:xfrm>
                <a:off x="9429054" y="6603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91" name="Oval 6590"/>
              <p:cNvSpPr/>
              <p:nvPr/>
            </p:nvSpPr>
            <p:spPr>
              <a:xfrm>
                <a:off x="9581454" y="6755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92" name="Oval 6591"/>
              <p:cNvSpPr/>
              <p:nvPr/>
            </p:nvSpPr>
            <p:spPr>
              <a:xfrm>
                <a:off x="9124254" y="6298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93" name="Oval 6592"/>
              <p:cNvSpPr/>
              <p:nvPr/>
            </p:nvSpPr>
            <p:spPr>
              <a:xfrm>
                <a:off x="9276654" y="6450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94" name="Oval 6593"/>
              <p:cNvSpPr/>
              <p:nvPr/>
            </p:nvSpPr>
            <p:spPr>
              <a:xfrm>
                <a:off x="9429054" y="6603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95" name="Oval 6594"/>
              <p:cNvSpPr/>
              <p:nvPr/>
            </p:nvSpPr>
            <p:spPr>
              <a:xfrm>
                <a:off x="9581454" y="6755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96" name="Oval 6595"/>
              <p:cNvSpPr/>
              <p:nvPr/>
            </p:nvSpPr>
            <p:spPr>
              <a:xfrm>
                <a:off x="9124254" y="62983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97" name="Oval 6596"/>
              <p:cNvSpPr/>
              <p:nvPr/>
            </p:nvSpPr>
            <p:spPr>
              <a:xfrm>
                <a:off x="9276654" y="64507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98" name="Oval 6597"/>
              <p:cNvSpPr/>
              <p:nvPr/>
            </p:nvSpPr>
            <p:spPr>
              <a:xfrm>
                <a:off x="9429054" y="66031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99" name="Oval 6598"/>
              <p:cNvSpPr/>
              <p:nvPr/>
            </p:nvSpPr>
            <p:spPr>
              <a:xfrm>
                <a:off x="9581454" y="67555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00" name="Oval 6599"/>
              <p:cNvSpPr/>
              <p:nvPr/>
            </p:nvSpPr>
            <p:spPr>
              <a:xfrm>
                <a:off x="93528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01" name="Oval 6600"/>
              <p:cNvSpPr/>
              <p:nvPr/>
            </p:nvSpPr>
            <p:spPr>
              <a:xfrm>
                <a:off x="95052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02" name="Oval 6601"/>
              <p:cNvSpPr/>
              <p:nvPr/>
            </p:nvSpPr>
            <p:spPr>
              <a:xfrm>
                <a:off x="96576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03" name="Oval 6602"/>
              <p:cNvSpPr/>
              <p:nvPr/>
            </p:nvSpPr>
            <p:spPr>
              <a:xfrm>
                <a:off x="93528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04" name="Oval 6603"/>
              <p:cNvSpPr/>
              <p:nvPr/>
            </p:nvSpPr>
            <p:spPr>
              <a:xfrm>
                <a:off x="95052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05" name="Oval 6604"/>
              <p:cNvSpPr/>
              <p:nvPr/>
            </p:nvSpPr>
            <p:spPr>
              <a:xfrm>
                <a:off x="96576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06" name="Oval 6605"/>
              <p:cNvSpPr/>
              <p:nvPr/>
            </p:nvSpPr>
            <p:spPr>
              <a:xfrm>
                <a:off x="9352854" y="62793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07" name="Oval 6606"/>
              <p:cNvSpPr/>
              <p:nvPr/>
            </p:nvSpPr>
            <p:spPr>
              <a:xfrm>
                <a:off x="9505254" y="6431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08" name="Oval 6607"/>
              <p:cNvSpPr/>
              <p:nvPr/>
            </p:nvSpPr>
            <p:spPr>
              <a:xfrm>
                <a:off x="9657654" y="65841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09" name="Oval 6608"/>
              <p:cNvSpPr/>
              <p:nvPr/>
            </p:nvSpPr>
            <p:spPr>
              <a:xfrm>
                <a:off x="9524304" y="62602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10" name="Oval 6609"/>
              <p:cNvSpPr/>
              <p:nvPr/>
            </p:nvSpPr>
            <p:spPr>
              <a:xfrm>
                <a:off x="9676704" y="641269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612" name="Oval 6611"/>
          <p:cNvSpPr/>
          <p:nvPr/>
        </p:nvSpPr>
        <p:spPr>
          <a:xfrm>
            <a:off x="1360234" y="247100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13" name="Oval 6612"/>
          <p:cNvSpPr/>
          <p:nvPr/>
        </p:nvSpPr>
        <p:spPr>
          <a:xfrm>
            <a:off x="1371384" y="1726495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14" name="Oval 6613"/>
          <p:cNvSpPr/>
          <p:nvPr/>
        </p:nvSpPr>
        <p:spPr>
          <a:xfrm>
            <a:off x="3111811" y="1751752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15" name="Oval 6614"/>
          <p:cNvSpPr/>
          <p:nvPr/>
        </p:nvSpPr>
        <p:spPr>
          <a:xfrm>
            <a:off x="3111812" y="302856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17" name="Oval 6616"/>
          <p:cNvSpPr/>
          <p:nvPr/>
        </p:nvSpPr>
        <p:spPr>
          <a:xfrm>
            <a:off x="7450262" y="302856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18" name="Oval 6617"/>
          <p:cNvSpPr/>
          <p:nvPr/>
        </p:nvSpPr>
        <p:spPr>
          <a:xfrm>
            <a:off x="7543189" y="1726495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19" name="Oval 6618"/>
          <p:cNvSpPr/>
          <p:nvPr/>
        </p:nvSpPr>
        <p:spPr>
          <a:xfrm>
            <a:off x="9223477" y="302856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20" name="Oval 6619"/>
          <p:cNvSpPr/>
          <p:nvPr/>
        </p:nvSpPr>
        <p:spPr>
          <a:xfrm>
            <a:off x="9271775" y="1788206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22" name="Oval 6621"/>
          <p:cNvSpPr/>
          <p:nvPr/>
        </p:nvSpPr>
        <p:spPr>
          <a:xfrm>
            <a:off x="1360234" y="3821569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23" name="Oval 6622"/>
          <p:cNvSpPr/>
          <p:nvPr/>
        </p:nvSpPr>
        <p:spPr>
          <a:xfrm>
            <a:off x="1360234" y="5357103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24" name="Oval 6623"/>
          <p:cNvSpPr/>
          <p:nvPr/>
        </p:nvSpPr>
        <p:spPr>
          <a:xfrm>
            <a:off x="3111813" y="5379023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25" name="Oval 6624"/>
          <p:cNvSpPr/>
          <p:nvPr/>
        </p:nvSpPr>
        <p:spPr>
          <a:xfrm>
            <a:off x="3111810" y="3752850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26" name="Oval 6625"/>
          <p:cNvSpPr/>
          <p:nvPr/>
        </p:nvSpPr>
        <p:spPr>
          <a:xfrm>
            <a:off x="7376160" y="3816497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27" name="Oval 6626"/>
          <p:cNvSpPr/>
          <p:nvPr/>
        </p:nvSpPr>
        <p:spPr>
          <a:xfrm>
            <a:off x="7376161" y="5291241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28" name="Oval 6627"/>
          <p:cNvSpPr/>
          <p:nvPr/>
        </p:nvSpPr>
        <p:spPr>
          <a:xfrm>
            <a:off x="9442962" y="5347360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29" name="Oval 6628"/>
          <p:cNvSpPr/>
          <p:nvPr/>
        </p:nvSpPr>
        <p:spPr>
          <a:xfrm>
            <a:off x="9428142" y="3895065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0882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12" grpId="0" animBg="1"/>
      <p:bldP spid="6613" grpId="0" animBg="1"/>
      <p:bldP spid="6614" grpId="0" animBg="1"/>
      <p:bldP spid="6615" grpId="0" animBg="1"/>
      <p:bldP spid="6617" grpId="0" animBg="1"/>
      <p:bldP spid="6618" grpId="0" animBg="1"/>
      <p:bldP spid="6619" grpId="0" animBg="1"/>
      <p:bldP spid="6620" grpId="0" animBg="1"/>
      <p:bldP spid="6622" grpId="0" animBg="1"/>
      <p:bldP spid="6623" grpId="0" animBg="1"/>
      <p:bldP spid="6624" grpId="0" animBg="1"/>
      <p:bldP spid="6625" grpId="0" animBg="1"/>
      <p:bldP spid="6626" grpId="0" animBg="1"/>
      <p:bldP spid="6627" grpId="0" animBg="1"/>
      <p:bldP spid="6628" grpId="0" animBg="1"/>
      <p:bldP spid="6629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9" name="Group 3648"/>
          <p:cNvGrpSpPr/>
          <p:nvPr/>
        </p:nvGrpSpPr>
        <p:grpSpPr>
          <a:xfrm rot="1720701">
            <a:off x="4994854" y="1412938"/>
            <a:ext cx="6261338" cy="5500638"/>
            <a:chOff x="5692508" y="855995"/>
            <a:chExt cx="5733471" cy="5063907"/>
          </a:xfrm>
        </p:grpSpPr>
        <p:grpSp>
          <p:nvGrpSpPr>
            <p:cNvPr id="3" name="Group 2"/>
            <p:cNvGrpSpPr/>
            <p:nvPr/>
          </p:nvGrpSpPr>
          <p:grpSpPr>
            <a:xfrm>
              <a:off x="5927877" y="865106"/>
              <a:ext cx="5323704" cy="5045041"/>
              <a:chOff x="5537584" y="73369"/>
              <a:chExt cx="4874492" cy="4736775"/>
            </a:xfrm>
          </p:grpSpPr>
          <p:grpSp>
            <p:nvGrpSpPr>
              <p:cNvPr id="6621" name="Group 6620"/>
              <p:cNvGrpSpPr/>
              <p:nvPr/>
            </p:nvGrpSpPr>
            <p:grpSpPr>
              <a:xfrm rot="6526358">
                <a:off x="5215021" y="1159053"/>
                <a:ext cx="2420878" cy="1708969"/>
                <a:chOff x="6685854" y="3654565"/>
                <a:chExt cx="4391324" cy="3022133"/>
              </a:xfrm>
            </p:grpSpPr>
            <p:sp>
              <p:nvSpPr>
                <p:cNvPr id="8726" name="Oval 8725"/>
                <p:cNvSpPr/>
                <p:nvPr/>
              </p:nvSpPr>
              <p:spPr>
                <a:xfrm>
                  <a:off x="7752654" y="4145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27" name="Oval 8726"/>
                <p:cNvSpPr/>
                <p:nvPr/>
              </p:nvSpPr>
              <p:spPr>
                <a:xfrm>
                  <a:off x="79050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28" name="Oval 8727"/>
                <p:cNvSpPr/>
                <p:nvPr/>
              </p:nvSpPr>
              <p:spPr>
                <a:xfrm>
                  <a:off x="80574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29" name="Oval 8728"/>
                <p:cNvSpPr/>
                <p:nvPr/>
              </p:nvSpPr>
              <p:spPr>
                <a:xfrm>
                  <a:off x="82098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0" name="Oval 8729"/>
                <p:cNvSpPr/>
                <p:nvPr/>
              </p:nvSpPr>
              <p:spPr>
                <a:xfrm>
                  <a:off x="83622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1" name="Oval 8730"/>
                <p:cNvSpPr/>
                <p:nvPr/>
              </p:nvSpPr>
              <p:spPr>
                <a:xfrm>
                  <a:off x="85146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2" name="Oval 8731"/>
                <p:cNvSpPr/>
                <p:nvPr/>
              </p:nvSpPr>
              <p:spPr>
                <a:xfrm>
                  <a:off x="86670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3" name="Oval 8732"/>
                <p:cNvSpPr/>
                <p:nvPr/>
              </p:nvSpPr>
              <p:spPr>
                <a:xfrm>
                  <a:off x="88194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4" name="Oval 8733"/>
                <p:cNvSpPr/>
                <p:nvPr/>
              </p:nvSpPr>
              <p:spPr>
                <a:xfrm>
                  <a:off x="89718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5" name="Oval 8734"/>
                <p:cNvSpPr/>
                <p:nvPr/>
              </p:nvSpPr>
              <p:spPr>
                <a:xfrm>
                  <a:off x="91242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6" name="Oval 8735"/>
                <p:cNvSpPr/>
                <p:nvPr/>
              </p:nvSpPr>
              <p:spPr>
                <a:xfrm>
                  <a:off x="92766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7" name="Oval 8736"/>
                <p:cNvSpPr/>
                <p:nvPr/>
              </p:nvSpPr>
              <p:spPr>
                <a:xfrm>
                  <a:off x="94290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8" name="Oval 8737"/>
                <p:cNvSpPr/>
                <p:nvPr/>
              </p:nvSpPr>
              <p:spPr>
                <a:xfrm>
                  <a:off x="79050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9" name="Oval 8738"/>
                <p:cNvSpPr/>
                <p:nvPr/>
              </p:nvSpPr>
              <p:spPr>
                <a:xfrm>
                  <a:off x="80574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0" name="Oval 8739"/>
                <p:cNvSpPr/>
                <p:nvPr/>
              </p:nvSpPr>
              <p:spPr>
                <a:xfrm>
                  <a:off x="82098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1" name="Oval 8740"/>
                <p:cNvSpPr/>
                <p:nvPr/>
              </p:nvSpPr>
              <p:spPr>
                <a:xfrm>
                  <a:off x="83622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2" name="Oval 8741"/>
                <p:cNvSpPr/>
                <p:nvPr/>
              </p:nvSpPr>
              <p:spPr>
                <a:xfrm>
                  <a:off x="85146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3" name="Oval 8742"/>
                <p:cNvSpPr/>
                <p:nvPr/>
              </p:nvSpPr>
              <p:spPr>
                <a:xfrm>
                  <a:off x="86670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4" name="Oval 8743"/>
                <p:cNvSpPr/>
                <p:nvPr/>
              </p:nvSpPr>
              <p:spPr>
                <a:xfrm>
                  <a:off x="88194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5" name="Oval 8744"/>
                <p:cNvSpPr/>
                <p:nvPr/>
              </p:nvSpPr>
              <p:spPr>
                <a:xfrm>
                  <a:off x="89718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6" name="Oval 8745"/>
                <p:cNvSpPr/>
                <p:nvPr/>
              </p:nvSpPr>
              <p:spPr>
                <a:xfrm>
                  <a:off x="91242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7" name="Oval 8746"/>
                <p:cNvSpPr/>
                <p:nvPr/>
              </p:nvSpPr>
              <p:spPr>
                <a:xfrm>
                  <a:off x="92766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8" name="Oval 8747"/>
                <p:cNvSpPr/>
                <p:nvPr/>
              </p:nvSpPr>
              <p:spPr>
                <a:xfrm>
                  <a:off x="94290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9" name="Oval 8748"/>
                <p:cNvSpPr/>
                <p:nvPr/>
              </p:nvSpPr>
              <p:spPr>
                <a:xfrm>
                  <a:off x="95814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0" name="Oval 8749"/>
                <p:cNvSpPr/>
                <p:nvPr/>
              </p:nvSpPr>
              <p:spPr>
                <a:xfrm>
                  <a:off x="80574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1" name="Oval 8750"/>
                <p:cNvSpPr/>
                <p:nvPr/>
              </p:nvSpPr>
              <p:spPr>
                <a:xfrm>
                  <a:off x="82098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2" name="Oval 8751"/>
                <p:cNvSpPr/>
                <p:nvPr/>
              </p:nvSpPr>
              <p:spPr>
                <a:xfrm>
                  <a:off x="83622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3" name="Oval 8752"/>
                <p:cNvSpPr/>
                <p:nvPr/>
              </p:nvSpPr>
              <p:spPr>
                <a:xfrm>
                  <a:off x="85146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4" name="Oval 8753"/>
                <p:cNvSpPr/>
                <p:nvPr/>
              </p:nvSpPr>
              <p:spPr>
                <a:xfrm>
                  <a:off x="86670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5" name="Oval 8754"/>
                <p:cNvSpPr/>
                <p:nvPr/>
              </p:nvSpPr>
              <p:spPr>
                <a:xfrm>
                  <a:off x="88194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6" name="Oval 8755"/>
                <p:cNvSpPr/>
                <p:nvPr/>
              </p:nvSpPr>
              <p:spPr>
                <a:xfrm>
                  <a:off x="89718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7" name="Oval 8756"/>
                <p:cNvSpPr/>
                <p:nvPr/>
              </p:nvSpPr>
              <p:spPr>
                <a:xfrm>
                  <a:off x="91242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8" name="Oval 8757"/>
                <p:cNvSpPr/>
                <p:nvPr/>
              </p:nvSpPr>
              <p:spPr>
                <a:xfrm>
                  <a:off x="92766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9" name="Oval 8758"/>
                <p:cNvSpPr/>
                <p:nvPr/>
              </p:nvSpPr>
              <p:spPr>
                <a:xfrm>
                  <a:off x="94290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0" name="Oval 8759"/>
                <p:cNvSpPr/>
                <p:nvPr/>
              </p:nvSpPr>
              <p:spPr>
                <a:xfrm>
                  <a:off x="95814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1" name="Oval 8760"/>
                <p:cNvSpPr/>
                <p:nvPr/>
              </p:nvSpPr>
              <p:spPr>
                <a:xfrm>
                  <a:off x="9733854" y="6126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2" name="Oval 8761"/>
                <p:cNvSpPr/>
                <p:nvPr/>
              </p:nvSpPr>
              <p:spPr>
                <a:xfrm>
                  <a:off x="7981254" y="4126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3" name="Oval 8762"/>
                <p:cNvSpPr/>
                <p:nvPr/>
              </p:nvSpPr>
              <p:spPr>
                <a:xfrm>
                  <a:off x="8133654" y="4279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4" name="Oval 8763"/>
                <p:cNvSpPr/>
                <p:nvPr/>
              </p:nvSpPr>
              <p:spPr>
                <a:xfrm>
                  <a:off x="8286054" y="4431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5" name="Oval 8764"/>
                <p:cNvSpPr/>
                <p:nvPr/>
              </p:nvSpPr>
              <p:spPr>
                <a:xfrm>
                  <a:off x="843845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6" name="Oval 8765"/>
                <p:cNvSpPr/>
                <p:nvPr/>
              </p:nvSpPr>
              <p:spPr>
                <a:xfrm>
                  <a:off x="85908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7" name="Oval 8766"/>
                <p:cNvSpPr/>
                <p:nvPr/>
              </p:nvSpPr>
              <p:spPr>
                <a:xfrm>
                  <a:off x="87432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8" name="Oval 8767"/>
                <p:cNvSpPr/>
                <p:nvPr/>
              </p:nvSpPr>
              <p:spPr>
                <a:xfrm>
                  <a:off x="88956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9" name="Oval 8768"/>
                <p:cNvSpPr/>
                <p:nvPr/>
              </p:nvSpPr>
              <p:spPr>
                <a:xfrm>
                  <a:off x="90480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0" name="Oval 8769"/>
                <p:cNvSpPr/>
                <p:nvPr/>
              </p:nvSpPr>
              <p:spPr>
                <a:xfrm>
                  <a:off x="92004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1" name="Oval 8770"/>
                <p:cNvSpPr/>
                <p:nvPr/>
              </p:nvSpPr>
              <p:spPr>
                <a:xfrm>
                  <a:off x="93528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2" name="Oval 8771"/>
                <p:cNvSpPr/>
                <p:nvPr/>
              </p:nvSpPr>
              <p:spPr>
                <a:xfrm>
                  <a:off x="95052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3" name="Oval 8772"/>
                <p:cNvSpPr/>
                <p:nvPr/>
              </p:nvSpPr>
              <p:spPr>
                <a:xfrm>
                  <a:off x="96576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4" name="Oval 8773"/>
                <p:cNvSpPr/>
                <p:nvPr/>
              </p:nvSpPr>
              <p:spPr>
                <a:xfrm>
                  <a:off x="8133654" y="4279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5" name="Oval 8774"/>
                <p:cNvSpPr/>
                <p:nvPr/>
              </p:nvSpPr>
              <p:spPr>
                <a:xfrm>
                  <a:off x="8286054" y="4431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6" name="Oval 8775"/>
                <p:cNvSpPr/>
                <p:nvPr/>
              </p:nvSpPr>
              <p:spPr>
                <a:xfrm>
                  <a:off x="843845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7" name="Oval 8776"/>
                <p:cNvSpPr/>
                <p:nvPr/>
              </p:nvSpPr>
              <p:spPr>
                <a:xfrm>
                  <a:off x="85908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8" name="Oval 8777"/>
                <p:cNvSpPr/>
                <p:nvPr/>
              </p:nvSpPr>
              <p:spPr>
                <a:xfrm>
                  <a:off x="87432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9" name="Oval 8778"/>
                <p:cNvSpPr/>
                <p:nvPr/>
              </p:nvSpPr>
              <p:spPr>
                <a:xfrm>
                  <a:off x="88956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0" name="Oval 8779"/>
                <p:cNvSpPr/>
                <p:nvPr/>
              </p:nvSpPr>
              <p:spPr>
                <a:xfrm>
                  <a:off x="90480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1" name="Oval 8780"/>
                <p:cNvSpPr/>
                <p:nvPr/>
              </p:nvSpPr>
              <p:spPr>
                <a:xfrm>
                  <a:off x="92004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2" name="Oval 8781"/>
                <p:cNvSpPr/>
                <p:nvPr/>
              </p:nvSpPr>
              <p:spPr>
                <a:xfrm>
                  <a:off x="93528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3" name="Oval 8782"/>
                <p:cNvSpPr/>
                <p:nvPr/>
              </p:nvSpPr>
              <p:spPr>
                <a:xfrm>
                  <a:off x="95052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4" name="Oval 8783"/>
                <p:cNvSpPr/>
                <p:nvPr/>
              </p:nvSpPr>
              <p:spPr>
                <a:xfrm>
                  <a:off x="96576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5" name="Oval 8784"/>
                <p:cNvSpPr/>
                <p:nvPr/>
              </p:nvSpPr>
              <p:spPr>
                <a:xfrm>
                  <a:off x="981005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6" name="Oval 8785"/>
                <p:cNvSpPr/>
                <p:nvPr/>
              </p:nvSpPr>
              <p:spPr>
                <a:xfrm>
                  <a:off x="8286054" y="4431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7" name="Oval 8786"/>
                <p:cNvSpPr/>
                <p:nvPr/>
              </p:nvSpPr>
              <p:spPr>
                <a:xfrm>
                  <a:off x="843845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8" name="Oval 8787"/>
                <p:cNvSpPr/>
                <p:nvPr/>
              </p:nvSpPr>
              <p:spPr>
                <a:xfrm>
                  <a:off x="85908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9" name="Oval 8788"/>
                <p:cNvSpPr/>
                <p:nvPr/>
              </p:nvSpPr>
              <p:spPr>
                <a:xfrm>
                  <a:off x="87432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0" name="Oval 8789"/>
                <p:cNvSpPr/>
                <p:nvPr/>
              </p:nvSpPr>
              <p:spPr>
                <a:xfrm>
                  <a:off x="88956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1" name="Oval 8790"/>
                <p:cNvSpPr/>
                <p:nvPr/>
              </p:nvSpPr>
              <p:spPr>
                <a:xfrm>
                  <a:off x="90480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2" name="Oval 8791"/>
                <p:cNvSpPr/>
                <p:nvPr/>
              </p:nvSpPr>
              <p:spPr>
                <a:xfrm>
                  <a:off x="92004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3" name="Oval 8792"/>
                <p:cNvSpPr/>
                <p:nvPr/>
              </p:nvSpPr>
              <p:spPr>
                <a:xfrm>
                  <a:off x="93528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4" name="Oval 8793"/>
                <p:cNvSpPr/>
                <p:nvPr/>
              </p:nvSpPr>
              <p:spPr>
                <a:xfrm>
                  <a:off x="95052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5" name="Oval 8794"/>
                <p:cNvSpPr/>
                <p:nvPr/>
              </p:nvSpPr>
              <p:spPr>
                <a:xfrm>
                  <a:off x="96576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6" name="Oval 8795"/>
                <p:cNvSpPr/>
                <p:nvPr/>
              </p:nvSpPr>
              <p:spPr>
                <a:xfrm>
                  <a:off x="981005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7" name="Oval 8796"/>
                <p:cNvSpPr/>
                <p:nvPr/>
              </p:nvSpPr>
              <p:spPr>
                <a:xfrm>
                  <a:off x="8362254" y="4164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8" name="Oval 8797"/>
                <p:cNvSpPr/>
                <p:nvPr/>
              </p:nvSpPr>
              <p:spPr>
                <a:xfrm>
                  <a:off x="8514654" y="4317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99" name="Oval 8798"/>
                <p:cNvSpPr/>
                <p:nvPr/>
              </p:nvSpPr>
              <p:spPr>
                <a:xfrm>
                  <a:off x="8667054" y="4469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0" name="Oval 8799"/>
                <p:cNvSpPr/>
                <p:nvPr/>
              </p:nvSpPr>
              <p:spPr>
                <a:xfrm>
                  <a:off x="88194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1" name="Oval 8800"/>
                <p:cNvSpPr/>
                <p:nvPr/>
              </p:nvSpPr>
              <p:spPr>
                <a:xfrm>
                  <a:off x="89718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2" name="Oval 8801"/>
                <p:cNvSpPr/>
                <p:nvPr/>
              </p:nvSpPr>
              <p:spPr>
                <a:xfrm>
                  <a:off x="91242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3" name="Oval 8802"/>
                <p:cNvSpPr/>
                <p:nvPr/>
              </p:nvSpPr>
              <p:spPr>
                <a:xfrm>
                  <a:off x="92766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4" name="Oval 8803"/>
                <p:cNvSpPr/>
                <p:nvPr/>
              </p:nvSpPr>
              <p:spPr>
                <a:xfrm>
                  <a:off x="94290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5" name="Oval 8804"/>
                <p:cNvSpPr/>
                <p:nvPr/>
              </p:nvSpPr>
              <p:spPr>
                <a:xfrm>
                  <a:off x="95814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6" name="Oval 8805"/>
                <p:cNvSpPr/>
                <p:nvPr/>
              </p:nvSpPr>
              <p:spPr>
                <a:xfrm>
                  <a:off x="97338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7" name="Oval 8806"/>
                <p:cNvSpPr/>
                <p:nvPr/>
              </p:nvSpPr>
              <p:spPr>
                <a:xfrm>
                  <a:off x="98862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8" name="Oval 8807"/>
                <p:cNvSpPr/>
                <p:nvPr/>
              </p:nvSpPr>
              <p:spPr>
                <a:xfrm>
                  <a:off x="8362254" y="4164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09" name="Oval 8808"/>
                <p:cNvSpPr/>
                <p:nvPr/>
              </p:nvSpPr>
              <p:spPr>
                <a:xfrm>
                  <a:off x="8514654" y="4317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0" name="Oval 8809"/>
                <p:cNvSpPr/>
                <p:nvPr/>
              </p:nvSpPr>
              <p:spPr>
                <a:xfrm>
                  <a:off x="8667054" y="4469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1" name="Oval 8810"/>
                <p:cNvSpPr/>
                <p:nvPr/>
              </p:nvSpPr>
              <p:spPr>
                <a:xfrm>
                  <a:off x="88194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2" name="Oval 8811"/>
                <p:cNvSpPr/>
                <p:nvPr/>
              </p:nvSpPr>
              <p:spPr>
                <a:xfrm>
                  <a:off x="89718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3" name="Oval 8812"/>
                <p:cNvSpPr/>
                <p:nvPr/>
              </p:nvSpPr>
              <p:spPr>
                <a:xfrm>
                  <a:off x="91242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4" name="Oval 8813"/>
                <p:cNvSpPr/>
                <p:nvPr/>
              </p:nvSpPr>
              <p:spPr>
                <a:xfrm>
                  <a:off x="92766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5" name="Oval 8814"/>
                <p:cNvSpPr/>
                <p:nvPr/>
              </p:nvSpPr>
              <p:spPr>
                <a:xfrm>
                  <a:off x="94290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6" name="Oval 8815"/>
                <p:cNvSpPr/>
                <p:nvPr/>
              </p:nvSpPr>
              <p:spPr>
                <a:xfrm>
                  <a:off x="95814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7" name="Oval 8816"/>
                <p:cNvSpPr/>
                <p:nvPr/>
              </p:nvSpPr>
              <p:spPr>
                <a:xfrm>
                  <a:off x="97338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8" name="Oval 8817"/>
                <p:cNvSpPr/>
                <p:nvPr/>
              </p:nvSpPr>
              <p:spPr>
                <a:xfrm>
                  <a:off x="98862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19" name="Oval 8818"/>
                <p:cNvSpPr/>
                <p:nvPr/>
              </p:nvSpPr>
              <p:spPr>
                <a:xfrm>
                  <a:off x="10038654" y="5841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0" name="Oval 8819"/>
                <p:cNvSpPr/>
                <p:nvPr/>
              </p:nvSpPr>
              <p:spPr>
                <a:xfrm>
                  <a:off x="8514654" y="4317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1" name="Oval 8820"/>
                <p:cNvSpPr/>
                <p:nvPr/>
              </p:nvSpPr>
              <p:spPr>
                <a:xfrm>
                  <a:off x="8667054" y="4469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2" name="Oval 8821"/>
                <p:cNvSpPr/>
                <p:nvPr/>
              </p:nvSpPr>
              <p:spPr>
                <a:xfrm>
                  <a:off x="88194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3" name="Oval 8822"/>
                <p:cNvSpPr/>
                <p:nvPr/>
              </p:nvSpPr>
              <p:spPr>
                <a:xfrm>
                  <a:off x="89718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4" name="Oval 8823"/>
                <p:cNvSpPr/>
                <p:nvPr/>
              </p:nvSpPr>
              <p:spPr>
                <a:xfrm>
                  <a:off x="91242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5" name="Oval 8824"/>
                <p:cNvSpPr/>
                <p:nvPr/>
              </p:nvSpPr>
              <p:spPr>
                <a:xfrm>
                  <a:off x="92766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6" name="Oval 8825"/>
                <p:cNvSpPr/>
                <p:nvPr/>
              </p:nvSpPr>
              <p:spPr>
                <a:xfrm>
                  <a:off x="94290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7" name="Oval 8826"/>
                <p:cNvSpPr/>
                <p:nvPr/>
              </p:nvSpPr>
              <p:spPr>
                <a:xfrm>
                  <a:off x="95814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8" name="Oval 8827"/>
                <p:cNvSpPr/>
                <p:nvPr/>
              </p:nvSpPr>
              <p:spPr>
                <a:xfrm>
                  <a:off x="97338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29" name="Oval 8828"/>
                <p:cNvSpPr/>
                <p:nvPr/>
              </p:nvSpPr>
              <p:spPr>
                <a:xfrm>
                  <a:off x="98862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0" name="Oval 8829"/>
                <p:cNvSpPr/>
                <p:nvPr/>
              </p:nvSpPr>
              <p:spPr>
                <a:xfrm>
                  <a:off x="10038654" y="5841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1" name="Oval 8830"/>
                <p:cNvSpPr/>
                <p:nvPr/>
              </p:nvSpPr>
              <p:spPr>
                <a:xfrm>
                  <a:off x="10191054" y="5993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2" name="Oval 8831"/>
                <p:cNvSpPr/>
                <p:nvPr/>
              </p:nvSpPr>
              <p:spPr>
                <a:xfrm>
                  <a:off x="8438454" y="3993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3" name="Oval 8832"/>
                <p:cNvSpPr/>
                <p:nvPr/>
              </p:nvSpPr>
              <p:spPr>
                <a:xfrm>
                  <a:off x="8590854" y="4145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4" name="Oval 8833"/>
                <p:cNvSpPr/>
                <p:nvPr/>
              </p:nvSpPr>
              <p:spPr>
                <a:xfrm>
                  <a:off x="87432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5" name="Oval 8834"/>
                <p:cNvSpPr/>
                <p:nvPr/>
              </p:nvSpPr>
              <p:spPr>
                <a:xfrm>
                  <a:off x="88956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6" name="Oval 8835"/>
                <p:cNvSpPr/>
                <p:nvPr/>
              </p:nvSpPr>
              <p:spPr>
                <a:xfrm>
                  <a:off x="90480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7" name="Oval 8836"/>
                <p:cNvSpPr/>
                <p:nvPr/>
              </p:nvSpPr>
              <p:spPr>
                <a:xfrm>
                  <a:off x="92004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8" name="Oval 8837"/>
                <p:cNvSpPr/>
                <p:nvPr/>
              </p:nvSpPr>
              <p:spPr>
                <a:xfrm>
                  <a:off x="93528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39" name="Oval 8838"/>
                <p:cNvSpPr/>
                <p:nvPr/>
              </p:nvSpPr>
              <p:spPr>
                <a:xfrm>
                  <a:off x="95052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40" name="Oval 8839"/>
                <p:cNvSpPr/>
                <p:nvPr/>
              </p:nvSpPr>
              <p:spPr>
                <a:xfrm>
                  <a:off x="96576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41" name="Oval 8840"/>
                <p:cNvSpPr/>
                <p:nvPr/>
              </p:nvSpPr>
              <p:spPr>
                <a:xfrm>
                  <a:off x="98100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42" name="Oval 8841"/>
                <p:cNvSpPr/>
                <p:nvPr/>
              </p:nvSpPr>
              <p:spPr>
                <a:xfrm>
                  <a:off x="99624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43" name="Oval 8842"/>
                <p:cNvSpPr/>
                <p:nvPr/>
              </p:nvSpPr>
              <p:spPr>
                <a:xfrm>
                  <a:off x="101148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44" name="Oval 8843"/>
                <p:cNvSpPr/>
                <p:nvPr/>
              </p:nvSpPr>
              <p:spPr>
                <a:xfrm>
                  <a:off x="8590854" y="4145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45" name="Oval 8844"/>
                <p:cNvSpPr/>
                <p:nvPr/>
              </p:nvSpPr>
              <p:spPr>
                <a:xfrm>
                  <a:off x="87432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46" name="Oval 8845"/>
                <p:cNvSpPr/>
                <p:nvPr/>
              </p:nvSpPr>
              <p:spPr>
                <a:xfrm>
                  <a:off x="88956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47" name="Oval 8846"/>
                <p:cNvSpPr/>
                <p:nvPr/>
              </p:nvSpPr>
              <p:spPr>
                <a:xfrm>
                  <a:off x="90480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48" name="Oval 8847"/>
                <p:cNvSpPr/>
                <p:nvPr/>
              </p:nvSpPr>
              <p:spPr>
                <a:xfrm>
                  <a:off x="92004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49" name="Oval 8848"/>
                <p:cNvSpPr/>
                <p:nvPr/>
              </p:nvSpPr>
              <p:spPr>
                <a:xfrm>
                  <a:off x="93528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0" name="Oval 8849"/>
                <p:cNvSpPr/>
                <p:nvPr/>
              </p:nvSpPr>
              <p:spPr>
                <a:xfrm>
                  <a:off x="95052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1" name="Oval 8850"/>
                <p:cNvSpPr/>
                <p:nvPr/>
              </p:nvSpPr>
              <p:spPr>
                <a:xfrm>
                  <a:off x="96576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2" name="Oval 8851"/>
                <p:cNvSpPr/>
                <p:nvPr/>
              </p:nvSpPr>
              <p:spPr>
                <a:xfrm>
                  <a:off x="98100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3" name="Oval 8852"/>
                <p:cNvSpPr/>
                <p:nvPr/>
              </p:nvSpPr>
              <p:spPr>
                <a:xfrm>
                  <a:off x="99624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4" name="Oval 8853"/>
                <p:cNvSpPr/>
                <p:nvPr/>
              </p:nvSpPr>
              <p:spPr>
                <a:xfrm>
                  <a:off x="101148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5" name="Oval 8854"/>
                <p:cNvSpPr/>
                <p:nvPr/>
              </p:nvSpPr>
              <p:spPr>
                <a:xfrm>
                  <a:off x="102672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6" name="Oval 8855"/>
                <p:cNvSpPr/>
                <p:nvPr/>
              </p:nvSpPr>
              <p:spPr>
                <a:xfrm>
                  <a:off x="87432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7" name="Oval 8856"/>
                <p:cNvSpPr/>
                <p:nvPr/>
              </p:nvSpPr>
              <p:spPr>
                <a:xfrm>
                  <a:off x="88956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8" name="Oval 8857"/>
                <p:cNvSpPr/>
                <p:nvPr/>
              </p:nvSpPr>
              <p:spPr>
                <a:xfrm>
                  <a:off x="90480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9" name="Oval 8858"/>
                <p:cNvSpPr/>
                <p:nvPr/>
              </p:nvSpPr>
              <p:spPr>
                <a:xfrm>
                  <a:off x="92004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0" name="Oval 8859"/>
                <p:cNvSpPr/>
                <p:nvPr/>
              </p:nvSpPr>
              <p:spPr>
                <a:xfrm>
                  <a:off x="93528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1" name="Oval 8860"/>
                <p:cNvSpPr/>
                <p:nvPr/>
              </p:nvSpPr>
              <p:spPr>
                <a:xfrm>
                  <a:off x="95052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2" name="Oval 8861"/>
                <p:cNvSpPr/>
                <p:nvPr/>
              </p:nvSpPr>
              <p:spPr>
                <a:xfrm>
                  <a:off x="96576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3" name="Oval 8862"/>
                <p:cNvSpPr/>
                <p:nvPr/>
              </p:nvSpPr>
              <p:spPr>
                <a:xfrm>
                  <a:off x="98100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4" name="Oval 8863"/>
                <p:cNvSpPr/>
                <p:nvPr/>
              </p:nvSpPr>
              <p:spPr>
                <a:xfrm>
                  <a:off x="99624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5" name="Oval 8864"/>
                <p:cNvSpPr/>
                <p:nvPr/>
              </p:nvSpPr>
              <p:spPr>
                <a:xfrm>
                  <a:off x="104196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6" name="Oval 8865"/>
                <p:cNvSpPr/>
                <p:nvPr/>
              </p:nvSpPr>
              <p:spPr>
                <a:xfrm>
                  <a:off x="66858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7" name="Oval 8866"/>
                <p:cNvSpPr/>
                <p:nvPr/>
              </p:nvSpPr>
              <p:spPr>
                <a:xfrm>
                  <a:off x="68382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8" name="Oval 8867"/>
                <p:cNvSpPr/>
                <p:nvPr/>
              </p:nvSpPr>
              <p:spPr>
                <a:xfrm>
                  <a:off x="69906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9" name="Oval 8868"/>
                <p:cNvSpPr/>
                <p:nvPr/>
              </p:nvSpPr>
              <p:spPr>
                <a:xfrm>
                  <a:off x="71430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70" name="Oval 8869"/>
                <p:cNvSpPr/>
                <p:nvPr/>
              </p:nvSpPr>
              <p:spPr>
                <a:xfrm>
                  <a:off x="72954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71" name="Oval 8870"/>
                <p:cNvSpPr/>
                <p:nvPr/>
              </p:nvSpPr>
              <p:spPr>
                <a:xfrm>
                  <a:off x="74478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72" name="Oval 8871"/>
                <p:cNvSpPr/>
                <p:nvPr/>
              </p:nvSpPr>
              <p:spPr>
                <a:xfrm>
                  <a:off x="76002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73" name="Oval 8872"/>
                <p:cNvSpPr/>
                <p:nvPr/>
              </p:nvSpPr>
              <p:spPr>
                <a:xfrm>
                  <a:off x="77526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74" name="Oval 8873"/>
                <p:cNvSpPr/>
                <p:nvPr/>
              </p:nvSpPr>
              <p:spPr>
                <a:xfrm>
                  <a:off x="79050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75" name="Oval 8874"/>
                <p:cNvSpPr/>
                <p:nvPr/>
              </p:nvSpPr>
              <p:spPr>
                <a:xfrm>
                  <a:off x="80574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76" name="Oval 8875"/>
                <p:cNvSpPr/>
                <p:nvPr/>
              </p:nvSpPr>
              <p:spPr>
                <a:xfrm>
                  <a:off x="82098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77" name="Oval 8876"/>
                <p:cNvSpPr/>
                <p:nvPr/>
              </p:nvSpPr>
              <p:spPr>
                <a:xfrm>
                  <a:off x="8362254" y="6126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78" name="Oval 8877"/>
                <p:cNvSpPr/>
                <p:nvPr/>
              </p:nvSpPr>
              <p:spPr>
                <a:xfrm>
                  <a:off x="68382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79" name="Oval 8878"/>
                <p:cNvSpPr/>
                <p:nvPr/>
              </p:nvSpPr>
              <p:spPr>
                <a:xfrm>
                  <a:off x="69906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0" name="Oval 8879"/>
                <p:cNvSpPr/>
                <p:nvPr/>
              </p:nvSpPr>
              <p:spPr>
                <a:xfrm>
                  <a:off x="71430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1" name="Oval 8880"/>
                <p:cNvSpPr/>
                <p:nvPr/>
              </p:nvSpPr>
              <p:spPr>
                <a:xfrm>
                  <a:off x="72954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2" name="Oval 8881"/>
                <p:cNvSpPr/>
                <p:nvPr/>
              </p:nvSpPr>
              <p:spPr>
                <a:xfrm>
                  <a:off x="74478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3" name="Oval 8882"/>
                <p:cNvSpPr/>
                <p:nvPr/>
              </p:nvSpPr>
              <p:spPr>
                <a:xfrm>
                  <a:off x="76002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4" name="Oval 8883"/>
                <p:cNvSpPr/>
                <p:nvPr/>
              </p:nvSpPr>
              <p:spPr>
                <a:xfrm>
                  <a:off x="77526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5" name="Oval 8884"/>
                <p:cNvSpPr/>
                <p:nvPr/>
              </p:nvSpPr>
              <p:spPr>
                <a:xfrm>
                  <a:off x="79050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6" name="Oval 8885"/>
                <p:cNvSpPr/>
                <p:nvPr/>
              </p:nvSpPr>
              <p:spPr>
                <a:xfrm>
                  <a:off x="80574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7" name="Oval 8886"/>
                <p:cNvSpPr/>
                <p:nvPr/>
              </p:nvSpPr>
              <p:spPr>
                <a:xfrm>
                  <a:off x="82098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8" name="Oval 8887"/>
                <p:cNvSpPr/>
                <p:nvPr/>
              </p:nvSpPr>
              <p:spPr>
                <a:xfrm>
                  <a:off x="8362254" y="6126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9" name="Oval 8888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0" name="Oval 8889"/>
                <p:cNvSpPr/>
                <p:nvPr/>
              </p:nvSpPr>
              <p:spPr>
                <a:xfrm>
                  <a:off x="69906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1" name="Oval 8890"/>
                <p:cNvSpPr/>
                <p:nvPr/>
              </p:nvSpPr>
              <p:spPr>
                <a:xfrm>
                  <a:off x="71430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2" name="Oval 8891"/>
                <p:cNvSpPr/>
                <p:nvPr/>
              </p:nvSpPr>
              <p:spPr>
                <a:xfrm>
                  <a:off x="72954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3" name="Oval 8892"/>
                <p:cNvSpPr/>
                <p:nvPr/>
              </p:nvSpPr>
              <p:spPr>
                <a:xfrm>
                  <a:off x="74478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4" name="Oval 8893"/>
                <p:cNvSpPr/>
                <p:nvPr/>
              </p:nvSpPr>
              <p:spPr>
                <a:xfrm>
                  <a:off x="76002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5" name="Oval 8894"/>
                <p:cNvSpPr/>
                <p:nvPr/>
              </p:nvSpPr>
              <p:spPr>
                <a:xfrm>
                  <a:off x="77526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6" name="Oval 8895"/>
                <p:cNvSpPr/>
                <p:nvPr/>
              </p:nvSpPr>
              <p:spPr>
                <a:xfrm>
                  <a:off x="79050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7" name="Oval 8896"/>
                <p:cNvSpPr/>
                <p:nvPr/>
              </p:nvSpPr>
              <p:spPr>
                <a:xfrm>
                  <a:off x="80574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8" name="Oval 8897"/>
                <p:cNvSpPr/>
                <p:nvPr/>
              </p:nvSpPr>
              <p:spPr>
                <a:xfrm>
                  <a:off x="82098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9" name="Oval 8898"/>
                <p:cNvSpPr/>
                <p:nvPr/>
              </p:nvSpPr>
              <p:spPr>
                <a:xfrm>
                  <a:off x="8362254" y="6126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0" name="Oval 8899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1" name="Oval 8900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2" name="Oval 8901"/>
                <p:cNvSpPr/>
                <p:nvPr/>
              </p:nvSpPr>
              <p:spPr>
                <a:xfrm>
                  <a:off x="6914454" y="4431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3" name="Oval 8902"/>
                <p:cNvSpPr/>
                <p:nvPr/>
              </p:nvSpPr>
              <p:spPr>
                <a:xfrm>
                  <a:off x="706685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4" name="Oval 8903"/>
                <p:cNvSpPr/>
                <p:nvPr/>
              </p:nvSpPr>
              <p:spPr>
                <a:xfrm>
                  <a:off x="72192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5" name="Oval 8904"/>
                <p:cNvSpPr/>
                <p:nvPr/>
              </p:nvSpPr>
              <p:spPr>
                <a:xfrm>
                  <a:off x="73716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6" name="Oval 8905"/>
                <p:cNvSpPr/>
                <p:nvPr/>
              </p:nvSpPr>
              <p:spPr>
                <a:xfrm>
                  <a:off x="75240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7" name="Oval 8906"/>
                <p:cNvSpPr/>
                <p:nvPr/>
              </p:nvSpPr>
              <p:spPr>
                <a:xfrm>
                  <a:off x="76764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8" name="Oval 8907"/>
                <p:cNvSpPr/>
                <p:nvPr/>
              </p:nvSpPr>
              <p:spPr>
                <a:xfrm>
                  <a:off x="78288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9" name="Oval 8908"/>
                <p:cNvSpPr/>
                <p:nvPr/>
              </p:nvSpPr>
              <p:spPr>
                <a:xfrm>
                  <a:off x="79812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0" name="Oval 8909"/>
                <p:cNvSpPr/>
                <p:nvPr/>
              </p:nvSpPr>
              <p:spPr>
                <a:xfrm>
                  <a:off x="81336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1" name="Oval 8910"/>
                <p:cNvSpPr/>
                <p:nvPr/>
              </p:nvSpPr>
              <p:spPr>
                <a:xfrm>
                  <a:off x="82860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2" name="Oval 8911"/>
                <p:cNvSpPr/>
                <p:nvPr/>
              </p:nvSpPr>
              <p:spPr>
                <a:xfrm>
                  <a:off x="843845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3" name="Oval 8912"/>
                <p:cNvSpPr/>
                <p:nvPr/>
              </p:nvSpPr>
              <p:spPr>
                <a:xfrm>
                  <a:off x="8590854" y="6107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4" name="Oval 8913"/>
                <p:cNvSpPr/>
                <p:nvPr/>
              </p:nvSpPr>
              <p:spPr>
                <a:xfrm>
                  <a:off x="706685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5" name="Oval 8914"/>
                <p:cNvSpPr/>
                <p:nvPr/>
              </p:nvSpPr>
              <p:spPr>
                <a:xfrm>
                  <a:off x="72192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6" name="Oval 8915"/>
                <p:cNvSpPr/>
                <p:nvPr/>
              </p:nvSpPr>
              <p:spPr>
                <a:xfrm>
                  <a:off x="73716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7" name="Oval 8916"/>
                <p:cNvSpPr/>
                <p:nvPr/>
              </p:nvSpPr>
              <p:spPr>
                <a:xfrm>
                  <a:off x="75240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8" name="Oval 8917"/>
                <p:cNvSpPr/>
                <p:nvPr/>
              </p:nvSpPr>
              <p:spPr>
                <a:xfrm>
                  <a:off x="76764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9" name="Oval 8918"/>
                <p:cNvSpPr/>
                <p:nvPr/>
              </p:nvSpPr>
              <p:spPr>
                <a:xfrm>
                  <a:off x="78288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0" name="Oval 8919"/>
                <p:cNvSpPr/>
                <p:nvPr/>
              </p:nvSpPr>
              <p:spPr>
                <a:xfrm>
                  <a:off x="79812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1" name="Oval 8920"/>
                <p:cNvSpPr/>
                <p:nvPr/>
              </p:nvSpPr>
              <p:spPr>
                <a:xfrm>
                  <a:off x="81336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2" name="Oval 8921"/>
                <p:cNvSpPr/>
                <p:nvPr/>
              </p:nvSpPr>
              <p:spPr>
                <a:xfrm>
                  <a:off x="82860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3" name="Oval 8922"/>
                <p:cNvSpPr/>
                <p:nvPr/>
              </p:nvSpPr>
              <p:spPr>
                <a:xfrm>
                  <a:off x="843845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4" name="Oval 8923"/>
                <p:cNvSpPr/>
                <p:nvPr/>
              </p:nvSpPr>
              <p:spPr>
                <a:xfrm>
                  <a:off x="8590854" y="6107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5" name="Oval 8924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6" name="Oval 8925"/>
                <p:cNvSpPr/>
                <p:nvPr/>
              </p:nvSpPr>
              <p:spPr>
                <a:xfrm>
                  <a:off x="72192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7" name="Oval 8926"/>
                <p:cNvSpPr/>
                <p:nvPr/>
              </p:nvSpPr>
              <p:spPr>
                <a:xfrm>
                  <a:off x="73716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8" name="Oval 8927"/>
                <p:cNvSpPr/>
                <p:nvPr/>
              </p:nvSpPr>
              <p:spPr>
                <a:xfrm>
                  <a:off x="75240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9" name="Oval 8928"/>
                <p:cNvSpPr/>
                <p:nvPr/>
              </p:nvSpPr>
              <p:spPr>
                <a:xfrm>
                  <a:off x="76764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0" name="Oval 8929"/>
                <p:cNvSpPr/>
                <p:nvPr/>
              </p:nvSpPr>
              <p:spPr>
                <a:xfrm>
                  <a:off x="78288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1" name="Oval 8930"/>
                <p:cNvSpPr/>
                <p:nvPr/>
              </p:nvSpPr>
              <p:spPr>
                <a:xfrm>
                  <a:off x="79812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2" name="Oval 8931"/>
                <p:cNvSpPr/>
                <p:nvPr/>
              </p:nvSpPr>
              <p:spPr>
                <a:xfrm>
                  <a:off x="81336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3" name="Oval 8932"/>
                <p:cNvSpPr/>
                <p:nvPr/>
              </p:nvSpPr>
              <p:spPr>
                <a:xfrm>
                  <a:off x="82860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4" name="Oval 8933"/>
                <p:cNvSpPr/>
                <p:nvPr/>
              </p:nvSpPr>
              <p:spPr>
                <a:xfrm>
                  <a:off x="843845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5" name="Oval 8934"/>
                <p:cNvSpPr/>
                <p:nvPr/>
              </p:nvSpPr>
              <p:spPr>
                <a:xfrm>
                  <a:off x="8590854" y="6107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6" name="Oval 8935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7" name="Oval 8936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8" name="Oval 8937"/>
                <p:cNvSpPr/>
                <p:nvPr/>
              </p:nvSpPr>
              <p:spPr>
                <a:xfrm>
                  <a:off x="7143054" y="4317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9" name="Oval 8938"/>
                <p:cNvSpPr/>
                <p:nvPr/>
              </p:nvSpPr>
              <p:spPr>
                <a:xfrm>
                  <a:off x="7295454" y="4469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0" name="Oval 8939"/>
                <p:cNvSpPr/>
                <p:nvPr/>
              </p:nvSpPr>
              <p:spPr>
                <a:xfrm>
                  <a:off x="74478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1" name="Oval 8940"/>
                <p:cNvSpPr/>
                <p:nvPr/>
              </p:nvSpPr>
              <p:spPr>
                <a:xfrm>
                  <a:off x="76002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2" name="Oval 8941"/>
                <p:cNvSpPr/>
                <p:nvPr/>
              </p:nvSpPr>
              <p:spPr>
                <a:xfrm>
                  <a:off x="77526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3" name="Oval 8942"/>
                <p:cNvSpPr/>
                <p:nvPr/>
              </p:nvSpPr>
              <p:spPr>
                <a:xfrm>
                  <a:off x="79050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4" name="Oval 8943"/>
                <p:cNvSpPr/>
                <p:nvPr/>
              </p:nvSpPr>
              <p:spPr>
                <a:xfrm>
                  <a:off x="80574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5" name="Oval 8944"/>
                <p:cNvSpPr/>
                <p:nvPr/>
              </p:nvSpPr>
              <p:spPr>
                <a:xfrm>
                  <a:off x="82098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6" name="Oval 8945"/>
                <p:cNvSpPr/>
                <p:nvPr/>
              </p:nvSpPr>
              <p:spPr>
                <a:xfrm>
                  <a:off x="83622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7" name="Oval 8946"/>
                <p:cNvSpPr/>
                <p:nvPr/>
              </p:nvSpPr>
              <p:spPr>
                <a:xfrm>
                  <a:off x="85146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8" name="Oval 8947"/>
                <p:cNvSpPr/>
                <p:nvPr/>
              </p:nvSpPr>
              <p:spPr>
                <a:xfrm>
                  <a:off x="8667054" y="5841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9" name="Oval 8948"/>
                <p:cNvSpPr/>
                <p:nvPr/>
              </p:nvSpPr>
              <p:spPr>
                <a:xfrm>
                  <a:off x="8819454" y="5993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0" name="Oval 8949"/>
                <p:cNvSpPr/>
                <p:nvPr/>
              </p:nvSpPr>
              <p:spPr>
                <a:xfrm>
                  <a:off x="74478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1" name="Oval 8950"/>
                <p:cNvSpPr/>
                <p:nvPr/>
              </p:nvSpPr>
              <p:spPr>
                <a:xfrm>
                  <a:off x="76002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2" name="Oval 8951"/>
                <p:cNvSpPr/>
                <p:nvPr/>
              </p:nvSpPr>
              <p:spPr>
                <a:xfrm>
                  <a:off x="77526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3" name="Oval 8952"/>
                <p:cNvSpPr/>
                <p:nvPr/>
              </p:nvSpPr>
              <p:spPr>
                <a:xfrm>
                  <a:off x="79050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4" name="Oval 8953"/>
                <p:cNvSpPr/>
                <p:nvPr/>
              </p:nvSpPr>
              <p:spPr>
                <a:xfrm>
                  <a:off x="80574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5" name="Oval 8954"/>
                <p:cNvSpPr/>
                <p:nvPr/>
              </p:nvSpPr>
              <p:spPr>
                <a:xfrm>
                  <a:off x="82098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6" name="Oval 8955"/>
                <p:cNvSpPr/>
                <p:nvPr/>
              </p:nvSpPr>
              <p:spPr>
                <a:xfrm>
                  <a:off x="83622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7" name="Oval 8956"/>
                <p:cNvSpPr/>
                <p:nvPr/>
              </p:nvSpPr>
              <p:spPr>
                <a:xfrm>
                  <a:off x="85146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8" name="Oval 8957"/>
                <p:cNvSpPr/>
                <p:nvPr/>
              </p:nvSpPr>
              <p:spPr>
                <a:xfrm>
                  <a:off x="8667054" y="5841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59" name="Oval 8958"/>
                <p:cNvSpPr/>
                <p:nvPr/>
              </p:nvSpPr>
              <p:spPr>
                <a:xfrm>
                  <a:off x="8819454" y="5993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0" name="Oval 8959"/>
                <p:cNvSpPr/>
                <p:nvPr/>
              </p:nvSpPr>
              <p:spPr>
                <a:xfrm>
                  <a:off x="8971854" y="6145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1" name="Oval 8960"/>
                <p:cNvSpPr/>
                <p:nvPr/>
              </p:nvSpPr>
              <p:spPr>
                <a:xfrm>
                  <a:off x="74478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2" name="Oval 8961"/>
                <p:cNvSpPr/>
                <p:nvPr/>
              </p:nvSpPr>
              <p:spPr>
                <a:xfrm>
                  <a:off x="76002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3" name="Oval 8962"/>
                <p:cNvSpPr/>
                <p:nvPr/>
              </p:nvSpPr>
              <p:spPr>
                <a:xfrm>
                  <a:off x="77526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4" name="Oval 8963"/>
                <p:cNvSpPr/>
                <p:nvPr/>
              </p:nvSpPr>
              <p:spPr>
                <a:xfrm>
                  <a:off x="79050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5" name="Oval 8964"/>
                <p:cNvSpPr/>
                <p:nvPr/>
              </p:nvSpPr>
              <p:spPr>
                <a:xfrm>
                  <a:off x="80574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6" name="Oval 8965"/>
                <p:cNvSpPr/>
                <p:nvPr/>
              </p:nvSpPr>
              <p:spPr>
                <a:xfrm>
                  <a:off x="82098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7" name="Oval 8966"/>
                <p:cNvSpPr/>
                <p:nvPr/>
              </p:nvSpPr>
              <p:spPr>
                <a:xfrm>
                  <a:off x="83622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8" name="Oval 8967"/>
                <p:cNvSpPr/>
                <p:nvPr/>
              </p:nvSpPr>
              <p:spPr>
                <a:xfrm>
                  <a:off x="85146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9" name="Oval 8968"/>
                <p:cNvSpPr/>
                <p:nvPr/>
              </p:nvSpPr>
              <p:spPr>
                <a:xfrm>
                  <a:off x="8667054" y="5841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0" name="Oval 8969"/>
                <p:cNvSpPr/>
                <p:nvPr/>
              </p:nvSpPr>
              <p:spPr>
                <a:xfrm>
                  <a:off x="8819454" y="5993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1" name="Oval 8970"/>
                <p:cNvSpPr/>
                <p:nvPr/>
              </p:nvSpPr>
              <p:spPr>
                <a:xfrm>
                  <a:off x="8971854" y="6145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2" name="Oval 8971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3" name="Oval 8972"/>
                <p:cNvSpPr/>
                <p:nvPr/>
              </p:nvSpPr>
              <p:spPr>
                <a:xfrm>
                  <a:off x="73716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4" name="Oval 8973"/>
                <p:cNvSpPr/>
                <p:nvPr/>
              </p:nvSpPr>
              <p:spPr>
                <a:xfrm>
                  <a:off x="75240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5" name="Oval 8974"/>
                <p:cNvSpPr/>
                <p:nvPr/>
              </p:nvSpPr>
              <p:spPr>
                <a:xfrm>
                  <a:off x="76764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6" name="Oval 8975"/>
                <p:cNvSpPr/>
                <p:nvPr/>
              </p:nvSpPr>
              <p:spPr>
                <a:xfrm>
                  <a:off x="78288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7" name="Oval 8976"/>
                <p:cNvSpPr/>
                <p:nvPr/>
              </p:nvSpPr>
              <p:spPr>
                <a:xfrm>
                  <a:off x="79812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8" name="Oval 8977"/>
                <p:cNvSpPr/>
                <p:nvPr/>
              </p:nvSpPr>
              <p:spPr>
                <a:xfrm>
                  <a:off x="81336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9" name="Oval 8978"/>
                <p:cNvSpPr/>
                <p:nvPr/>
              </p:nvSpPr>
              <p:spPr>
                <a:xfrm>
                  <a:off x="82860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0" name="Oval 8979"/>
                <p:cNvSpPr/>
                <p:nvPr/>
              </p:nvSpPr>
              <p:spPr>
                <a:xfrm>
                  <a:off x="84384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1" name="Oval 8980"/>
                <p:cNvSpPr/>
                <p:nvPr/>
              </p:nvSpPr>
              <p:spPr>
                <a:xfrm>
                  <a:off x="85908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2" name="Oval 8981"/>
                <p:cNvSpPr/>
                <p:nvPr/>
              </p:nvSpPr>
              <p:spPr>
                <a:xfrm>
                  <a:off x="87432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3" name="Oval 8982"/>
                <p:cNvSpPr/>
                <p:nvPr/>
              </p:nvSpPr>
              <p:spPr>
                <a:xfrm>
                  <a:off x="88956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4" name="Oval 8983"/>
                <p:cNvSpPr/>
                <p:nvPr/>
              </p:nvSpPr>
              <p:spPr>
                <a:xfrm>
                  <a:off x="90480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5" name="Oval 8984"/>
                <p:cNvSpPr/>
                <p:nvPr/>
              </p:nvSpPr>
              <p:spPr>
                <a:xfrm>
                  <a:off x="75240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6" name="Oval 8985"/>
                <p:cNvSpPr/>
                <p:nvPr/>
              </p:nvSpPr>
              <p:spPr>
                <a:xfrm>
                  <a:off x="76764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7" name="Oval 8986"/>
                <p:cNvSpPr/>
                <p:nvPr/>
              </p:nvSpPr>
              <p:spPr>
                <a:xfrm>
                  <a:off x="78288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8" name="Oval 8987"/>
                <p:cNvSpPr/>
                <p:nvPr/>
              </p:nvSpPr>
              <p:spPr>
                <a:xfrm>
                  <a:off x="79812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9" name="Oval 8988"/>
                <p:cNvSpPr/>
                <p:nvPr/>
              </p:nvSpPr>
              <p:spPr>
                <a:xfrm>
                  <a:off x="81336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0" name="Oval 8989"/>
                <p:cNvSpPr/>
                <p:nvPr/>
              </p:nvSpPr>
              <p:spPr>
                <a:xfrm>
                  <a:off x="82860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1" name="Oval 8990"/>
                <p:cNvSpPr/>
                <p:nvPr/>
              </p:nvSpPr>
              <p:spPr>
                <a:xfrm>
                  <a:off x="84384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2" name="Oval 8991"/>
                <p:cNvSpPr/>
                <p:nvPr/>
              </p:nvSpPr>
              <p:spPr>
                <a:xfrm>
                  <a:off x="85908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3" name="Oval 8992"/>
                <p:cNvSpPr/>
                <p:nvPr/>
              </p:nvSpPr>
              <p:spPr>
                <a:xfrm>
                  <a:off x="87432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4" name="Oval 8993"/>
                <p:cNvSpPr/>
                <p:nvPr/>
              </p:nvSpPr>
              <p:spPr>
                <a:xfrm>
                  <a:off x="88956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5" name="Oval 8994"/>
                <p:cNvSpPr/>
                <p:nvPr/>
              </p:nvSpPr>
              <p:spPr>
                <a:xfrm>
                  <a:off x="90480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6" name="Oval 8995"/>
                <p:cNvSpPr/>
                <p:nvPr/>
              </p:nvSpPr>
              <p:spPr>
                <a:xfrm>
                  <a:off x="9200454" y="6126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7" name="Oval 8996"/>
                <p:cNvSpPr/>
                <p:nvPr/>
              </p:nvSpPr>
              <p:spPr>
                <a:xfrm>
                  <a:off x="76764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8" name="Oval 8997"/>
                <p:cNvSpPr/>
                <p:nvPr/>
              </p:nvSpPr>
              <p:spPr>
                <a:xfrm>
                  <a:off x="78288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99" name="Oval 8998"/>
                <p:cNvSpPr/>
                <p:nvPr/>
              </p:nvSpPr>
              <p:spPr>
                <a:xfrm>
                  <a:off x="79812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0" name="Oval 8999"/>
                <p:cNvSpPr/>
                <p:nvPr/>
              </p:nvSpPr>
              <p:spPr>
                <a:xfrm>
                  <a:off x="81336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1" name="Oval 9000"/>
                <p:cNvSpPr/>
                <p:nvPr/>
              </p:nvSpPr>
              <p:spPr>
                <a:xfrm>
                  <a:off x="82860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2" name="Oval 9001"/>
                <p:cNvSpPr/>
                <p:nvPr/>
              </p:nvSpPr>
              <p:spPr>
                <a:xfrm>
                  <a:off x="84384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3" name="Oval 9002"/>
                <p:cNvSpPr/>
                <p:nvPr/>
              </p:nvSpPr>
              <p:spPr>
                <a:xfrm>
                  <a:off x="85908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4" name="Oval 9003"/>
                <p:cNvSpPr/>
                <p:nvPr/>
              </p:nvSpPr>
              <p:spPr>
                <a:xfrm>
                  <a:off x="87432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5" name="Oval 9004"/>
                <p:cNvSpPr/>
                <p:nvPr/>
              </p:nvSpPr>
              <p:spPr>
                <a:xfrm>
                  <a:off x="88956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6" name="Oval 9005"/>
                <p:cNvSpPr/>
                <p:nvPr/>
              </p:nvSpPr>
              <p:spPr>
                <a:xfrm>
                  <a:off x="90480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7" name="Oval 9006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8" name="Oval 9007"/>
                <p:cNvSpPr/>
                <p:nvPr/>
              </p:nvSpPr>
              <p:spPr>
                <a:xfrm>
                  <a:off x="7695504" y="4431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09" name="Oval 9008"/>
                <p:cNvSpPr/>
                <p:nvPr/>
              </p:nvSpPr>
              <p:spPr>
                <a:xfrm>
                  <a:off x="784790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0" name="Oval 9009"/>
                <p:cNvSpPr/>
                <p:nvPr/>
              </p:nvSpPr>
              <p:spPr>
                <a:xfrm>
                  <a:off x="800030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1" name="Oval 9010"/>
                <p:cNvSpPr/>
                <p:nvPr/>
              </p:nvSpPr>
              <p:spPr>
                <a:xfrm>
                  <a:off x="815270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2" name="Oval 9011"/>
                <p:cNvSpPr/>
                <p:nvPr/>
              </p:nvSpPr>
              <p:spPr>
                <a:xfrm>
                  <a:off x="830510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3" name="Oval 9012"/>
                <p:cNvSpPr/>
                <p:nvPr/>
              </p:nvSpPr>
              <p:spPr>
                <a:xfrm>
                  <a:off x="845750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4" name="Oval 9013"/>
                <p:cNvSpPr/>
                <p:nvPr/>
              </p:nvSpPr>
              <p:spPr>
                <a:xfrm>
                  <a:off x="860990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5" name="Oval 9014"/>
                <p:cNvSpPr/>
                <p:nvPr/>
              </p:nvSpPr>
              <p:spPr>
                <a:xfrm>
                  <a:off x="876230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6" name="Oval 9015"/>
                <p:cNvSpPr/>
                <p:nvPr/>
              </p:nvSpPr>
              <p:spPr>
                <a:xfrm>
                  <a:off x="891470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7" name="Oval 9016"/>
                <p:cNvSpPr/>
                <p:nvPr/>
              </p:nvSpPr>
              <p:spPr>
                <a:xfrm>
                  <a:off x="906710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8" name="Oval 9017"/>
                <p:cNvSpPr/>
                <p:nvPr/>
              </p:nvSpPr>
              <p:spPr>
                <a:xfrm>
                  <a:off x="921950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19" name="Oval 9018"/>
                <p:cNvSpPr/>
                <p:nvPr/>
              </p:nvSpPr>
              <p:spPr>
                <a:xfrm>
                  <a:off x="9371904" y="6107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9020" name="Group 9019"/>
                <p:cNvGrpSpPr/>
                <p:nvPr/>
              </p:nvGrpSpPr>
              <p:grpSpPr>
                <a:xfrm rot="10800000">
                  <a:off x="6976562" y="5161178"/>
                  <a:ext cx="1416572" cy="1330803"/>
                  <a:chOff x="8514654" y="6260295"/>
                  <a:chExt cx="1416572" cy="1330803"/>
                </a:xfrm>
              </p:grpSpPr>
              <p:sp>
                <p:nvSpPr>
                  <p:cNvPr id="9164" name="Oval 9163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65" name="Oval 9164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66" name="Oval 9165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67" name="Oval 9166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68" name="Oval 9167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69" name="Oval 9168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70" name="Oval 9169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71" name="Oval 9170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72" name="Oval 9171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73" name="Oval 9172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74" name="Oval 9173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75" name="Oval 9174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76" name="Oval 9175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77" name="Oval 9176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78" name="Oval 9177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79" name="Oval 9178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80" name="Oval 9179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81" name="Oval 9180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82" name="Oval 9181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83" name="Oval 9182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84" name="Oval 9183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85" name="Oval 9184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86" name="Oval 9185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87" name="Oval 9186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88" name="Oval 9187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89" name="Oval 9188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90" name="Oval 9189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91" name="Oval 9190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92" name="Oval 9191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93" name="Oval 9192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94" name="Oval 9193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95" name="Oval 9194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96" name="Oval 9195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97" name="Oval 9196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98" name="Oval 9197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99" name="Oval 9198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00" name="Oval 9199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01" name="Oval 9200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02" name="Oval 9201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03" name="Oval 9202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04" name="Oval 9203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05" name="Oval 9204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06" name="Oval 9205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07" name="Oval 9206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08" name="Oval 9207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09" name="Oval 9208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10" name="Oval 9209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11" name="Oval 9210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12" name="Oval 9211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13" name="Oval 9212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14" name="Oval 9213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15" name="Oval 9214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16" name="Oval 9215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17" name="Oval 9216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18" name="Oval 9217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19" name="Oval 9218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20" name="Oval 9219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21" name="Oval 9220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23" name="Oval 9222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021" name="Group 9020"/>
                <p:cNvGrpSpPr/>
                <p:nvPr/>
              </p:nvGrpSpPr>
              <p:grpSpPr>
                <a:xfrm>
                  <a:off x="9641556" y="4818113"/>
                  <a:ext cx="1435622" cy="1330803"/>
                  <a:chOff x="8514654" y="6260295"/>
                  <a:chExt cx="1435622" cy="1330803"/>
                </a:xfrm>
              </p:grpSpPr>
              <p:sp>
                <p:nvSpPr>
                  <p:cNvPr id="9096" name="Oval 9095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97" name="Oval 9096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98" name="Oval 9097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99" name="Oval 9098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00" name="Oval 9099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01" name="Oval 9100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02" name="Oval 9101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03" name="Oval 9102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04" name="Oval 9103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05" name="Oval 9104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06" name="Oval 9105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07" name="Oval 9106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08" name="Oval 9107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09" name="Oval 9108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10" name="Oval 9109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11" name="Oval 9110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12" name="Oval 9111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13" name="Oval 9112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14" name="Oval 9113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15" name="Oval 9114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16" name="Oval 9115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17" name="Oval 9116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18" name="Oval 9117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19" name="Oval 9118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20" name="Oval 9119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21" name="Oval 9120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22" name="Oval 9121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23" name="Oval 9122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24" name="Oval 9123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25" name="Oval 9124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26" name="Oval 9125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27" name="Oval 9126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28" name="Oval 9127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29" name="Oval 9128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30" name="Oval 9129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31" name="Oval 9130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32" name="Oval 9131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33" name="Oval 9132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34" name="Oval 9133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35" name="Oval 9134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36" name="Oval 9135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37" name="Oval 9136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38" name="Oval 9137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39" name="Oval 9138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40" name="Oval 9139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41" name="Oval 9140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42" name="Oval 9141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43" name="Oval 9142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44" name="Oval 9143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45" name="Oval 9144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46" name="Oval 9145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47" name="Oval 9146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48" name="Oval 9147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49" name="Oval 9148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50" name="Oval 9149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51" name="Oval 9150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52" name="Oval 9151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53" name="Oval 9152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54" name="Oval 9153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55" name="Oval 9154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56" name="Oval 9155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57" name="Oval 9156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58" name="Oval 9157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59" name="Oval 9158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60" name="Oval 9159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61" name="Oval 9160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62" name="Oval 9161"/>
                  <p:cNvSpPr/>
                  <p:nvPr/>
                </p:nvSpPr>
                <p:spPr>
                  <a:xfrm>
                    <a:off x="952430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63" name="Oval 9162"/>
                  <p:cNvSpPr/>
                  <p:nvPr/>
                </p:nvSpPr>
                <p:spPr>
                  <a:xfrm>
                    <a:off x="967670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022" name="Group 9021"/>
                <p:cNvGrpSpPr/>
                <p:nvPr/>
              </p:nvGrpSpPr>
              <p:grpSpPr>
                <a:xfrm>
                  <a:off x="8443999" y="3654565"/>
                  <a:ext cx="1435622" cy="1330803"/>
                  <a:chOff x="8514654" y="6260295"/>
                  <a:chExt cx="1435622" cy="1330803"/>
                </a:xfrm>
              </p:grpSpPr>
              <p:sp>
                <p:nvSpPr>
                  <p:cNvPr id="9028" name="Oval 9027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29" name="Oval 9028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30" name="Oval 9029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31" name="Oval 9030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32" name="Oval 9031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33" name="Oval 9032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34" name="Oval 9033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35" name="Oval 9034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36" name="Oval 9035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37" name="Oval 9036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38" name="Oval 9037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39" name="Oval 9038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40" name="Oval 9039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41" name="Oval 9040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42" name="Oval 9041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43" name="Oval 9042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44" name="Oval 9043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45" name="Oval 9044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46" name="Oval 9045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47" name="Oval 9046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48" name="Oval 9047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49" name="Oval 9048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50" name="Oval 9049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51" name="Oval 9050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52" name="Oval 9051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53" name="Oval 9052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54" name="Oval 9053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55" name="Oval 9054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56" name="Oval 9055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57" name="Oval 9056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58" name="Oval 9057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59" name="Oval 9058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60" name="Oval 9059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61" name="Oval 9060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62" name="Oval 9061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63" name="Oval 9062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64" name="Oval 9063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65" name="Oval 9064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66" name="Oval 9065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67" name="Oval 9066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68" name="Oval 9067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69" name="Oval 9068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70" name="Oval 9069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71" name="Oval 9070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72" name="Oval 9071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73" name="Oval 9072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74" name="Oval 9073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75" name="Oval 9074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76" name="Oval 9075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77" name="Oval 9076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78" name="Oval 9077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79" name="Oval 9078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80" name="Oval 9079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81" name="Oval 9080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82" name="Oval 9081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83" name="Oval 9082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84" name="Oval 9083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85" name="Oval 9084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86" name="Oval 9085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87" name="Oval 9086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88" name="Oval 9087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89" name="Oval 9088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90" name="Oval 9089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91" name="Oval 9090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92" name="Oval 9091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93" name="Oval 9092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94" name="Oval 9093"/>
                  <p:cNvSpPr/>
                  <p:nvPr/>
                </p:nvSpPr>
                <p:spPr>
                  <a:xfrm>
                    <a:off x="952430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95" name="Oval 9094"/>
                  <p:cNvSpPr/>
                  <p:nvPr/>
                </p:nvSpPr>
                <p:spPr>
                  <a:xfrm>
                    <a:off x="967670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023" name="Oval 9022"/>
                <p:cNvSpPr/>
                <p:nvPr/>
              </p:nvSpPr>
              <p:spPr>
                <a:xfrm>
                  <a:off x="9720349" y="428321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24" name="Oval 9023"/>
                <p:cNvSpPr/>
                <p:nvPr/>
              </p:nvSpPr>
              <p:spPr>
                <a:xfrm>
                  <a:off x="9891799" y="428321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25" name="Oval 9024"/>
                <p:cNvSpPr/>
                <p:nvPr/>
              </p:nvSpPr>
              <p:spPr>
                <a:xfrm>
                  <a:off x="10044199" y="443561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26" name="Oval 9025"/>
                <p:cNvSpPr/>
                <p:nvPr/>
              </p:nvSpPr>
              <p:spPr>
                <a:xfrm>
                  <a:off x="10139449" y="462611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27" name="Oval 9026"/>
                <p:cNvSpPr/>
                <p:nvPr/>
              </p:nvSpPr>
              <p:spPr>
                <a:xfrm>
                  <a:off x="9834649" y="460706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630" name="Group 6629"/>
              <p:cNvGrpSpPr/>
              <p:nvPr/>
            </p:nvGrpSpPr>
            <p:grpSpPr>
              <a:xfrm rot="6503842">
                <a:off x="6507207" y="930359"/>
                <a:ext cx="2562994" cy="1614208"/>
                <a:chOff x="6685854" y="3654565"/>
                <a:chExt cx="4391324" cy="3022133"/>
              </a:xfrm>
            </p:grpSpPr>
            <p:sp>
              <p:nvSpPr>
                <p:cNvPr id="8220" name="Oval 8219"/>
                <p:cNvSpPr/>
                <p:nvPr/>
              </p:nvSpPr>
              <p:spPr>
                <a:xfrm>
                  <a:off x="7752654" y="4145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1" name="Oval 8220"/>
                <p:cNvSpPr/>
                <p:nvPr/>
              </p:nvSpPr>
              <p:spPr>
                <a:xfrm>
                  <a:off x="79050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2" name="Oval 8221"/>
                <p:cNvSpPr/>
                <p:nvPr/>
              </p:nvSpPr>
              <p:spPr>
                <a:xfrm>
                  <a:off x="80574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3" name="Oval 8222"/>
                <p:cNvSpPr/>
                <p:nvPr/>
              </p:nvSpPr>
              <p:spPr>
                <a:xfrm>
                  <a:off x="82098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4" name="Oval 8223"/>
                <p:cNvSpPr/>
                <p:nvPr/>
              </p:nvSpPr>
              <p:spPr>
                <a:xfrm>
                  <a:off x="83622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5" name="Oval 8224"/>
                <p:cNvSpPr/>
                <p:nvPr/>
              </p:nvSpPr>
              <p:spPr>
                <a:xfrm>
                  <a:off x="85146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6" name="Oval 8225"/>
                <p:cNvSpPr/>
                <p:nvPr/>
              </p:nvSpPr>
              <p:spPr>
                <a:xfrm>
                  <a:off x="86670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7" name="Oval 8226"/>
                <p:cNvSpPr/>
                <p:nvPr/>
              </p:nvSpPr>
              <p:spPr>
                <a:xfrm>
                  <a:off x="88194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8" name="Oval 8227"/>
                <p:cNvSpPr/>
                <p:nvPr/>
              </p:nvSpPr>
              <p:spPr>
                <a:xfrm>
                  <a:off x="89718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9" name="Oval 8228"/>
                <p:cNvSpPr/>
                <p:nvPr/>
              </p:nvSpPr>
              <p:spPr>
                <a:xfrm>
                  <a:off x="91242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0" name="Oval 8229"/>
                <p:cNvSpPr/>
                <p:nvPr/>
              </p:nvSpPr>
              <p:spPr>
                <a:xfrm>
                  <a:off x="92766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1" name="Oval 8230"/>
                <p:cNvSpPr/>
                <p:nvPr/>
              </p:nvSpPr>
              <p:spPr>
                <a:xfrm>
                  <a:off x="94290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2" name="Oval 8231"/>
                <p:cNvSpPr/>
                <p:nvPr/>
              </p:nvSpPr>
              <p:spPr>
                <a:xfrm>
                  <a:off x="79050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3" name="Oval 8232"/>
                <p:cNvSpPr/>
                <p:nvPr/>
              </p:nvSpPr>
              <p:spPr>
                <a:xfrm>
                  <a:off x="80574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4" name="Oval 8233"/>
                <p:cNvSpPr/>
                <p:nvPr/>
              </p:nvSpPr>
              <p:spPr>
                <a:xfrm>
                  <a:off x="82098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5" name="Oval 8234"/>
                <p:cNvSpPr/>
                <p:nvPr/>
              </p:nvSpPr>
              <p:spPr>
                <a:xfrm>
                  <a:off x="83622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6" name="Oval 8235"/>
                <p:cNvSpPr/>
                <p:nvPr/>
              </p:nvSpPr>
              <p:spPr>
                <a:xfrm>
                  <a:off x="85146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7" name="Oval 8236"/>
                <p:cNvSpPr/>
                <p:nvPr/>
              </p:nvSpPr>
              <p:spPr>
                <a:xfrm>
                  <a:off x="86670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8" name="Oval 8237"/>
                <p:cNvSpPr/>
                <p:nvPr/>
              </p:nvSpPr>
              <p:spPr>
                <a:xfrm>
                  <a:off x="88194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9" name="Oval 8238"/>
                <p:cNvSpPr/>
                <p:nvPr/>
              </p:nvSpPr>
              <p:spPr>
                <a:xfrm>
                  <a:off x="89718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0" name="Oval 8239"/>
                <p:cNvSpPr/>
                <p:nvPr/>
              </p:nvSpPr>
              <p:spPr>
                <a:xfrm>
                  <a:off x="91242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1" name="Oval 8240"/>
                <p:cNvSpPr/>
                <p:nvPr/>
              </p:nvSpPr>
              <p:spPr>
                <a:xfrm>
                  <a:off x="92766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2" name="Oval 8241"/>
                <p:cNvSpPr/>
                <p:nvPr/>
              </p:nvSpPr>
              <p:spPr>
                <a:xfrm>
                  <a:off x="94290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3" name="Oval 8242"/>
                <p:cNvSpPr/>
                <p:nvPr/>
              </p:nvSpPr>
              <p:spPr>
                <a:xfrm>
                  <a:off x="95814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4" name="Oval 8243"/>
                <p:cNvSpPr/>
                <p:nvPr/>
              </p:nvSpPr>
              <p:spPr>
                <a:xfrm>
                  <a:off x="80574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5" name="Oval 8244"/>
                <p:cNvSpPr/>
                <p:nvPr/>
              </p:nvSpPr>
              <p:spPr>
                <a:xfrm>
                  <a:off x="82098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6" name="Oval 8245"/>
                <p:cNvSpPr/>
                <p:nvPr/>
              </p:nvSpPr>
              <p:spPr>
                <a:xfrm>
                  <a:off x="83622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7" name="Oval 8246"/>
                <p:cNvSpPr/>
                <p:nvPr/>
              </p:nvSpPr>
              <p:spPr>
                <a:xfrm>
                  <a:off x="85146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8" name="Oval 8247"/>
                <p:cNvSpPr/>
                <p:nvPr/>
              </p:nvSpPr>
              <p:spPr>
                <a:xfrm>
                  <a:off x="86670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9" name="Oval 8248"/>
                <p:cNvSpPr/>
                <p:nvPr/>
              </p:nvSpPr>
              <p:spPr>
                <a:xfrm>
                  <a:off x="88194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0" name="Oval 8249"/>
                <p:cNvSpPr/>
                <p:nvPr/>
              </p:nvSpPr>
              <p:spPr>
                <a:xfrm>
                  <a:off x="89718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1" name="Oval 8250"/>
                <p:cNvSpPr/>
                <p:nvPr/>
              </p:nvSpPr>
              <p:spPr>
                <a:xfrm>
                  <a:off x="91242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2" name="Oval 8251"/>
                <p:cNvSpPr/>
                <p:nvPr/>
              </p:nvSpPr>
              <p:spPr>
                <a:xfrm>
                  <a:off x="92766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3" name="Oval 8252"/>
                <p:cNvSpPr/>
                <p:nvPr/>
              </p:nvSpPr>
              <p:spPr>
                <a:xfrm>
                  <a:off x="94290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4" name="Oval 8253"/>
                <p:cNvSpPr/>
                <p:nvPr/>
              </p:nvSpPr>
              <p:spPr>
                <a:xfrm>
                  <a:off x="95814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5" name="Oval 8254"/>
                <p:cNvSpPr/>
                <p:nvPr/>
              </p:nvSpPr>
              <p:spPr>
                <a:xfrm>
                  <a:off x="9733854" y="6126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6" name="Oval 8255"/>
                <p:cNvSpPr/>
                <p:nvPr/>
              </p:nvSpPr>
              <p:spPr>
                <a:xfrm>
                  <a:off x="7981254" y="4126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7" name="Oval 8256"/>
                <p:cNvSpPr/>
                <p:nvPr/>
              </p:nvSpPr>
              <p:spPr>
                <a:xfrm>
                  <a:off x="8133654" y="4279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8" name="Oval 8257"/>
                <p:cNvSpPr/>
                <p:nvPr/>
              </p:nvSpPr>
              <p:spPr>
                <a:xfrm>
                  <a:off x="8286054" y="4431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9" name="Oval 8258"/>
                <p:cNvSpPr/>
                <p:nvPr/>
              </p:nvSpPr>
              <p:spPr>
                <a:xfrm>
                  <a:off x="843845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0" name="Oval 8259"/>
                <p:cNvSpPr/>
                <p:nvPr/>
              </p:nvSpPr>
              <p:spPr>
                <a:xfrm>
                  <a:off x="85908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1" name="Oval 8260"/>
                <p:cNvSpPr/>
                <p:nvPr/>
              </p:nvSpPr>
              <p:spPr>
                <a:xfrm>
                  <a:off x="87432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2" name="Oval 8261"/>
                <p:cNvSpPr/>
                <p:nvPr/>
              </p:nvSpPr>
              <p:spPr>
                <a:xfrm>
                  <a:off x="88956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3" name="Oval 8262"/>
                <p:cNvSpPr/>
                <p:nvPr/>
              </p:nvSpPr>
              <p:spPr>
                <a:xfrm>
                  <a:off x="90480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4" name="Oval 8263"/>
                <p:cNvSpPr/>
                <p:nvPr/>
              </p:nvSpPr>
              <p:spPr>
                <a:xfrm>
                  <a:off x="92004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5" name="Oval 8264"/>
                <p:cNvSpPr/>
                <p:nvPr/>
              </p:nvSpPr>
              <p:spPr>
                <a:xfrm>
                  <a:off x="93528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6" name="Oval 8265"/>
                <p:cNvSpPr/>
                <p:nvPr/>
              </p:nvSpPr>
              <p:spPr>
                <a:xfrm>
                  <a:off x="95052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7" name="Oval 8266"/>
                <p:cNvSpPr/>
                <p:nvPr/>
              </p:nvSpPr>
              <p:spPr>
                <a:xfrm>
                  <a:off x="96576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8" name="Oval 8267"/>
                <p:cNvSpPr/>
                <p:nvPr/>
              </p:nvSpPr>
              <p:spPr>
                <a:xfrm>
                  <a:off x="8133654" y="4279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9" name="Oval 8268"/>
                <p:cNvSpPr/>
                <p:nvPr/>
              </p:nvSpPr>
              <p:spPr>
                <a:xfrm>
                  <a:off x="8286054" y="4431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0" name="Oval 8269"/>
                <p:cNvSpPr/>
                <p:nvPr/>
              </p:nvSpPr>
              <p:spPr>
                <a:xfrm>
                  <a:off x="843845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1" name="Oval 8270"/>
                <p:cNvSpPr/>
                <p:nvPr/>
              </p:nvSpPr>
              <p:spPr>
                <a:xfrm>
                  <a:off x="85908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2" name="Oval 8271"/>
                <p:cNvSpPr/>
                <p:nvPr/>
              </p:nvSpPr>
              <p:spPr>
                <a:xfrm>
                  <a:off x="87432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3" name="Oval 8272"/>
                <p:cNvSpPr/>
                <p:nvPr/>
              </p:nvSpPr>
              <p:spPr>
                <a:xfrm>
                  <a:off x="88956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4" name="Oval 8273"/>
                <p:cNvSpPr/>
                <p:nvPr/>
              </p:nvSpPr>
              <p:spPr>
                <a:xfrm>
                  <a:off x="90480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5" name="Oval 8274"/>
                <p:cNvSpPr/>
                <p:nvPr/>
              </p:nvSpPr>
              <p:spPr>
                <a:xfrm>
                  <a:off x="92004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6" name="Oval 8275"/>
                <p:cNvSpPr/>
                <p:nvPr/>
              </p:nvSpPr>
              <p:spPr>
                <a:xfrm>
                  <a:off x="93528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7" name="Oval 8276"/>
                <p:cNvSpPr/>
                <p:nvPr/>
              </p:nvSpPr>
              <p:spPr>
                <a:xfrm>
                  <a:off x="95052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8" name="Oval 8277"/>
                <p:cNvSpPr/>
                <p:nvPr/>
              </p:nvSpPr>
              <p:spPr>
                <a:xfrm>
                  <a:off x="96576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9" name="Oval 8278"/>
                <p:cNvSpPr/>
                <p:nvPr/>
              </p:nvSpPr>
              <p:spPr>
                <a:xfrm>
                  <a:off x="981005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0" name="Oval 8279"/>
                <p:cNvSpPr/>
                <p:nvPr/>
              </p:nvSpPr>
              <p:spPr>
                <a:xfrm>
                  <a:off x="8286054" y="4431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1" name="Oval 8280"/>
                <p:cNvSpPr/>
                <p:nvPr/>
              </p:nvSpPr>
              <p:spPr>
                <a:xfrm>
                  <a:off x="843845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2" name="Oval 8281"/>
                <p:cNvSpPr/>
                <p:nvPr/>
              </p:nvSpPr>
              <p:spPr>
                <a:xfrm>
                  <a:off x="85908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3" name="Oval 8282"/>
                <p:cNvSpPr/>
                <p:nvPr/>
              </p:nvSpPr>
              <p:spPr>
                <a:xfrm>
                  <a:off x="87432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4" name="Oval 8283"/>
                <p:cNvSpPr/>
                <p:nvPr/>
              </p:nvSpPr>
              <p:spPr>
                <a:xfrm>
                  <a:off x="88956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5" name="Oval 8284"/>
                <p:cNvSpPr/>
                <p:nvPr/>
              </p:nvSpPr>
              <p:spPr>
                <a:xfrm>
                  <a:off x="90480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6" name="Oval 8285"/>
                <p:cNvSpPr/>
                <p:nvPr/>
              </p:nvSpPr>
              <p:spPr>
                <a:xfrm>
                  <a:off x="92004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7" name="Oval 8286"/>
                <p:cNvSpPr/>
                <p:nvPr/>
              </p:nvSpPr>
              <p:spPr>
                <a:xfrm>
                  <a:off x="93528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8" name="Oval 8287"/>
                <p:cNvSpPr/>
                <p:nvPr/>
              </p:nvSpPr>
              <p:spPr>
                <a:xfrm>
                  <a:off x="95052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9" name="Oval 8288"/>
                <p:cNvSpPr/>
                <p:nvPr/>
              </p:nvSpPr>
              <p:spPr>
                <a:xfrm>
                  <a:off x="96576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0" name="Oval 8289"/>
                <p:cNvSpPr/>
                <p:nvPr/>
              </p:nvSpPr>
              <p:spPr>
                <a:xfrm>
                  <a:off x="981005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1" name="Oval 8290"/>
                <p:cNvSpPr/>
                <p:nvPr/>
              </p:nvSpPr>
              <p:spPr>
                <a:xfrm>
                  <a:off x="8362254" y="4164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2" name="Oval 8291"/>
                <p:cNvSpPr/>
                <p:nvPr/>
              </p:nvSpPr>
              <p:spPr>
                <a:xfrm>
                  <a:off x="8514654" y="4317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3" name="Oval 8292"/>
                <p:cNvSpPr/>
                <p:nvPr/>
              </p:nvSpPr>
              <p:spPr>
                <a:xfrm>
                  <a:off x="8667054" y="4469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4" name="Oval 8293"/>
                <p:cNvSpPr/>
                <p:nvPr/>
              </p:nvSpPr>
              <p:spPr>
                <a:xfrm>
                  <a:off x="88194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5" name="Oval 8294"/>
                <p:cNvSpPr/>
                <p:nvPr/>
              </p:nvSpPr>
              <p:spPr>
                <a:xfrm>
                  <a:off x="89718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6" name="Oval 8295"/>
                <p:cNvSpPr/>
                <p:nvPr/>
              </p:nvSpPr>
              <p:spPr>
                <a:xfrm>
                  <a:off x="91242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7" name="Oval 8296"/>
                <p:cNvSpPr/>
                <p:nvPr/>
              </p:nvSpPr>
              <p:spPr>
                <a:xfrm>
                  <a:off x="92766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8" name="Oval 8297"/>
                <p:cNvSpPr/>
                <p:nvPr/>
              </p:nvSpPr>
              <p:spPr>
                <a:xfrm>
                  <a:off x="94290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9" name="Oval 8298"/>
                <p:cNvSpPr/>
                <p:nvPr/>
              </p:nvSpPr>
              <p:spPr>
                <a:xfrm>
                  <a:off x="95814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0" name="Oval 8299"/>
                <p:cNvSpPr/>
                <p:nvPr/>
              </p:nvSpPr>
              <p:spPr>
                <a:xfrm>
                  <a:off x="97338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1" name="Oval 8300"/>
                <p:cNvSpPr/>
                <p:nvPr/>
              </p:nvSpPr>
              <p:spPr>
                <a:xfrm>
                  <a:off x="98862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2" name="Oval 8301"/>
                <p:cNvSpPr/>
                <p:nvPr/>
              </p:nvSpPr>
              <p:spPr>
                <a:xfrm>
                  <a:off x="8362254" y="4164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3" name="Oval 8302"/>
                <p:cNvSpPr/>
                <p:nvPr/>
              </p:nvSpPr>
              <p:spPr>
                <a:xfrm>
                  <a:off x="8514654" y="4317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4" name="Oval 8303"/>
                <p:cNvSpPr/>
                <p:nvPr/>
              </p:nvSpPr>
              <p:spPr>
                <a:xfrm>
                  <a:off x="8667054" y="4469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5" name="Oval 8304"/>
                <p:cNvSpPr/>
                <p:nvPr/>
              </p:nvSpPr>
              <p:spPr>
                <a:xfrm>
                  <a:off x="88194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6" name="Oval 8305"/>
                <p:cNvSpPr/>
                <p:nvPr/>
              </p:nvSpPr>
              <p:spPr>
                <a:xfrm>
                  <a:off x="89718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7" name="Oval 8306"/>
                <p:cNvSpPr/>
                <p:nvPr/>
              </p:nvSpPr>
              <p:spPr>
                <a:xfrm>
                  <a:off x="91242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8" name="Oval 8307"/>
                <p:cNvSpPr/>
                <p:nvPr/>
              </p:nvSpPr>
              <p:spPr>
                <a:xfrm>
                  <a:off x="92766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9" name="Oval 8308"/>
                <p:cNvSpPr/>
                <p:nvPr/>
              </p:nvSpPr>
              <p:spPr>
                <a:xfrm>
                  <a:off x="94290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0" name="Oval 8309"/>
                <p:cNvSpPr/>
                <p:nvPr/>
              </p:nvSpPr>
              <p:spPr>
                <a:xfrm>
                  <a:off x="95814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1" name="Oval 8310"/>
                <p:cNvSpPr/>
                <p:nvPr/>
              </p:nvSpPr>
              <p:spPr>
                <a:xfrm>
                  <a:off x="97338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2" name="Oval 8311"/>
                <p:cNvSpPr/>
                <p:nvPr/>
              </p:nvSpPr>
              <p:spPr>
                <a:xfrm>
                  <a:off x="98862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3" name="Oval 8312"/>
                <p:cNvSpPr/>
                <p:nvPr/>
              </p:nvSpPr>
              <p:spPr>
                <a:xfrm>
                  <a:off x="10038654" y="5841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4" name="Oval 8313"/>
                <p:cNvSpPr/>
                <p:nvPr/>
              </p:nvSpPr>
              <p:spPr>
                <a:xfrm>
                  <a:off x="8514654" y="4317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5" name="Oval 8314"/>
                <p:cNvSpPr/>
                <p:nvPr/>
              </p:nvSpPr>
              <p:spPr>
                <a:xfrm>
                  <a:off x="8667054" y="4469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6" name="Oval 8315"/>
                <p:cNvSpPr/>
                <p:nvPr/>
              </p:nvSpPr>
              <p:spPr>
                <a:xfrm>
                  <a:off x="88194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7" name="Oval 8316"/>
                <p:cNvSpPr/>
                <p:nvPr/>
              </p:nvSpPr>
              <p:spPr>
                <a:xfrm>
                  <a:off x="89718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8" name="Oval 8317"/>
                <p:cNvSpPr/>
                <p:nvPr/>
              </p:nvSpPr>
              <p:spPr>
                <a:xfrm>
                  <a:off x="91242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9" name="Oval 8318"/>
                <p:cNvSpPr/>
                <p:nvPr/>
              </p:nvSpPr>
              <p:spPr>
                <a:xfrm>
                  <a:off x="92766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0" name="Oval 8319"/>
                <p:cNvSpPr/>
                <p:nvPr/>
              </p:nvSpPr>
              <p:spPr>
                <a:xfrm>
                  <a:off x="94290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1" name="Oval 8320"/>
                <p:cNvSpPr/>
                <p:nvPr/>
              </p:nvSpPr>
              <p:spPr>
                <a:xfrm>
                  <a:off x="95814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2" name="Oval 8321"/>
                <p:cNvSpPr/>
                <p:nvPr/>
              </p:nvSpPr>
              <p:spPr>
                <a:xfrm>
                  <a:off x="97338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3" name="Oval 8322"/>
                <p:cNvSpPr/>
                <p:nvPr/>
              </p:nvSpPr>
              <p:spPr>
                <a:xfrm>
                  <a:off x="98862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4" name="Oval 8323"/>
                <p:cNvSpPr/>
                <p:nvPr/>
              </p:nvSpPr>
              <p:spPr>
                <a:xfrm>
                  <a:off x="10038654" y="5841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5" name="Oval 8324"/>
                <p:cNvSpPr/>
                <p:nvPr/>
              </p:nvSpPr>
              <p:spPr>
                <a:xfrm>
                  <a:off x="10191054" y="5993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6" name="Oval 8325"/>
                <p:cNvSpPr/>
                <p:nvPr/>
              </p:nvSpPr>
              <p:spPr>
                <a:xfrm>
                  <a:off x="8438454" y="3993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7" name="Oval 8326"/>
                <p:cNvSpPr/>
                <p:nvPr/>
              </p:nvSpPr>
              <p:spPr>
                <a:xfrm>
                  <a:off x="8590854" y="4145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8" name="Oval 8327"/>
                <p:cNvSpPr/>
                <p:nvPr/>
              </p:nvSpPr>
              <p:spPr>
                <a:xfrm>
                  <a:off x="87432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9" name="Oval 8328"/>
                <p:cNvSpPr/>
                <p:nvPr/>
              </p:nvSpPr>
              <p:spPr>
                <a:xfrm>
                  <a:off x="88956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0" name="Oval 8329"/>
                <p:cNvSpPr/>
                <p:nvPr/>
              </p:nvSpPr>
              <p:spPr>
                <a:xfrm>
                  <a:off x="90480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1" name="Oval 8330"/>
                <p:cNvSpPr/>
                <p:nvPr/>
              </p:nvSpPr>
              <p:spPr>
                <a:xfrm>
                  <a:off x="92004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2" name="Oval 8331"/>
                <p:cNvSpPr/>
                <p:nvPr/>
              </p:nvSpPr>
              <p:spPr>
                <a:xfrm>
                  <a:off x="93528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3" name="Oval 8332"/>
                <p:cNvSpPr/>
                <p:nvPr/>
              </p:nvSpPr>
              <p:spPr>
                <a:xfrm>
                  <a:off x="95052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4" name="Oval 8333"/>
                <p:cNvSpPr/>
                <p:nvPr/>
              </p:nvSpPr>
              <p:spPr>
                <a:xfrm>
                  <a:off x="96576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5" name="Oval 8334"/>
                <p:cNvSpPr/>
                <p:nvPr/>
              </p:nvSpPr>
              <p:spPr>
                <a:xfrm>
                  <a:off x="98100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6" name="Oval 8335"/>
                <p:cNvSpPr/>
                <p:nvPr/>
              </p:nvSpPr>
              <p:spPr>
                <a:xfrm>
                  <a:off x="99624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7" name="Oval 8336"/>
                <p:cNvSpPr/>
                <p:nvPr/>
              </p:nvSpPr>
              <p:spPr>
                <a:xfrm>
                  <a:off x="101148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8" name="Oval 8337"/>
                <p:cNvSpPr/>
                <p:nvPr/>
              </p:nvSpPr>
              <p:spPr>
                <a:xfrm>
                  <a:off x="8590854" y="4145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9" name="Oval 8338"/>
                <p:cNvSpPr/>
                <p:nvPr/>
              </p:nvSpPr>
              <p:spPr>
                <a:xfrm>
                  <a:off x="87432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0" name="Oval 8339"/>
                <p:cNvSpPr/>
                <p:nvPr/>
              </p:nvSpPr>
              <p:spPr>
                <a:xfrm>
                  <a:off x="88956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1" name="Oval 8340"/>
                <p:cNvSpPr/>
                <p:nvPr/>
              </p:nvSpPr>
              <p:spPr>
                <a:xfrm>
                  <a:off x="90480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2" name="Oval 8341"/>
                <p:cNvSpPr/>
                <p:nvPr/>
              </p:nvSpPr>
              <p:spPr>
                <a:xfrm>
                  <a:off x="92004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3" name="Oval 8342"/>
                <p:cNvSpPr/>
                <p:nvPr/>
              </p:nvSpPr>
              <p:spPr>
                <a:xfrm>
                  <a:off x="93528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4" name="Oval 8343"/>
                <p:cNvSpPr/>
                <p:nvPr/>
              </p:nvSpPr>
              <p:spPr>
                <a:xfrm>
                  <a:off x="95052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5" name="Oval 8344"/>
                <p:cNvSpPr/>
                <p:nvPr/>
              </p:nvSpPr>
              <p:spPr>
                <a:xfrm>
                  <a:off x="96576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6" name="Oval 8345"/>
                <p:cNvSpPr/>
                <p:nvPr/>
              </p:nvSpPr>
              <p:spPr>
                <a:xfrm>
                  <a:off x="98100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7" name="Oval 8346"/>
                <p:cNvSpPr/>
                <p:nvPr/>
              </p:nvSpPr>
              <p:spPr>
                <a:xfrm>
                  <a:off x="99624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8" name="Oval 8347"/>
                <p:cNvSpPr/>
                <p:nvPr/>
              </p:nvSpPr>
              <p:spPr>
                <a:xfrm>
                  <a:off x="101148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9" name="Oval 8348"/>
                <p:cNvSpPr/>
                <p:nvPr/>
              </p:nvSpPr>
              <p:spPr>
                <a:xfrm>
                  <a:off x="102672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0" name="Oval 8349"/>
                <p:cNvSpPr/>
                <p:nvPr/>
              </p:nvSpPr>
              <p:spPr>
                <a:xfrm>
                  <a:off x="87432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1" name="Oval 8350"/>
                <p:cNvSpPr/>
                <p:nvPr/>
              </p:nvSpPr>
              <p:spPr>
                <a:xfrm>
                  <a:off x="88956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2" name="Oval 8351"/>
                <p:cNvSpPr/>
                <p:nvPr/>
              </p:nvSpPr>
              <p:spPr>
                <a:xfrm>
                  <a:off x="90480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3" name="Oval 8352"/>
                <p:cNvSpPr/>
                <p:nvPr/>
              </p:nvSpPr>
              <p:spPr>
                <a:xfrm>
                  <a:off x="92004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4" name="Oval 8353"/>
                <p:cNvSpPr/>
                <p:nvPr/>
              </p:nvSpPr>
              <p:spPr>
                <a:xfrm>
                  <a:off x="93528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5" name="Oval 8354"/>
                <p:cNvSpPr/>
                <p:nvPr/>
              </p:nvSpPr>
              <p:spPr>
                <a:xfrm>
                  <a:off x="95052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6" name="Oval 8355"/>
                <p:cNvSpPr/>
                <p:nvPr/>
              </p:nvSpPr>
              <p:spPr>
                <a:xfrm>
                  <a:off x="96576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7" name="Oval 8356"/>
                <p:cNvSpPr/>
                <p:nvPr/>
              </p:nvSpPr>
              <p:spPr>
                <a:xfrm>
                  <a:off x="98100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8" name="Oval 8357"/>
                <p:cNvSpPr/>
                <p:nvPr/>
              </p:nvSpPr>
              <p:spPr>
                <a:xfrm>
                  <a:off x="99624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9" name="Oval 8358"/>
                <p:cNvSpPr/>
                <p:nvPr/>
              </p:nvSpPr>
              <p:spPr>
                <a:xfrm>
                  <a:off x="104196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0" name="Oval 8359"/>
                <p:cNvSpPr/>
                <p:nvPr/>
              </p:nvSpPr>
              <p:spPr>
                <a:xfrm>
                  <a:off x="66858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1" name="Oval 8360"/>
                <p:cNvSpPr/>
                <p:nvPr/>
              </p:nvSpPr>
              <p:spPr>
                <a:xfrm>
                  <a:off x="68382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2" name="Oval 8361"/>
                <p:cNvSpPr/>
                <p:nvPr/>
              </p:nvSpPr>
              <p:spPr>
                <a:xfrm>
                  <a:off x="69906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3" name="Oval 8362"/>
                <p:cNvSpPr/>
                <p:nvPr/>
              </p:nvSpPr>
              <p:spPr>
                <a:xfrm>
                  <a:off x="71430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4" name="Oval 8363"/>
                <p:cNvSpPr/>
                <p:nvPr/>
              </p:nvSpPr>
              <p:spPr>
                <a:xfrm>
                  <a:off x="72954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5" name="Oval 8364"/>
                <p:cNvSpPr/>
                <p:nvPr/>
              </p:nvSpPr>
              <p:spPr>
                <a:xfrm>
                  <a:off x="74478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6" name="Oval 8365"/>
                <p:cNvSpPr/>
                <p:nvPr/>
              </p:nvSpPr>
              <p:spPr>
                <a:xfrm>
                  <a:off x="76002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7" name="Oval 8366"/>
                <p:cNvSpPr/>
                <p:nvPr/>
              </p:nvSpPr>
              <p:spPr>
                <a:xfrm>
                  <a:off x="77526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8" name="Oval 8367"/>
                <p:cNvSpPr/>
                <p:nvPr/>
              </p:nvSpPr>
              <p:spPr>
                <a:xfrm>
                  <a:off x="79050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9" name="Oval 8368"/>
                <p:cNvSpPr/>
                <p:nvPr/>
              </p:nvSpPr>
              <p:spPr>
                <a:xfrm>
                  <a:off x="80574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0" name="Oval 8369"/>
                <p:cNvSpPr/>
                <p:nvPr/>
              </p:nvSpPr>
              <p:spPr>
                <a:xfrm>
                  <a:off x="82098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1" name="Oval 8370"/>
                <p:cNvSpPr/>
                <p:nvPr/>
              </p:nvSpPr>
              <p:spPr>
                <a:xfrm>
                  <a:off x="8362254" y="6126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2" name="Oval 8371"/>
                <p:cNvSpPr/>
                <p:nvPr/>
              </p:nvSpPr>
              <p:spPr>
                <a:xfrm>
                  <a:off x="68382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3" name="Oval 8372"/>
                <p:cNvSpPr/>
                <p:nvPr/>
              </p:nvSpPr>
              <p:spPr>
                <a:xfrm>
                  <a:off x="69906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4" name="Oval 8373"/>
                <p:cNvSpPr/>
                <p:nvPr/>
              </p:nvSpPr>
              <p:spPr>
                <a:xfrm>
                  <a:off x="71430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5" name="Oval 8374"/>
                <p:cNvSpPr/>
                <p:nvPr/>
              </p:nvSpPr>
              <p:spPr>
                <a:xfrm>
                  <a:off x="72954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6" name="Oval 8375"/>
                <p:cNvSpPr/>
                <p:nvPr/>
              </p:nvSpPr>
              <p:spPr>
                <a:xfrm>
                  <a:off x="74478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7" name="Oval 8376"/>
                <p:cNvSpPr/>
                <p:nvPr/>
              </p:nvSpPr>
              <p:spPr>
                <a:xfrm>
                  <a:off x="76002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8" name="Oval 8377"/>
                <p:cNvSpPr/>
                <p:nvPr/>
              </p:nvSpPr>
              <p:spPr>
                <a:xfrm>
                  <a:off x="77526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9" name="Oval 8378"/>
                <p:cNvSpPr/>
                <p:nvPr/>
              </p:nvSpPr>
              <p:spPr>
                <a:xfrm>
                  <a:off x="79050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0" name="Oval 8379"/>
                <p:cNvSpPr/>
                <p:nvPr/>
              </p:nvSpPr>
              <p:spPr>
                <a:xfrm>
                  <a:off x="80574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1" name="Oval 8380"/>
                <p:cNvSpPr/>
                <p:nvPr/>
              </p:nvSpPr>
              <p:spPr>
                <a:xfrm>
                  <a:off x="82098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2" name="Oval 8381"/>
                <p:cNvSpPr/>
                <p:nvPr/>
              </p:nvSpPr>
              <p:spPr>
                <a:xfrm>
                  <a:off x="8362254" y="6126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3" name="Oval 8382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4" name="Oval 8383"/>
                <p:cNvSpPr/>
                <p:nvPr/>
              </p:nvSpPr>
              <p:spPr>
                <a:xfrm>
                  <a:off x="69906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5" name="Oval 8384"/>
                <p:cNvSpPr/>
                <p:nvPr/>
              </p:nvSpPr>
              <p:spPr>
                <a:xfrm>
                  <a:off x="71430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6" name="Oval 8385"/>
                <p:cNvSpPr/>
                <p:nvPr/>
              </p:nvSpPr>
              <p:spPr>
                <a:xfrm>
                  <a:off x="72954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7" name="Oval 8386"/>
                <p:cNvSpPr/>
                <p:nvPr/>
              </p:nvSpPr>
              <p:spPr>
                <a:xfrm>
                  <a:off x="74478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8" name="Oval 8387"/>
                <p:cNvSpPr/>
                <p:nvPr/>
              </p:nvSpPr>
              <p:spPr>
                <a:xfrm>
                  <a:off x="76002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9" name="Oval 8388"/>
                <p:cNvSpPr/>
                <p:nvPr/>
              </p:nvSpPr>
              <p:spPr>
                <a:xfrm>
                  <a:off x="77526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0" name="Oval 8389"/>
                <p:cNvSpPr/>
                <p:nvPr/>
              </p:nvSpPr>
              <p:spPr>
                <a:xfrm>
                  <a:off x="79050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1" name="Oval 8390"/>
                <p:cNvSpPr/>
                <p:nvPr/>
              </p:nvSpPr>
              <p:spPr>
                <a:xfrm>
                  <a:off x="80574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2" name="Oval 8391"/>
                <p:cNvSpPr/>
                <p:nvPr/>
              </p:nvSpPr>
              <p:spPr>
                <a:xfrm>
                  <a:off x="82098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3" name="Oval 8392"/>
                <p:cNvSpPr/>
                <p:nvPr/>
              </p:nvSpPr>
              <p:spPr>
                <a:xfrm>
                  <a:off x="8362254" y="6126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4" name="Oval 8393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5" name="Oval 8394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6" name="Oval 8395"/>
                <p:cNvSpPr/>
                <p:nvPr/>
              </p:nvSpPr>
              <p:spPr>
                <a:xfrm>
                  <a:off x="6914454" y="4431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7" name="Oval 8396"/>
                <p:cNvSpPr/>
                <p:nvPr/>
              </p:nvSpPr>
              <p:spPr>
                <a:xfrm>
                  <a:off x="706685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8" name="Oval 8397"/>
                <p:cNvSpPr/>
                <p:nvPr/>
              </p:nvSpPr>
              <p:spPr>
                <a:xfrm>
                  <a:off x="72192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9" name="Oval 8398"/>
                <p:cNvSpPr/>
                <p:nvPr/>
              </p:nvSpPr>
              <p:spPr>
                <a:xfrm>
                  <a:off x="73716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0" name="Oval 8399"/>
                <p:cNvSpPr/>
                <p:nvPr/>
              </p:nvSpPr>
              <p:spPr>
                <a:xfrm>
                  <a:off x="75240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1" name="Oval 8400"/>
                <p:cNvSpPr/>
                <p:nvPr/>
              </p:nvSpPr>
              <p:spPr>
                <a:xfrm>
                  <a:off x="76764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2" name="Oval 8401"/>
                <p:cNvSpPr/>
                <p:nvPr/>
              </p:nvSpPr>
              <p:spPr>
                <a:xfrm>
                  <a:off x="78288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3" name="Oval 8402"/>
                <p:cNvSpPr/>
                <p:nvPr/>
              </p:nvSpPr>
              <p:spPr>
                <a:xfrm>
                  <a:off x="79812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4" name="Oval 8403"/>
                <p:cNvSpPr/>
                <p:nvPr/>
              </p:nvSpPr>
              <p:spPr>
                <a:xfrm>
                  <a:off x="81336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5" name="Oval 8404"/>
                <p:cNvSpPr/>
                <p:nvPr/>
              </p:nvSpPr>
              <p:spPr>
                <a:xfrm>
                  <a:off x="82860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6" name="Oval 8405"/>
                <p:cNvSpPr/>
                <p:nvPr/>
              </p:nvSpPr>
              <p:spPr>
                <a:xfrm>
                  <a:off x="843845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7" name="Oval 8406"/>
                <p:cNvSpPr/>
                <p:nvPr/>
              </p:nvSpPr>
              <p:spPr>
                <a:xfrm>
                  <a:off x="8590854" y="6107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8" name="Oval 8407"/>
                <p:cNvSpPr/>
                <p:nvPr/>
              </p:nvSpPr>
              <p:spPr>
                <a:xfrm>
                  <a:off x="706685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9" name="Oval 8408"/>
                <p:cNvSpPr/>
                <p:nvPr/>
              </p:nvSpPr>
              <p:spPr>
                <a:xfrm>
                  <a:off x="72192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0" name="Oval 8409"/>
                <p:cNvSpPr/>
                <p:nvPr/>
              </p:nvSpPr>
              <p:spPr>
                <a:xfrm>
                  <a:off x="73716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1" name="Oval 8410"/>
                <p:cNvSpPr/>
                <p:nvPr/>
              </p:nvSpPr>
              <p:spPr>
                <a:xfrm>
                  <a:off x="75240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2" name="Oval 8411"/>
                <p:cNvSpPr/>
                <p:nvPr/>
              </p:nvSpPr>
              <p:spPr>
                <a:xfrm>
                  <a:off x="76764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3" name="Oval 8412"/>
                <p:cNvSpPr/>
                <p:nvPr/>
              </p:nvSpPr>
              <p:spPr>
                <a:xfrm>
                  <a:off x="78288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4" name="Oval 8413"/>
                <p:cNvSpPr/>
                <p:nvPr/>
              </p:nvSpPr>
              <p:spPr>
                <a:xfrm>
                  <a:off x="79812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5" name="Oval 8414"/>
                <p:cNvSpPr/>
                <p:nvPr/>
              </p:nvSpPr>
              <p:spPr>
                <a:xfrm>
                  <a:off x="81336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6" name="Oval 8415"/>
                <p:cNvSpPr/>
                <p:nvPr/>
              </p:nvSpPr>
              <p:spPr>
                <a:xfrm>
                  <a:off x="82860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7" name="Oval 8416"/>
                <p:cNvSpPr/>
                <p:nvPr/>
              </p:nvSpPr>
              <p:spPr>
                <a:xfrm>
                  <a:off x="843845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8" name="Oval 8417"/>
                <p:cNvSpPr/>
                <p:nvPr/>
              </p:nvSpPr>
              <p:spPr>
                <a:xfrm>
                  <a:off x="8590854" y="6107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9" name="Oval 8418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0" name="Oval 8419"/>
                <p:cNvSpPr/>
                <p:nvPr/>
              </p:nvSpPr>
              <p:spPr>
                <a:xfrm>
                  <a:off x="72192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1" name="Oval 8420"/>
                <p:cNvSpPr/>
                <p:nvPr/>
              </p:nvSpPr>
              <p:spPr>
                <a:xfrm>
                  <a:off x="73716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2" name="Oval 8421"/>
                <p:cNvSpPr/>
                <p:nvPr/>
              </p:nvSpPr>
              <p:spPr>
                <a:xfrm>
                  <a:off x="75240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3" name="Oval 8422"/>
                <p:cNvSpPr/>
                <p:nvPr/>
              </p:nvSpPr>
              <p:spPr>
                <a:xfrm>
                  <a:off x="76764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4" name="Oval 8423"/>
                <p:cNvSpPr/>
                <p:nvPr/>
              </p:nvSpPr>
              <p:spPr>
                <a:xfrm>
                  <a:off x="78288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5" name="Oval 8424"/>
                <p:cNvSpPr/>
                <p:nvPr/>
              </p:nvSpPr>
              <p:spPr>
                <a:xfrm>
                  <a:off x="79812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6" name="Oval 8425"/>
                <p:cNvSpPr/>
                <p:nvPr/>
              </p:nvSpPr>
              <p:spPr>
                <a:xfrm>
                  <a:off x="81336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7" name="Oval 8426"/>
                <p:cNvSpPr/>
                <p:nvPr/>
              </p:nvSpPr>
              <p:spPr>
                <a:xfrm>
                  <a:off x="82860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8" name="Oval 8427"/>
                <p:cNvSpPr/>
                <p:nvPr/>
              </p:nvSpPr>
              <p:spPr>
                <a:xfrm>
                  <a:off x="843845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9" name="Oval 8428"/>
                <p:cNvSpPr/>
                <p:nvPr/>
              </p:nvSpPr>
              <p:spPr>
                <a:xfrm>
                  <a:off x="8590854" y="6107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0" name="Oval 8429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1" name="Oval 8430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2" name="Oval 8431"/>
                <p:cNvSpPr/>
                <p:nvPr/>
              </p:nvSpPr>
              <p:spPr>
                <a:xfrm>
                  <a:off x="7143054" y="4317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3" name="Oval 8432"/>
                <p:cNvSpPr/>
                <p:nvPr/>
              </p:nvSpPr>
              <p:spPr>
                <a:xfrm>
                  <a:off x="7295454" y="4469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4" name="Oval 8433"/>
                <p:cNvSpPr/>
                <p:nvPr/>
              </p:nvSpPr>
              <p:spPr>
                <a:xfrm>
                  <a:off x="74478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5" name="Oval 8434"/>
                <p:cNvSpPr/>
                <p:nvPr/>
              </p:nvSpPr>
              <p:spPr>
                <a:xfrm>
                  <a:off x="76002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6" name="Oval 8435"/>
                <p:cNvSpPr/>
                <p:nvPr/>
              </p:nvSpPr>
              <p:spPr>
                <a:xfrm>
                  <a:off x="77526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7" name="Oval 8436"/>
                <p:cNvSpPr/>
                <p:nvPr/>
              </p:nvSpPr>
              <p:spPr>
                <a:xfrm>
                  <a:off x="79050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8" name="Oval 8437"/>
                <p:cNvSpPr/>
                <p:nvPr/>
              </p:nvSpPr>
              <p:spPr>
                <a:xfrm>
                  <a:off x="80574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9" name="Oval 8438"/>
                <p:cNvSpPr/>
                <p:nvPr/>
              </p:nvSpPr>
              <p:spPr>
                <a:xfrm>
                  <a:off x="82098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0" name="Oval 8439"/>
                <p:cNvSpPr/>
                <p:nvPr/>
              </p:nvSpPr>
              <p:spPr>
                <a:xfrm>
                  <a:off x="83622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1" name="Oval 8440"/>
                <p:cNvSpPr/>
                <p:nvPr/>
              </p:nvSpPr>
              <p:spPr>
                <a:xfrm>
                  <a:off x="85146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2" name="Oval 8441"/>
                <p:cNvSpPr/>
                <p:nvPr/>
              </p:nvSpPr>
              <p:spPr>
                <a:xfrm>
                  <a:off x="8667054" y="5841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3" name="Oval 8442"/>
                <p:cNvSpPr/>
                <p:nvPr/>
              </p:nvSpPr>
              <p:spPr>
                <a:xfrm>
                  <a:off x="8819454" y="5993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4" name="Oval 8443"/>
                <p:cNvSpPr/>
                <p:nvPr/>
              </p:nvSpPr>
              <p:spPr>
                <a:xfrm>
                  <a:off x="74478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5" name="Oval 8444"/>
                <p:cNvSpPr/>
                <p:nvPr/>
              </p:nvSpPr>
              <p:spPr>
                <a:xfrm>
                  <a:off x="76002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6" name="Oval 8445"/>
                <p:cNvSpPr/>
                <p:nvPr/>
              </p:nvSpPr>
              <p:spPr>
                <a:xfrm>
                  <a:off x="77526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7" name="Oval 8446"/>
                <p:cNvSpPr/>
                <p:nvPr/>
              </p:nvSpPr>
              <p:spPr>
                <a:xfrm>
                  <a:off x="79050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8" name="Oval 8447"/>
                <p:cNvSpPr/>
                <p:nvPr/>
              </p:nvSpPr>
              <p:spPr>
                <a:xfrm>
                  <a:off x="80574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9" name="Oval 8448"/>
                <p:cNvSpPr/>
                <p:nvPr/>
              </p:nvSpPr>
              <p:spPr>
                <a:xfrm>
                  <a:off x="82098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0" name="Oval 8449"/>
                <p:cNvSpPr/>
                <p:nvPr/>
              </p:nvSpPr>
              <p:spPr>
                <a:xfrm>
                  <a:off x="83622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1" name="Oval 8450"/>
                <p:cNvSpPr/>
                <p:nvPr/>
              </p:nvSpPr>
              <p:spPr>
                <a:xfrm>
                  <a:off x="85146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2" name="Oval 8451"/>
                <p:cNvSpPr/>
                <p:nvPr/>
              </p:nvSpPr>
              <p:spPr>
                <a:xfrm>
                  <a:off x="8667054" y="5841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3" name="Oval 8452"/>
                <p:cNvSpPr/>
                <p:nvPr/>
              </p:nvSpPr>
              <p:spPr>
                <a:xfrm>
                  <a:off x="8819454" y="5993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4" name="Oval 8453"/>
                <p:cNvSpPr/>
                <p:nvPr/>
              </p:nvSpPr>
              <p:spPr>
                <a:xfrm>
                  <a:off x="8971854" y="6145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5" name="Oval 8454"/>
                <p:cNvSpPr/>
                <p:nvPr/>
              </p:nvSpPr>
              <p:spPr>
                <a:xfrm>
                  <a:off x="74478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6" name="Oval 8455"/>
                <p:cNvSpPr/>
                <p:nvPr/>
              </p:nvSpPr>
              <p:spPr>
                <a:xfrm>
                  <a:off x="76002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7" name="Oval 8456"/>
                <p:cNvSpPr/>
                <p:nvPr/>
              </p:nvSpPr>
              <p:spPr>
                <a:xfrm>
                  <a:off x="77526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8" name="Oval 8457"/>
                <p:cNvSpPr/>
                <p:nvPr/>
              </p:nvSpPr>
              <p:spPr>
                <a:xfrm>
                  <a:off x="79050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9" name="Oval 8458"/>
                <p:cNvSpPr/>
                <p:nvPr/>
              </p:nvSpPr>
              <p:spPr>
                <a:xfrm>
                  <a:off x="80574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0" name="Oval 8459"/>
                <p:cNvSpPr/>
                <p:nvPr/>
              </p:nvSpPr>
              <p:spPr>
                <a:xfrm>
                  <a:off x="82098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1" name="Oval 8460"/>
                <p:cNvSpPr/>
                <p:nvPr/>
              </p:nvSpPr>
              <p:spPr>
                <a:xfrm>
                  <a:off x="83622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2" name="Oval 8461"/>
                <p:cNvSpPr/>
                <p:nvPr/>
              </p:nvSpPr>
              <p:spPr>
                <a:xfrm>
                  <a:off x="85146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3" name="Oval 8462"/>
                <p:cNvSpPr/>
                <p:nvPr/>
              </p:nvSpPr>
              <p:spPr>
                <a:xfrm>
                  <a:off x="8667054" y="5841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4" name="Oval 8463"/>
                <p:cNvSpPr/>
                <p:nvPr/>
              </p:nvSpPr>
              <p:spPr>
                <a:xfrm>
                  <a:off x="8819454" y="5993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5" name="Oval 8464"/>
                <p:cNvSpPr/>
                <p:nvPr/>
              </p:nvSpPr>
              <p:spPr>
                <a:xfrm>
                  <a:off x="8971854" y="6145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6" name="Oval 8465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7" name="Oval 8466"/>
                <p:cNvSpPr/>
                <p:nvPr/>
              </p:nvSpPr>
              <p:spPr>
                <a:xfrm>
                  <a:off x="73716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8" name="Oval 8467"/>
                <p:cNvSpPr/>
                <p:nvPr/>
              </p:nvSpPr>
              <p:spPr>
                <a:xfrm>
                  <a:off x="75240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9" name="Oval 8468"/>
                <p:cNvSpPr/>
                <p:nvPr/>
              </p:nvSpPr>
              <p:spPr>
                <a:xfrm>
                  <a:off x="76764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0" name="Oval 8469"/>
                <p:cNvSpPr/>
                <p:nvPr/>
              </p:nvSpPr>
              <p:spPr>
                <a:xfrm>
                  <a:off x="78288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1" name="Oval 8470"/>
                <p:cNvSpPr/>
                <p:nvPr/>
              </p:nvSpPr>
              <p:spPr>
                <a:xfrm>
                  <a:off x="79812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2" name="Oval 8471"/>
                <p:cNvSpPr/>
                <p:nvPr/>
              </p:nvSpPr>
              <p:spPr>
                <a:xfrm>
                  <a:off x="81336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3" name="Oval 8472"/>
                <p:cNvSpPr/>
                <p:nvPr/>
              </p:nvSpPr>
              <p:spPr>
                <a:xfrm>
                  <a:off x="82860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4" name="Oval 8473"/>
                <p:cNvSpPr/>
                <p:nvPr/>
              </p:nvSpPr>
              <p:spPr>
                <a:xfrm>
                  <a:off x="84384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5" name="Oval 8474"/>
                <p:cNvSpPr/>
                <p:nvPr/>
              </p:nvSpPr>
              <p:spPr>
                <a:xfrm>
                  <a:off x="85908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6" name="Oval 8475"/>
                <p:cNvSpPr/>
                <p:nvPr/>
              </p:nvSpPr>
              <p:spPr>
                <a:xfrm>
                  <a:off x="87432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7" name="Oval 8476"/>
                <p:cNvSpPr/>
                <p:nvPr/>
              </p:nvSpPr>
              <p:spPr>
                <a:xfrm>
                  <a:off x="88956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8" name="Oval 8477"/>
                <p:cNvSpPr/>
                <p:nvPr/>
              </p:nvSpPr>
              <p:spPr>
                <a:xfrm>
                  <a:off x="90480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9" name="Oval 8478"/>
                <p:cNvSpPr/>
                <p:nvPr/>
              </p:nvSpPr>
              <p:spPr>
                <a:xfrm>
                  <a:off x="75240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0" name="Oval 8479"/>
                <p:cNvSpPr/>
                <p:nvPr/>
              </p:nvSpPr>
              <p:spPr>
                <a:xfrm>
                  <a:off x="76764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1" name="Oval 8480"/>
                <p:cNvSpPr/>
                <p:nvPr/>
              </p:nvSpPr>
              <p:spPr>
                <a:xfrm>
                  <a:off x="78288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2" name="Oval 8481"/>
                <p:cNvSpPr/>
                <p:nvPr/>
              </p:nvSpPr>
              <p:spPr>
                <a:xfrm>
                  <a:off x="79812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3" name="Oval 8482"/>
                <p:cNvSpPr/>
                <p:nvPr/>
              </p:nvSpPr>
              <p:spPr>
                <a:xfrm>
                  <a:off x="81336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4" name="Oval 8483"/>
                <p:cNvSpPr/>
                <p:nvPr/>
              </p:nvSpPr>
              <p:spPr>
                <a:xfrm>
                  <a:off x="82860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5" name="Oval 8484"/>
                <p:cNvSpPr/>
                <p:nvPr/>
              </p:nvSpPr>
              <p:spPr>
                <a:xfrm>
                  <a:off x="84384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6" name="Oval 8485"/>
                <p:cNvSpPr/>
                <p:nvPr/>
              </p:nvSpPr>
              <p:spPr>
                <a:xfrm>
                  <a:off x="85908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7" name="Oval 8486"/>
                <p:cNvSpPr/>
                <p:nvPr/>
              </p:nvSpPr>
              <p:spPr>
                <a:xfrm>
                  <a:off x="87432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8" name="Oval 8487"/>
                <p:cNvSpPr/>
                <p:nvPr/>
              </p:nvSpPr>
              <p:spPr>
                <a:xfrm>
                  <a:off x="88956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9" name="Oval 8488"/>
                <p:cNvSpPr/>
                <p:nvPr/>
              </p:nvSpPr>
              <p:spPr>
                <a:xfrm>
                  <a:off x="90480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0" name="Oval 8489"/>
                <p:cNvSpPr/>
                <p:nvPr/>
              </p:nvSpPr>
              <p:spPr>
                <a:xfrm>
                  <a:off x="9200454" y="6126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1" name="Oval 8490"/>
                <p:cNvSpPr/>
                <p:nvPr/>
              </p:nvSpPr>
              <p:spPr>
                <a:xfrm>
                  <a:off x="76764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2" name="Oval 8491"/>
                <p:cNvSpPr/>
                <p:nvPr/>
              </p:nvSpPr>
              <p:spPr>
                <a:xfrm>
                  <a:off x="78288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3" name="Oval 8492"/>
                <p:cNvSpPr/>
                <p:nvPr/>
              </p:nvSpPr>
              <p:spPr>
                <a:xfrm>
                  <a:off x="79812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4" name="Oval 8493"/>
                <p:cNvSpPr/>
                <p:nvPr/>
              </p:nvSpPr>
              <p:spPr>
                <a:xfrm>
                  <a:off x="81336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5" name="Oval 8494"/>
                <p:cNvSpPr/>
                <p:nvPr/>
              </p:nvSpPr>
              <p:spPr>
                <a:xfrm>
                  <a:off x="82860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6" name="Oval 8495"/>
                <p:cNvSpPr/>
                <p:nvPr/>
              </p:nvSpPr>
              <p:spPr>
                <a:xfrm>
                  <a:off x="84384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7" name="Oval 8496"/>
                <p:cNvSpPr/>
                <p:nvPr/>
              </p:nvSpPr>
              <p:spPr>
                <a:xfrm>
                  <a:off x="85908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8" name="Oval 8497"/>
                <p:cNvSpPr/>
                <p:nvPr/>
              </p:nvSpPr>
              <p:spPr>
                <a:xfrm>
                  <a:off x="87432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9" name="Oval 8498"/>
                <p:cNvSpPr/>
                <p:nvPr/>
              </p:nvSpPr>
              <p:spPr>
                <a:xfrm>
                  <a:off x="88956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0" name="Oval 8499"/>
                <p:cNvSpPr/>
                <p:nvPr/>
              </p:nvSpPr>
              <p:spPr>
                <a:xfrm>
                  <a:off x="90480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1" name="Oval 8500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2" name="Oval 8501"/>
                <p:cNvSpPr/>
                <p:nvPr/>
              </p:nvSpPr>
              <p:spPr>
                <a:xfrm>
                  <a:off x="7695504" y="4431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3" name="Oval 8502"/>
                <p:cNvSpPr/>
                <p:nvPr/>
              </p:nvSpPr>
              <p:spPr>
                <a:xfrm>
                  <a:off x="784790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4" name="Oval 8503"/>
                <p:cNvSpPr/>
                <p:nvPr/>
              </p:nvSpPr>
              <p:spPr>
                <a:xfrm>
                  <a:off x="800030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5" name="Oval 8504"/>
                <p:cNvSpPr/>
                <p:nvPr/>
              </p:nvSpPr>
              <p:spPr>
                <a:xfrm>
                  <a:off x="815270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6" name="Oval 8505"/>
                <p:cNvSpPr/>
                <p:nvPr/>
              </p:nvSpPr>
              <p:spPr>
                <a:xfrm>
                  <a:off x="830510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7" name="Oval 8506"/>
                <p:cNvSpPr/>
                <p:nvPr/>
              </p:nvSpPr>
              <p:spPr>
                <a:xfrm>
                  <a:off x="845750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8" name="Oval 8507"/>
                <p:cNvSpPr/>
                <p:nvPr/>
              </p:nvSpPr>
              <p:spPr>
                <a:xfrm>
                  <a:off x="860990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9" name="Oval 8508"/>
                <p:cNvSpPr/>
                <p:nvPr/>
              </p:nvSpPr>
              <p:spPr>
                <a:xfrm>
                  <a:off x="876230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0" name="Oval 8509"/>
                <p:cNvSpPr/>
                <p:nvPr/>
              </p:nvSpPr>
              <p:spPr>
                <a:xfrm>
                  <a:off x="891470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1" name="Oval 8510"/>
                <p:cNvSpPr/>
                <p:nvPr/>
              </p:nvSpPr>
              <p:spPr>
                <a:xfrm>
                  <a:off x="906710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2" name="Oval 8511"/>
                <p:cNvSpPr/>
                <p:nvPr/>
              </p:nvSpPr>
              <p:spPr>
                <a:xfrm>
                  <a:off x="921950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3" name="Oval 8512"/>
                <p:cNvSpPr/>
                <p:nvPr/>
              </p:nvSpPr>
              <p:spPr>
                <a:xfrm>
                  <a:off x="9371904" y="6107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8514" name="Group 8513"/>
                <p:cNvGrpSpPr/>
                <p:nvPr/>
              </p:nvGrpSpPr>
              <p:grpSpPr>
                <a:xfrm rot="10800000">
                  <a:off x="6957512" y="5161178"/>
                  <a:ext cx="1435622" cy="1330803"/>
                  <a:chOff x="8514654" y="6260295"/>
                  <a:chExt cx="1435622" cy="1330803"/>
                </a:xfrm>
              </p:grpSpPr>
              <p:sp>
                <p:nvSpPr>
                  <p:cNvPr id="8658" name="Oval 8657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59" name="Oval 8658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60" name="Oval 8659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61" name="Oval 8660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62" name="Oval 8661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63" name="Oval 8662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64" name="Oval 8663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65" name="Oval 8664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66" name="Oval 8665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67" name="Oval 8666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68" name="Oval 8667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69" name="Oval 8668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70" name="Oval 8669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71" name="Oval 8670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72" name="Oval 8671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73" name="Oval 8672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74" name="Oval 8673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75" name="Oval 8674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76" name="Oval 8675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77" name="Oval 8676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78" name="Oval 8677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79" name="Oval 8678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80" name="Oval 8679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81" name="Oval 8680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82" name="Oval 8681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83" name="Oval 8682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84" name="Oval 8683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85" name="Oval 8684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86" name="Oval 8685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87" name="Oval 8686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88" name="Oval 8687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89" name="Oval 8688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90" name="Oval 8689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91" name="Oval 8690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92" name="Oval 8691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93" name="Oval 8692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94" name="Oval 8693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95" name="Oval 8694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96" name="Oval 8695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97" name="Oval 8696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98" name="Oval 8697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99" name="Oval 8698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00" name="Oval 8699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01" name="Oval 8700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02" name="Oval 8701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03" name="Oval 8702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04" name="Oval 8703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05" name="Oval 8704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06" name="Oval 8705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07" name="Oval 8706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08" name="Oval 8707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09" name="Oval 8708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10" name="Oval 8709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11" name="Oval 8710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12" name="Oval 8711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13" name="Oval 8712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14" name="Oval 8713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15" name="Oval 8714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16" name="Oval 8715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17" name="Oval 8716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18" name="Oval 8717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19" name="Oval 8718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20" name="Oval 8719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21" name="Oval 8720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22" name="Oval 8721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23" name="Oval 8722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24" name="Oval 8723"/>
                  <p:cNvSpPr/>
                  <p:nvPr/>
                </p:nvSpPr>
                <p:spPr>
                  <a:xfrm>
                    <a:off x="952430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25" name="Oval 8724"/>
                  <p:cNvSpPr/>
                  <p:nvPr/>
                </p:nvSpPr>
                <p:spPr>
                  <a:xfrm>
                    <a:off x="967670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515" name="Group 8514"/>
                <p:cNvGrpSpPr/>
                <p:nvPr/>
              </p:nvGrpSpPr>
              <p:grpSpPr>
                <a:xfrm>
                  <a:off x="9641556" y="4818113"/>
                  <a:ext cx="1435622" cy="1330803"/>
                  <a:chOff x="8514654" y="6260295"/>
                  <a:chExt cx="1435622" cy="1330803"/>
                </a:xfrm>
              </p:grpSpPr>
              <p:sp>
                <p:nvSpPr>
                  <p:cNvPr id="8590" name="Oval 8589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91" name="Oval 8590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92" name="Oval 8591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93" name="Oval 8592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94" name="Oval 8593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95" name="Oval 8594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96" name="Oval 8595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97" name="Oval 8596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98" name="Oval 8597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99" name="Oval 8598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00" name="Oval 8599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01" name="Oval 8600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02" name="Oval 8601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03" name="Oval 8602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04" name="Oval 8603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05" name="Oval 8604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06" name="Oval 8605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07" name="Oval 8606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08" name="Oval 8607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09" name="Oval 8608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10" name="Oval 8609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11" name="Oval 8610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12" name="Oval 8611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13" name="Oval 8612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14" name="Oval 8613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15" name="Oval 8614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16" name="Oval 8615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17" name="Oval 8616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18" name="Oval 8617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19" name="Oval 8618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20" name="Oval 8619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21" name="Oval 8620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22" name="Oval 8621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23" name="Oval 8622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24" name="Oval 8623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25" name="Oval 8624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26" name="Oval 8625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27" name="Oval 8626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28" name="Oval 8627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29" name="Oval 8628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30" name="Oval 8629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31" name="Oval 8630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32" name="Oval 8631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33" name="Oval 8632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34" name="Oval 8633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35" name="Oval 8634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36" name="Oval 8635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37" name="Oval 8636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38" name="Oval 8637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39" name="Oval 8638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40" name="Oval 8639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41" name="Oval 8640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42" name="Oval 8641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43" name="Oval 8642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44" name="Oval 8643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45" name="Oval 8644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46" name="Oval 8645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47" name="Oval 8646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48" name="Oval 8647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49" name="Oval 8648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50" name="Oval 8649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51" name="Oval 8650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52" name="Oval 8651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53" name="Oval 8652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54" name="Oval 8653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55" name="Oval 8654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56" name="Oval 8655"/>
                  <p:cNvSpPr/>
                  <p:nvPr/>
                </p:nvSpPr>
                <p:spPr>
                  <a:xfrm>
                    <a:off x="952430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57" name="Oval 8656"/>
                  <p:cNvSpPr/>
                  <p:nvPr/>
                </p:nvSpPr>
                <p:spPr>
                  <a:xfrm>
                    <a:off x="967670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516" name="Group 8515"/>
                <p:cNvGrpSpPr/>
                <p:nvPr/>
              </p:nvGrpSpPr>
              <p:grpSpPr>
                <a:xfrm>
                  <a:off x="8443999" y="3654565"/>
                  <a:ext cx="1435622" cy="1330803"/>
                  <a:chOff x="8514654" y="6260295"/>
                  <a:chExt cx="1435622" cy="1330803"/>
                </a:xfrm>
              </p:grpSpPr>
              <p:sp>
                <p:nvSpPr>
                  <p:cNvPr id="8522" name="Oval 8521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23" name="Oval 8522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24" name="Oval 8523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25" name="Oval 8524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26" name="Oval 8525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27" name="Oval 8526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28" name="Oval 8527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29" name="Oval 8528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0" name="Oval 8529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1" name="Oval 8530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2" name="Oval 8531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3" name="Oval 8532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4" name="Oval 8533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5" name="Oval 8534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6" name="Oval 8535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7" name="Oval 8536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8" name="Oval 8537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9" name="Oval 8538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40" name="Oval 8539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41" name="Oval 8540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42" name="Oval 8541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43" name="Oval 8542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44" name="Oval 8543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45" name="Oval 8544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46" name="Oval 8545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47" name="Oval 8546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48" name="Oval 8547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49" name="Oval 8548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50" name="Oval 8549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51" name="Oval 8550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52" name="Oval 8551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53" name="Oval 8552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54" name="Oval 8553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55" name="Oval 8554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56" name="Oval 8555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57" name="Oval 8556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58" name="Oval 8557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59" name="Oval 8558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60" name="Oval 8559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61" name="Oval 8560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62" name="Oval 8561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63" name="Oval 8562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64" name="Oval 8563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65" name="Oval 8564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66" name="Oval 8565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67" name="Oval 8566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68" name="Oval 8567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69" name="Oval 8568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70" name="Oval 8569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71" name="Oval 8570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72" name="Oval 8571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73" name="Oval 8572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74" name="Oval 8573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75" name="Oval 8574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76" name="Oval 8575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77" name="Oval 8576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78" name="Oval 8577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79" name="Oval 8578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80" name="Oval 8579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81" name="Oval 8580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82" name="Oval 8581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83" name="Oval 8582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84" name="Oval 8583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85" name="Oval 8584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86" name="Oval 8585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87" name="Oval 8586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88" name="Oval 8587"/>
                  <p:cNvSpPr/>
                  <p:nvPr/>
                </p:nvSpPr>
                <p:spPr>
                  <a:xfrm>
                    <a:off x="952430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89" name="Oval 8588"/>
                  <p:cNvSpPr/>
                  <p:nvPr/>
                </p:nvSpPr>
                <p:spPr>
                  <a:xfrm>
                    <a:off x="967670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517" name="Oval 8516"/>
                <p:cNvSpPr/>
                <p:nvPr/>
              </p:nvSpPr>
              <p:spPr>
                <a:xfrm>
                  <a:off x="9720349" y="428321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8" name="Oval 8517"/>
                <p:cNvSpPr/>
                <p:nvPr/>
              </p:nvSpPr>
              <p:spPr>
                <a:xfrm>
                  <a:off x="9891799" y="428321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9" name="Oval 8518"/>
                <p:cNvSpPr/>
                <p:nvPr/>
              </p:nvSpPr>
              <p:spPr>
                <a:xfrm>
                  <a:off x="10044199" y="443561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0" name="Oval 8519"/>
                <p:cNvSpPr/>
                <p:nvPr/>
              </p:nvSpPr>
              <p:spPr>
                <a:xfrm>
                  <a:off x="10139449" y="462611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1" name="Oval 8520"/>
                <p:cNvSpPr/>
                <p:nvPr/>
              </p:nvSpPr>
              <p:spPr>
                <a:xfrm>
                  <a:off x="9834649" y="460706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25" name="Group 6924"/>
              <p:cNvGrpSpPr/>
              <p:nvPr/>
            </p:nvGrpSpPr>
            <p:grpSpPr>
              <a:xfrm rot="6389695">
                <a:off x="8079290" y="92814"/>
                <a:ext cx="791439" cy="752549"/>
                <a:chOff x="8514654" y="6260295"/>
                <a:chExt cx="1435622" cy="1330803"/>
              </a:xfrm>
            </p:grpSpPr>
            <p:sp>
              <p:nvSpPr>
                <p:cNvPr id="8152" name="Oval 8151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3" name="Oval 8152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4" name="Oval 8153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5" name="Oval 8154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6" name="Oval 8155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7" name="Oval 8156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8" name="Oval 8157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9" name="Oval 8158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0" name="Oval 8159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1" name="Oval 8160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2" name="Oval 8161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3" name="Oval 8162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4" name="Oval 8163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5" name="Oval 8164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6" name="Oval 8165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7" name="Oval 8166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8" name="Oval 8167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9" name="Oval 8168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0" name="Oval 8169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1" name="Oval 8170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2" name="Oval 8171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3" name="Oval 8172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4" name="Oval 8173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5" name="Oval 8174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6" name="Oval 8175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7" name="Oval 8176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8" name="Oval 8177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9" name="Oval 8178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0" name="Oval 8179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1" name="Oval 8180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2" name="Oval 8181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3" name="Oval 8182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4" name="Oval 8183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5" name="Oval 8184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6" name="Oval 8185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7" name="Oval 8186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8" name="Oval 8187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9" name="Oval 8188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0" name="Oval 8189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1" name="Oval 8190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2" name="Oval 8191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3" name="Oval 8192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4" name="Oval 8193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5" name="Oval 8194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6" name="Oval 8195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7" name="Oval 8196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8" name="Oval 8197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9" name="Oval 8198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0" name="Oval 8199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1" name="Oval 8200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2" name="Oval 8201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3" name="Oval 8202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4" name="Oval 8203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5" name="Oval 8204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6" name="Oval 8205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7" name="Oval 8206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8" name="Oval 8207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9" name="Oval 8208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0" name="Oval 8209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1" name="Oval 8210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2" name="Oval 8211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3" name="Oval 8212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4" name="Oval 8213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5" name="Oval 8214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6" name="Oval 8215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7" name="Oval 8216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8" name="Oval 8217"/>
                <p:cNvSpPr/>
                <p:nvPr/>
              </p:nvSpPr>
              <p:spPr>
                <a:xfrm>
                  <a:off x="952430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9" name="Oval 8218"/>
                <p:cNvSpPr/>
                <p:nvPr/>
              </p:nvSpPr>
              <p:spPr>
                <a:xfrm>
                  <a:off x="967670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26" name="Group 6925"/>
              <p:cNvGrpSpPr/>
              <p:nvPr/>
            </p:nvGrpSpPr>
            <p:grpSpPr>
              <a:xfrm rot="16901185">
                <a:off x="8516441" y="2586643"/>
                <a:ext cx="791439" cy="752549"/>
                <a:chOff x="8514654" y="6260295"/>
                <a:chExt cx="1435622" cy="1330803"/>
              </a:xfrm>
            </p:grpSpPr>
            <p:sp>
              <p:nvSpPr>
                <p:cNvPr id="8084" name="Oval 8083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5" name="Oval 8084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6" name="Oval 8085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7" name="Oval 8086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8" name="Oval 8087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9" name="Oval 8088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0" name="Oval 8089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1" name="Oval 8090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2" name="Oval 8091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3" name="Oval 8092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4" name="Oval 8093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5" name="Oval 8094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6" name="Oval 8095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7" name="Oval 8096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8" name="Oval 8097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99" name="Oval 8098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0" name="Oval 8099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1" name="Oval 8100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2" name="Oval 8101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3" name="Oval 8102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4" name="Oval 8103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5" name="Oval 8104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6" name="Oval 8105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7" name="Oval 8106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8" name="Oval 8107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09" name="Oval 8108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0" name="Oval 8109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1" name="Oval 8110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2" name="Oval 8111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3" name="Oval 8112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4" name="Oval 8113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5" name="Oval 8114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6" name="Oval 8115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7" name="Oval 8116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8" name="Oval 8117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19" name="Oval 8118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0" name="Oval 8119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1" name="Oval 8120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2" name="Oval 8121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3" name="Oval 8122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4" name="Oval 8123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5" name="Oval 8124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6" name="Oval 8125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7" name="Oval 8126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8" name="Oval 8127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29" name="Oval 8128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0" name="Oval 8129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1" name="Oval 8130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2" name="Oval 8131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3" name="Oval 8132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4" name="Oval 8133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5" name="Oval 8134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6" name="Oval 8135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7" name="Oval 8136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8" name="Oval 8137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39" name="Oval 8138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0" name="Oval 8139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1" name="Oval 8140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2" name="Oval 8141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3" name="Oval 8142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4" name="Oval 8143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5" name="Oval 8144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6" name="Oval 8145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7" name="Oval 8146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8" name="Oval 8147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49" name="Oval 8148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0" name="Oval 8149"/>
                <p:cNvSpPr/>
                <p:nvPr/>
              </p:nvSpPr>
              <p:spPr>
                <a:xfrm>
                  <a:off x="952430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51" name="Oval 8150"/>
                <p:cNvSpPr/>
                <p:nvPr/>
              </p:nvSpPr>
              <p:spPr>
                <a:xfrm>
                  <a:off x="967670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27" name="Group 6926"/>
              <p:cNvGrpSpPr/>
              <p:nvPr/>
            </p:nvGrpSpPr>
            <p:grpSpPr>
              <a:xfrm rot="17022097">
                <a:off x="9640082" y="1847784"/>
                <a:ext cx="791439" cy="752549"/>
                <a:chOff x="8514654" y="6260295"/>
                <a:chExt cx="1435622" cy="1330803"/>
              </a:xfrm>
            </p:grpSpPr>
            <p:sp>
              <p:nvSpPr>
                <p:cNvPr id="8016" name="Oval 8015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7" name="Oval 8016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8" name="Oval 8017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19" name="Oval 8018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0" name="Oval 8019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1" name="Oval 8020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2" name="Oval 8021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3" name="Oval 8022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4" name="Oval 8023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5" name="Oval 8024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6" name="Oval 8025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7" name="Oval 8026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8" name="Oval 8027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29" name="Oval 8028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0" name="Oval 8029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1" name="Oval 8030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2" name="Oval 8031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3" name="Oval 8032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4" name="Oval 8033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5" name="Oval 8034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6" name="Oval 8035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7" name="Oval 8036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8" name="Oval 8037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39" name="Oval 8038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0" name="Oval 8039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1" name="Oval 8040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2" name="Oval 8041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3" name="Oval 8042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4" name="Oval 8043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5" name="Oval 8044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6" name="Oval 8045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7" name="Oval 8046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8" name="Oval 8047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49" name="Oval 8048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0" name="Oval 8049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1" name="Oval 8050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2" name="Oval 8051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3" name="Oval 8052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4" name="Oval 8053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5" name="Oval 8054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6" name="Oval 8055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7" name="Oval 8056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8" name="Oval 8057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59" name="Oval 8058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0" name="Oval 8059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1" name="Oval 8060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2" name="Oval 8061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3" name="Oval 8062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4" name="Oval 8063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5" name="Oval 8064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6" name="Oval 8065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7" name="Oval 8066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8" name="Oval 8067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69" name="Oval 8068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0" name="Oval 8069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1" name="Oval 8070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2" name="Oval 8071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3" name="Oval 8072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4" name="Oval 8073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5" name="Oval 8074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6" name="Oval 8075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7" name="Oval 8076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8" name="Oval 8077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79" name="Oval 8078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0" name="Oval 8079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1" name="Oval 8080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2" name="Oval 8081"/>
                <p:cNvSpPr/>
                <p:nvPr/>
              </p:nvSpPr>
              <p:spPr>
                <a:xfrm>
                  <a:off x="952430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83" name="Oval 8082"/>
                <p:cNvSpPr/>
                <p:nvPr/>
              </p:nvSpPr>
              <p:spPr>
                <a:xfrm>
                  <a:off x="967670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" name="Group 1"/>
              <p:cNvGrpSpPr/>
              <p:nvPr/>
            </p:nvGrpSpPr>
            <p:grpSpPr>
              <a:xfrm rot="21409534">
                <a:off x="6900145" y="2303387"/>
                <a:ext cx="1721283" cy="1824427"/>
                <a:chOff x="8416712" y="3083973"/>
                <a:chExt cx="1721283" cy="1824427"/>
              </a:xfrm>
            </p:grpSpPr>
            <p:sp>
              <p:nvSpPr>
                <p:cNvPr id="6631" name="Oval 6630"/>
                <p:cNvSpPr/>
                <p:nvPr/>
              </p:nvSpPr>
              <p:spPr>
                <a:xfrm rot="8363413">
                  <a:off x="8470411" y="416359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2" name="Oval 6631"/>
                <p:cNvSpPr/>
                <p:nvPr/>
              </p:nvSpPr>
              <p:spPr>
                <a:xfrm rot="8363413">
                  <a:off x="8582642" y="410996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3" name="Oval 6632"/>
                <p:cNvSpPr/>
                <p:nvPr/>
              </p:nvSpPr>
              <p:spPr>
                <a:xfrm rot="8363413">
                  <a:off x="8694874" y="405633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4" name="Oval 6633"/>
                <p:cNvSpPr/>
                <p:nvPr/>
              </p:nvSpPr>
              <p:spPr>
                <a:xfrm rot="8363413">
                  <a:off x="8807106" y="400270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5" name="Oval 6634"/>
                <p:cNvSpPr/>
                <p:nvPr/>
              </p:nvSpPr>
              <p:spPr>
                <a:xfrm rot="8363413">
                  <a:off x="8919337" y="394907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6" name="Oval 6635"/>
                <p:cNvSpPr/>
                <p:nvPr/>
              </p:nvSpPr>
              <p:spPr>
                <a:xfrm rot="8363413">
                  <a:off x="9031569" y="3895444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7" name="Oval 6636"/>
                <p:cNvSpPr/>
                <p:nvPr/>
              </p:nvSpPr>
              <p:spPr>
                <a:xfrm rot="8363413">
                  <a:off x="9143800" y="3841814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8" name="Oval 6637"/>
                <p:cNvSpPr/>
                <p:nvPr/>
              </p:nvSpPr>
              <p:spPr>
                <a:xfrm rot="8363413">
                  <a:off x="9256032" y="378818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9" name="Oval 6638"/>
                <p:cNvSpPr/>
                <p:nvPr/>
              </p:nvSpPr>
              <p:spPr>
                <a:xfrm rot="8363413">
                  <a:off x="9368263" y="3734552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0" name="Oval 6639"/>
                <p:cNvSpPr/>
                <p:nvPr/>
              </p:nvSpPr>
              <p:spPr>
                <a:xfrm rot="8363413">
                  <a:off x="9480495" y="3680922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1" name="Oval 6640"/>
                <p:cNvSpPr/>
                <p:nvPr/>
              </p:nvSpPr>
              <p:spPr>
                <a:xfrm rot="8363413">
                  <a:off x="9592727" y="362729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2" name="Oval 6641"/>
                <p:cNvSpPr/>
                <p:nvPr/>
              </p:nvSpPr>
              <p:spPr>
                <a:xfrm rot="8363413">
                  <a:off x="9704959" y="357366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3" name="Oval 6642"/>
                <p:cNvSpPr/>
                <p:nvPr/>
              </p:nvSpPr>
              <p:spPr>
                <a:xfrm rot="8363413">
                  <a:off x="8582642" y="410996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4" name="Oval 6643"/>
                <p:cNvSpPr/>
                <p:nvPr/>
              </p:nvSpPr>
              <p:spPr>
                <a:xfrm rot="8363413">
                  <a:off x="8694874" y="405633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5" name="Oval 6644"/>
                <p:cNvSpPr/>
                <p:nvPr/>
              </p:nvSpPr>
              <p:spPr>
                <a:xfrm rot="8363413">
                  <a:off x="8807106" y="400270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6" name="Oval 6645"/>
                <p:cNvSpPr/>
                <p:nvPr/>
              </p:nvSpPr>
              <p:spPr>
                <a:xfrm rot="8363413">
                  <a:off x="8919337" y="394907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7" name="Oval 6646"/>
                <p:cNvSpPr/>
                <p:nvPr/>
              </p:nvSpPr>
              <p:spPr>
                <a:xfrm rot="8363413">
                  <a:off x="9031569" y="3895444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8" name="Oval 6647"/>
                <p:cNvSpPr/>
                <p:nvPr/>
              </p:nvSpPr>
              <p:spPr>
                <a:xfrm rot="8363413">
                  <a:off x="9143800" y="3841814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9" name="Oval 6648"/>
                <p:cNvSpPr/>
                <p:nvPr/>
              </p:nvSpPr>
              <p:spPr>
                <a:xfrm rot="8363413">
                  <a:off x="9256032" y="378818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0" name="Oval 6649"/>
                <p:cNvSpPr/>
                <p:nvPr/>
              </p:nvSpPr>
              <p:spPr>
                <a:xfrm rot="8363413">
                  <a:off x="9368263" y="3734552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1" name="Oval 6650"/>
                <p:cNvSpPr/>
                <p:nvPr/>
              </p:nvSpPr>
              <p:spPr>
                <a:xfrm rot="8363413">
                  <a:off x="9480495" y="3680922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2" name="Oval 6651"/>
                <p:cNvSpPr/>
                <p:nvPr/>
              </p:nvSpPr>
              <p:spPr>
                <a:xfrm rot="8363413">
                  <a:off x="9592727" y="362729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3" name="Oval 6652"/>
                <p:cNvSpPr/>
                <p:nvPr/>
              </p:nvSpPr>
              <p:spPr>
                <a:xfrm rot="8363413">
                  <a:off x="9704959" y="357366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4" name="Oval 6653"/>
                <p:cNvSpPr/>
                <p:nvPr/>
              </p:nvSpPr>
              <p:spPr>
                <a:xfrm rot="8363413">
                  <a:off x="9817190" y="352003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5" name="Oval 6654"/>
                <p:cNvSpPr/>
                <p:nvPr/>
              </p:nvSpPr>
              <p:spPr>
                <a:xfrm rot="8363413">
                  <a:off x="8694874" y="405633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6" name="Oval 6655"/>
                <p:cNvSpPr/>
                <p:nvPr/>
              </p:nvSpPr>
              <p:spPr>
                <a:xfrm rot="8363413">
                  <a:off x="8807106" y="400270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7" name="Oval 6656"/>
                <p:cNvSpPr/>
                <p:nvPr/>
              </p:nvSpPr>
              <p:spPr>
                <a:xfrm rot="8363413">
                  <a:off x="8919337" y="394907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8" name="Oval 6657"/>
                <p:cNvSpPr/>
                <p:nvPr/>
              </p:nvSpPr>
              <p:spPr>
                <a:xfrm rot="8363413">
                  <a:off x="9031569" y="3895444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9" name="Oval 6658"/>
                <p:cNvSpPr/>
                <p:nvPr/>
              </p:nvSpPr>
              <p:spPr>
                <a:xfrm rot="8363413">
                  <a:off x="9143800" y="3841814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0" name="Oval 6659"/>
                <p:cNvSpPr/>
                <p:nvPr/>
              </p:nvSpPr>
              <p:spPr>
                <a:xfrm rot="8363413">
                  <a:off x="9256032" y="378818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1" name="Oval 6660"/>
                <p:cNvSpPr/>
                <p:nvPr/>
              </p:nvSpPr>
              <p:spPr>
                <a:xfrm rot="8363413">
                  <a:off x="9368263" y="3734552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2" name="Oval 6661"/>
                <p:cNvSpPr/>
                <p:nvPr/>
              </p:nvSpPr>
              <p:spPr>
                <a:xfrm rot="8363413">
                  <a:off x="9480495" y="3680922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3" name="Oval 6662"/>
                <p:cNvSpPr/>
                <p:nvPr/>
              </p:nvSpPr>
              <p:spPr>
                <a:xfrm rot="8363413">
                  <a:off x="9592727" y="362729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4" name="Oval 6663"/>
                <p:cNvSpPr/>
                <p:nvPr/>
              </p:nvSpPr>
              <p:spPr>
                <a:xfrm rot="8363413">
                  <a:off x="9704959" y="357366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5" name="Oval 6664"/>
                <p:cNvSpPr/>
                <p:nvPr/>
              </p:nvSpPr>
              <p:spPr>
                <a:xfrm rot="8363413">
                  <a:off x="9817190" y="352003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6" name="Oval 6665"/>
                <p:cNvSpPr/>
                <p:nvPr/>
              </p:nvSpPr>
              <p:spPr>
                <a:xfrm rot="8363413">
                  <a:off x="9929422" y="346639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7" name="Oval 6666"/>
                <p:cNvSpPr/>
                <p:nvPr/>
              </p:nvSpPr>
              <p:spPr>
                <a:xfrm rot="8363413">
                  <a:off x="8506606" y="404146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8" name="Oval 6667"/>
                <p:cNvSpPr/>
                <p:nvPr/>
              </p:nvSpPr>
              <p:spPr>
                <a:xfrm rot="8363413">
                  <a:off x="8618837" y="398783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9" name="Oval 6668"/>
                <p:cNvSpPr/>
                <p:nvPr/>
              </p:nvSpPr>
              <p:spPr>
                <a:xfrm rot="8363413">
                  <a:off x="8731069" y="393420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0" name="Oval 6669"/>
                <p:cNvSpPr/>
                <p:nvPr/>
              </p:nvSpPr>
              <p:spPr>
                <a:xfrm rot="8363413">
                  <a:off x="8843300" y="388057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1" name="Oval 6670"/>
                <p:cNvSpPr/>
                <p:nvPr/>
              </p:nvSpPr>
              <p:spPr>
                <a:xfrm rot="8363413">
                  <a:off x="8955531" y="382694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2" name="Oval 6671"/>
                <p:cNvSpPr/>
                <p:nvPr/>
              </p:nvSpPr>
              <p:spPr>
                <a:xfrm rot="8363413">
                  <a:off x="9067763" y="377331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3" name="Oval 6672"/>
                <p:cNvSpPr/>
                <p:nvPr/>
              </p:nvSpPr>
              <p:spPr>
                <a:xfrm rot="8363413">
                  <a:off x="9179995" y="371968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4" name="Oval 6673"/>
                <p:cNvSpPr/>
                <p:nvPr/>
              </p:nvSpPr>
              <p:spPr>
                <a:xfrm rot="8363413">
                  <a:off x="9292227" y="366605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5" name="Oval 6674"/>
                <p:cNvSpPr/>
                <p:nvPr/>
              </p:nvSpPr>
              <p:spPr>
                <a:xfrm rot="8363413">
                  <a:off x="9404458" y="361242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6" name="Oval 6675"/>
                <p:cNvSpPr/>
                <p:nvPr/>
              </p:nvSpPr>
              <p:spPr>
                <a:xfrm rot="8363413">
                  <a:off x="9516690" y="355879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7" name="Oval 6676"/>
                <p:cNvSpPr/>
                <p:nvPr/>
              </p:nvSpPr>
              <p:spPr>
                <a:xfrm rot="8363413">
                  <a:off x="9628922" y="350516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8" name="Oval 6677"/>
                <p:cNvSpPr/>
                <p:nvPr/>
              </p:nvSpPr>
              <p:spPr>
                <a:xfrm rot="8363413">
                  <a:off x="9741154" y="345152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9" name="Oval 6678"/>
                <p:cNvSpPr/>
                <p:nvPr/>
              </p:nvSpPr>
              <p:spPr>
                <a:xfrm rot="8363413">
                  <a:off x="8618837" y="398783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0" name="Oval 6679"/>
                <p:cNvSpPr/>
                <p:nvPr/>
              </p:nvSpPr>
              <p:spPr>
                <a:xfrm rot="8363413">
                  <a:off x="8731069" y="393420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1" name="Oval 6680"/>
                <p:cNvSpPr/>
                <p:nvPr/>
              </p:nvSpPr>
              <p:spPr>
                <a:xfrm rot="8363413">
                  <a:off x="8843300" y="388057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2" name="Oval 6681"/>
                <p:cNvSpPr/>
                <p:nvPr/>
              </p:nvSpPr>
              <p:spPr>
                <a:xfrm rot="8363413">
                  <a:off x="8955531" y="382694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3" name="Oval 6682"/>
                <p:cNvSpPr/>
                <p:nvPr/>
              </p:nvSpPr>
              <p:spPr>
                <a:xfrm rot="8363413">
                  <a:off x="9067763" y="377331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4" name="Oval 6683"/>
                <p:cNvSpPr/>
                <p:nvPr/>
              </p:nvSpPr>
              <p:spPr>
                <a:xfrm rot="8363413">
                  <a:off x="9179995" y="371968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5" name="Oval 6684"/>
                <p:cNvSpPr/>
                <p:nvPr/>
              </p:nvSpPr>
              <p:spPr>
                <a:xfrm rot="8363413">
                  <a:off x="9292227" y="366605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6" name="Oval 6685"/>
                <p:cNvSpPr/>
                <p:nvPr/>
              </p:nvSpPr>
              <p:spPr>
                <a:xfrm rot="8363413">
                  <a:off x="9404458" y="361242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7" name="Oval 6686"/>
                <p:cNvSpPr/>
                <p:nvPr/>
              </p:nvSpPr>
              <p:spPr>
                <a:xfrm rot="8363413">
                  <a:off x="9516690" y="355879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8" name="Oval 6687"/>
                <p:cNvSpPr/>
                <p:nvPr/>
              </p:nvSpPr>
              <p:spPr>
                <a:xfrm rot="8363413">
                  <a:off x="9628922" y="350516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9" name="Oval 6688"/>
                <p:cNvSpPr/>
                <p:nvPr/>
              </p:nvSpPr>
              <p:spPr>
                <a:xfrm rot="8363413">
                  <a:off x="9741154" y="345152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0" name="Oval 6689"/>
                <p:cNvSpPr/>
                <p:nvPr/>
              </p:nvSpPr>
              <p:spPr>
                <a:xfrm rot="8363413">
                  <a:off x="9853385" y="339789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1" name="Oval 6690"/>
                <p:cNvSpPr/>
                <p:nvPr/>
              </p:nvSpPr>
              <p:spPr>
                <a:xfrm rot="8363413">
                  <a:off x="8731069" y="393420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2" name="Oval 6691"/>
                <p:cNvSpPr/>
                <p:nvPr/>
              </p:nvSpPr>
              <p:spPr>
                <a:xfrm rot="8363413">
                  <a:off x="8843300" y="388057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3" name="Oval 6692"/>
                <p:cNvSpPr/>
                <p:nvPr/>
              </p:nvSpPr>
              <p:spPr>
                <a:xfrm rot="8363413">
                  <a:off x="8955531" y="382694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4" name="Oval 6693"/>
                <p:cNvSpPr/>
                <p:nvPr/>
              </p:nvSpPr>
              <p:spPr>
                <a:xfrm rot="8363413">
                  <a:off x="9067763" y="377331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5" name="Oval 6694"/>
                <p:cNvSpPr/>
                <p:nvPr/>
              </p:nvSpPr>
              <p:spPr>
                <a:xfrm rot="8363413">
                  <a:off x="9179995" y="371968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6" name="Oval 6695"/>
                <p:cNvSpPr/>
                <p:nvPr/>
              </p:nvSpPr>
              <p:spPr>
                <a:xfrm rot="8363413">
                  <a:off x="9292227" y="366605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7" name="Oval 6696"/>
                <p:cNvSpPr/>
                <p:nvPr/>
              </p:nvSpPr>
              <p:spPr>
                <a:xfrm rot="8363413">
                  <a:off x="9404458" y="361242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8" name="Oval 6697"/>
                <p:cNvSpPr/>
                <p:nvPr/>
              </p:nvSpPr>
              <p:spPr>
                <a:xfrm rot="8363413">
                  <a:off x="9516690" y="355879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9" name="Oval 6698"/>
                <p:cNvSpPr/>
                <p:nvPr/>
              </p:nvSpPr>
              <p:spPr>
                <a:xfrm rot="8363413">
                  <a:off x="9628922" y="350516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0" name="Oval 6699"/>
                <p:cNvSpPr/>
                <p:nvPr/>
              </p:nvSpPr>
              <p:spPr>
                <a:xfrm rot="8363413">
                  <a:off x="9741154" y="345152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1" name="Oval 6700"/>
                <p:cNvSpPr/>
                <p:nvPr/>
              </p:nvSpPr>
              <p:spPr>
                <a:xfrm rot="8363413">
                  <a:off x="9853385" y="339789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2" name="Oval 6701"/>
                <p:cNvSpPr/>
                <p:nvPr/>
              </p:nvSpPr>
              <p:spPr>
                <a:xfrm rot="8363413">
                  <a:off x="8604203" y="384967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3" name="Oval 6702"/>
                <p:cNvSpPr/>
                <p:nvPr/>
              </p:nvSpPr>
              <p:spPr>
                <a:xfrm rot="8363413">
                  <a:off x="8716435" y="379604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4" name="Oval 6703"/>
                <p:cNvSpPr/>
                <p:nvPr/>
              </p:nvSpPr>
              <p:spPr>
                <a:xfrm rot="8363413">
                  <a:off x="8828667" y="374241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5" name="Oval 6704"/>
                <p:cNvSpPr/>
                <p:nvPr/>
              </p:nvSpPr>
              <p:spPr>
                <a:xfrm rot="8363413">
                  <a:off x="8940899" y="368878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6" name="Oval 6705"/>
                <p:cNvSpPr/>
                <p:nvPr/>
              </p:nvSpPr>
              <p:spPr>
                <a:xfrm rot="8363413">
                  <a:off x="9053130" y="363515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7" name="Oval 6706"/>
                <p:cNvSpPr/>
                <p:nvPr/>
              </p:nvSpPr>
              <p:spPr>
                <a:xfrm rot="8363413">
                  <a:off x="9165362" y="358151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8" name="Oval 6707"/>
                <p:cNvSpPr/>
                <p:nvPr/>
              </p:nvSpPr>
              <p:spPr>
                <a:xfrm rot="8363413">
                  <a:off x="9277594" y="352788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9" name="Oval 6708"/>
                <p:cNvSpPr/>
                <p:nvPr/>
              </p:nvSpPr>
              <p:spPr>
                <a:xfrm rot="8363413">
                  <a:off x="9389826" y="347425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0" name="Oval 6709"/>
                <p:cNvSpPr/>
                <p:nvPr/>
              </p:nvSpPr>
              <p:spPr>
                <a:xfrm rot="8363413">
                  <a:off x="9502057" y="342062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1" name="Oval 6710"/>
                <p:cNvSpPr/>
                <p:nvPr/>
              </p:nvSpPr>
              <p:spPr>
                <a:xfrm rot="8363413">
                  <a:off x="9614288" y="336699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2" name="Oval 6711"/>
                <p:cNvSpPr/>
                <p:nvPr/>
              </p:nvSpPr>
              <p:spPr>
                <a:xfrm rot="8363413">
                  <a:off x="9726520" y="331336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3" name="Oval 6712"/>
                <p:cNvSpPr/>
                <p:nvPr/>
              </p:nvSpPr>
              <p:spPr>
                <a:xfrm rot="8363413">
                  <a:off x="8604203" y="384967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4" name="Oval 6713"/>
                <p:cNvSpPr/>
                <p:nvPr/>
              </p:nvSpPr>
              <p:spPr>
                <a:xfrm rot="8363413">
                  <a:off x="8716435" y="379604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5" name="Oval 6714"/>
                <p:cNvSpPr/>
                <p:nvPr/>
              </p:nvSpPr>
              <p:spPr>
                <a:xfrm rot="8363413">
                  <a:off x="8828667" y="374241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6" name="Oval 6715"/>
                <p:cNvSpPr/>
                <p:nvPr/>
              </p:nvSpPr>
              <p:spPr>
                <a:xfrm rot="8363413">
                  <a:off x="8940899" y="368878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7" name="Oval 6716"/>
                <p:cNvSpPr/>
                <p:nvPr/>
              </p:nvSpPr>
              <p:spPr>
                <a:xfrm rot="8363413">
                  <a:off x="9053130" y="363515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8" name="Oval 6717"/>
                <p:cNvSpPr/>
                <p:nvPr/>
              </p:nvSpPr>
              <p:spPr>
                <a:xfrm rot="8363413">
                  <a:off x="9165362" y="358151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9" name="Oval 6718"/>
                <p:cNvSpPr/>
                <p:nvPr/>
              </p:nvSpPr>
              <p:spPr>
                <a:xfrm rot="8363413">
                  <a:off x="9277594" y="352788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0" name="Oval 6719"/>
                <p:cNvSpPr/>
                <p:nvPr/>
              </p:nvSpPr>
              <p:spPr>
                <a:xfrm rot="8363413">
                  <a:off x="9389826" y="347425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1" name="Oval 6720"/>
                <p:cNvSpPr/>
                <p:nvPr/>
              </p:nvSpPr>
              <p:spPr>
                <a:xfrm rot="8363413">
                  <a:off x="9502057" y="342062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2" name="Oval 6721"/>
                <p:cNvSpPr/>
                <p:nvPr/>
              </p:nvSpPr>
              <p:spPr>
                <a:xfrm rot="8363413">
                  <a:off x="9614288" y="336699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3" name="Oval 6722"/>
                <p:cNvSpPr/>
                <p:nvPr/>
              </p:nvSpPr>
              <p:spPr>
                <a:xfrm rot="8363413">
                  <a:off x="9726520" y="331336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4" name="Oval 6723"/>
                <p:cNvSpPr/>
                <p:nvPr/>
              </p:nvSpPr>
              <p:spPr>
                <a:xfrm rot="8363413">
                  <a:off x="9838751" y="325973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5" name="Oval 6724"/>
                <p:cNvSpPr/>
                <p:nvPr/>
              </p:nvSpPr>
              <p:spPr>
                <a:xfrm rot="8363413">
                  <a:off x="8716435" y="379604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6" name="Oval 6725"/>
                <p:cNvSpPr/>
                <p:nvPr/>
              </p:nvSpPr>
              <p:spPr>
                <a:xfrm rot="8363413">
                  <a:off x="8828667" y="374241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7" name="Oval 6726"/>
                <p:cNvSpPr/>
                <p:nvPr/>
              </p:nvSpPr>
              <p:spPr>
                <a:xfrm rot="8363413">
                  <a:off x="8940899" y="368878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8" name="Oval 6727"/>
                <p:cNvSpPr/>
                <p:nvPr/>
              </p:nvSpPr>
              <p:spPr>
                <a:xfrm rot="8363413">
                  <a:off x="9053130" y="363515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9" name="Oval 6728"/>
                <p:cNvSpPr/>
                <p:nvPr/>
              </p:nvSpPr>
              <p:spPr>
                <a:xfrm rot="8363413">
                  <a:off x="9165362" y="358151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0" name="Oval 6729"/>
                <p:cNvSpPr/>
                <p:nvPr/>
              </p:nvSpPr>
              <p:spPr>
                <a:xfrm rot="8363413">
                  <a:off x="9277594" y="352788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1" name="Oval 6730"/>
                <p:cNvSpPr/>
                <p:nvPr/>
              </p:nvSpPr>
              <p:spPr>
                <a:xfrm rot="8363413">
                  <a:off x="9389826" y="347425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2" name="Oval 6731"/>
                <p:cNvSpPr/>
                <p:nvPr/>
              </p:nvSpPr>
              <p:spPr>
                <a:xfrm rot="8363413">
                  <a:off x="9502057" y="342062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3" name="Oval 6732"/>
                <p:cNvSpPr/>
                <p:nvPr/>
              </p:nvSpPr>
              <p:spPr>
                <a:xfrm rot="8363413">
                  <a:off x="9614288" y="336699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4" name="Oval 6733"/>
                <p:cNvSpPr/>
                <p:nvPr/>
              </p:nvSpPr>
              <p:spPr>
                <a:xfrm rot="8363413">
                  <a:off x="9726520" y="331336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5" name="Oval 6734"/>
                <p:cNvSpPr/>
                <p:nvPr/>
              </p:nvSpPr>
              <p:spPr>
                <a:xfrm rot="8363413">
                  <a:off x="9838751" y="325973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6" name="Oval 6735"/>
                <p:cNvSpPr/>
                <p:nvPr/>
              </p:nvSpPr>
              <p:spPr>
                <a:xfrm rot="8363413">
                  <a:off x="9950983" y="3206104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7" name="Oval 6736"/>
                <p:cNvSpPr/>
                <p:nvPr/>
              </p:nvSpPr>
              <p:spPr>
                <a:xfrm rot="8363413">
                  <a:off x="8528167" y="378117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8" name="Oval 6737"/>
                <p:cNvSpPr/>
                <p:nvPr/>
              </p:nvSpPr>
              <p:spPr>
                <a:xfrm rot="8363413">
                  <a:off x="8640398" y="3727542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9" name="Oval 6738"/>
                <p:cNvSpPr/>
                <p:nvPr/>
              </p:nvSpPr>
              <p:spPr>
                <a:xfrm rot="8363413">
                  <a:off x="8752630" y="3673912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0" name="Oval 6739"/>
                <p:cNvSpPr/>
                <p:nvPr/>
              </p:nvSpPr>
              <p:spPr>
                <a:xfrm rot="8363413">
                  <a:off x="8864862" y="362028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1" name="Oval 6740"/>
                <p:cNvSpPr/>
                <p:nvPr/>
              </p:nvSpPr>
              <p:spPr>
                <a:xfrm rot="8363413">
                  <a:off x="8977094" y="356665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2" name="Oval 6741"/>
                <p:cNvSpPr/>
                <p:nvPr/>
              </p:nvSpPr>
              <p:spPr>
                <a:xfrm rot="8363413">
                  <a:off x="9089325" y="351301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3" name="Oval 6742"/>
                <p:cNvSpPr/>
                <p:nvPr/>
              </p:nvSpPr>
              <p:spPr>
                <a:xfrm rot="8363413">
                  <a:off x="9201557" y="345938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4" name="Oval 6743"/>
                <p:cNvSpPr/>
                <p:nvPr/>
              </p:nvSpPr>
              <p:spPr>
                <a:xfrm rot="8363413">
                  <a:off x="9313788" y="340575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5" name="Oval 6744"/>
                <p:cNvSpPr/>
                <p:nvPr/>
              </p:nvSpPr>
              <p:spPr>
                <a:xfrm rot="8363413">
                  <a:off x="9426020" y="335212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6" name="Oval 6745"/>
                <p:cNvSpPr/>
                <p:nvPr/>
              </p:nvSpPr>
              <p:spPr>
                <a:xfrm rot="8363413">
                  <a:off x="9538251" y="329849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7" name="Oval 6746"/>
                <p:cNvSpPr/>
                <p:nvPr/>
              </p:nvSpPr>
              <p:spPr>
                <a:xfrm rot="8363413">
                  <a:off x="9650483" y="324486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8" name="Oval 6747"/>
                <p:cNvSpPr/>
                <p:nvPr/>
              </p:nvSpPr>
              <p:spPr>
                <a:xfrm rot="8363413">
                  <a:off x="9762715" y="319123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9" name="Oval 6748"/>
                <p:cNvSpPr/>
                <p:nvPr/>
              </p:nvSpPr>
              <p:spPr>
                <a:xfrm rot="8363413">
                  <a:off x="8640398" y="3727542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0" name="Oval 6749"/>
                <p:cNvSpPr/>
                <p:nvPr/>
              </p:nvSpPr>
              <p:spPr>
                <a:xfrm rot="8363413">
                  <a:off x="8752630" y="3673912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1" name="Oval 6750"/>
                <p:cNvSpPr/>
                <p:nvPr/>
              </p:nvSpPr>
              <p:spPr>
                <a:xfrm rot="8363413">
                  <a:off x="8864862" y="362028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2" name="Oval 6751"/>
                <p:cNvSpPr/>
                <p:nvPr/>
              </p:nvSpPr>
              <p:spPr>
                <a:xfrm rot="8363413">
                  <a:off x="8977094" y="356665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3" name="Oval 6752"/>
                <p:cNvSpPr/>
                <p:nvPr/>
              </p:nvSpPr>
              <p:spPr>
                <a:xfrm rot="8363413">
                  <a:off x="9089325" y="351301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4" name="Oval 6753"/>
                <p:cNvSpPr/>
                <p:nvPr/>
              </p:nvSpPr>
              <p:spPr>
                <a:xfrm rot="8363413">
                  <a:off x="9201557" y="345938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5" name="Oval 6754"/>
                <p:cNvSpPr/>
                <p:nvPr/>
              </p:nvSpPr>
              <p:spPr>
                <a:xfrm rot="8363413">
                  <a:off x="9313788" y="340575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6" name="Oval 6755"/>
                <p:cNvSpPr/>
                <p:nvPr/>
              </p:nvSpPr>
              <p:spPr>
                <a:xfrm rot="8363413">
                  <a:off x="9426020" y="335212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7" name="Oval 6756"/>
                <p:cNvSpPr/>
                <p:nvPr/>
              </p:nvSpPr>
              <p:spPr>
                <a:xfrm rot="8363413">
                  <a:off x="9538251" y="329849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8" name="Oval 6757"/>
                <p:cNvSpPr/>
                <p:nvPr/>
              </p:nvSpPr>
              <p:spPr>
                <a:xfrm rot="8363413">
                  <a:off x="9650483" y="324486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9" name="Oval 6758"/>
                <p:cNvSpPr/>
                <p:nvPr/>
              </p:nvSpPr>
              <p:spPr>
                <a:xfrm rot="8363413">
                  <a:off x="9762715" y="319123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0" name="Oval 6759"/>
                <p:cNvSpPr/>
                <p:nvPr/>
              </p:nvSpPr>
              <p:spPr>
                <a:xfrm rot="8363413">
                  <a:off x="9874946" y="3137604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1" name="Oval 6760"/>
                <p:cNvSpPr/>
                <p:nvPr/>
              </p:nvSpPr>
              <p:spPr>
                <a:xfrm rot="8363413">
                  <a:off x="8752630" y="3673912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2" name="Oval 6761"/>
                <p:cNvSpPr/>
                <p:nvPr/>
              </p:nvSpPr>
              <p:spPr>
                <a:xfrm rot="8363413">
                  <a:off x="8864862" y="362028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3" name="Oval 6762"/>
                <p:cNvSpPr/>
                <p:nvPr/>
              </p:nvSpPr>
              <p:spPr>
                <a:xfrm rot="8363413">
                  <a:off x="8977094" y="356665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4" name="Oval 6763"/>
                <p:cNvSpPr/>
                <p:nvPr/>
              </p:nvSpPr>
              <p:spPr>
                <a:xfrm rot="8363413">
                  <a:off x="9089325" y="351301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5" name="Oval 6764"/>
                <p:cNvSpPr/>
                <p:nvPr/>
              </p:nvSpPr>
              <p:spPr>
                <a:xfrm rot="8363413">
                  <a:off x="9201557" y="345938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6" name="Oval 6765"/>
                <p:cNvSpPr/>
                <p:nvPr/>
              </p:nvSpPr>
              <p:spPr>
                <a:xfrm rot="8363413">
                  <a:off x="9313788" y="340575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7" name="Oval 6766"/>
                <p:cNvSpPr/>
                <p:nvPr/>
              </p:nvSpPr>
              <p:spPr>
                <a:xfrm rot="8363413">
                  <a:off x="9426020" y="335212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8" name="Oval 6767"/>
                <p:cNvSpPr/>
                <p:nvPr/>
              </p:nvSpPr>
              <p:spPr>
                <a:xfrm rot="8363413">
                  <a:off x="9538251" y="329849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9" name="Oval 6768"/>
                <p:cNvSpPr/>
                <p:nvPr/>
              </p:nvSpPr>
              <p:spPr>
                <a:xfrm rot="8363413">
                  <a:off x="9650483" y="324486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0" name="Oval 6769"/>
                <p:cNvSpPr/>
                <p:nvPr/>
              </p:nvSpPr>
              <p:spPr>
                <a:xfrm rot="8363413">
                  <a:off x="9987178" y="308397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1" name="Oval 6770"/>
                <p:cNvSpPr/>
                <p:nvPr/>
              </p:nvSpPr>
              <p:spPr>
                <a:xfrm rot="8363413">
                  <a:off x="8416712" y="476988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2" name="Oval 6771"/>
                <p:cNvSpPr/>
                <p:nvPr/>
              </p:nvSpPr>
              <p:spPr>
                <a:xfrm rot="8363413">
                  <a:off x="8528944" y="4716252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3" name="Oval 6772"/>
                <p:cNvSpPr/>
                <p:nvPr/>
              </p:nvSpPr>
              <p:spPr>
                <a:xfrm rot="8363413">
                  <a:off x="8641176" y="466262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4" name="Oval 6773"/>
                <p:cNvSpPr/>
                <p:nvPr/>
              </p:nvSpPr>
              <p:spPr>
                <a:xfrm rot="8363413">
                  <a:off x="8753407" y="460899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5" name="Oval 6774"/>
                <p:cNvSpPr/>
                <p:nvPr/>
              </p:nvSpPr>
              <p:spPr>
                <a:xfrm rot="8363413">
                  <a:off x="8865638" y="455536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6" name="Oval 6775"/>
                <p:cNvSpPr/>
                <p:nvPr/>
              </p:nvSpPr>
              <p:spPr>
                <a:xfrm rot="8363413">
                  <a:off x="8977870" y="450172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7" name="Oval 6776"/>
                <p:cNvSpPr/>
                <p:nvPr/>
              </p:nvSpPr>
              <p:spPr>
                <a:xfrm rot="8363413">
                  <a:off x="9090102" y="444809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8" name="Oval 6777"/>
                <p:cNvSpPr/>
                <p:nvPr/>
              </p:nvSpPr>
              <p:spPr>
                <a:xfrm rot="8363413">
                  <a:off x="9202333" y="439446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9" name="Oval 6778"/>
                <p:cNvSpPr/>
                <p:nvPr/>
              </p:nvSpPr>
              <p:spPr>
                <a:xfrm rot="8363413">
                  <a:off x="9314565" y="434083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0" name="Oval 6779"/>
                <p:cNvSpPr/>
                <p:nvPr/>
              </p:nvSpPr>
              <p:spPr>
                <a:xfrm rot="8363413">
                  <a:off x="9426797" y="428720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1" name="Oval 6780"/>
                <p:cNvSpPr/>
                <p:nvPr/>
              </p:nvSpPr>
              <p:spPr>
                <a:xfrm rot="8363413">
                  <a:off x="9539028" y="423357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2" name="Oval 6781"/>
                <p:cNvSpPr/>
                <p:nvPr/>
              </p:nvSpPr>
              <p:spPr>
                <a:xfrm rot="8363413">
                  <a:off x="9651260" y="417994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3" name="Oval 6782"/>
                <p:cNvSpPr/>
                <p:nvPr/>
              </p:nvSpPr>
              <p:spPr>
                <a:xfrm rot="8363413">
                  <a:off x="8528944" y="4716252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4" name="Oval 6783"/>
                <p:cNvSpPr/>
                <p:nvPr/>
              </p:nvSpPr>
              <p:spPr>
                <a:xfrm rot="8363413">
                  <a:off x="8641176" y="466262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5" name="Oval 6784"/>
                <p:cNvSpPr/>
                <p:nvPr/>
              </p:nvSpPr>
              <p:spPr>
                <a:xfrm rot="8363413">
                  <a:off x="8753407" y="460899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6" name="Oval 6785"/>
                <p:cNvSpPr/>
                <p:nvPr/>
              </p:nvSpPr>
              <p:spPr>
                <a:xfrm rot="8363413">
                  <a:off x="8865638" y="455536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7" name="Oval 6786"/>
                <p:cNvSpPr/>
                <p:nvPr/>
              </p:nvSpPr>
              <p:spPr>
                <a:xfrm rot="8363413">
                  <a:off x="8977870" y="450172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8" name="Oval 6787"/>
                <p:cNvSpPr/>
                <p:nvPr/>
              </p:nvSpPr>
              <p:spPr>
                <a:xfrm rot="8363413">
                  <a:off x="9090102" y="444809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9" name="Oval 6788"/>
                <p:cNvSpPr/>
                <p:nvPr/>
              </p:nvSpPr>
              <p:spPr>
                <a:xfrm rot="8363413">
                  <a:off x="9202333" y="439446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0" name="Oval 6789"/>
                <p:cNvSpPr/>
                <p:nvPr/>
              </p:nvSpPr>
              <p:spPr>
                <a:xfrm rot="8363413">
                  <a:off x="9314565" y="434083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1" name="Oval 6790"/>
                <p:cNvSpPr/>
                <p:nvPr/>
              </p:nvSpPr>
              <p:spPr>
                <a:xfrm rot="8363413">
                  <a:off x="9426797" y="428720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2" name="Oval 6791"/>
                <p:cNvSpPr/>
                <p:nvPr/>
              </p:nvSpPr>
              <p:spPr>
                <a:xfrm rot="8363413">
                  <a:off x="9539028" y="423357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3" name="Oval 6792"/>
                <p:cNvSpPr/>
                <p:nvPr/>
              </p:nvSpPr>
              <p:spPr>
                <a:xfrm rot="8363413">
                  <a:off x="9651260" y="417994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4" name="Oval 6793"/>
                <p:cNvSpPr/>
                <p:nvPr/>
              </p:nvSpPr>
              <p:spPr>
                <a:xfrm rot="8363413">
                  <a:off x="9763492" y="4126314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5" name="Oval 6794"/>
                <p:cNvSpPr/>
                <p:nvPr/>
              </p:nvSpPr>
              <p:spPr>
                <a:xfrm rot="8363413">
                  <a:off x="8641176" y="466262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6" name="Oval 6795"/>
                <p:cNvSpPr/>
                <p:nvPr/>
              </p:nvSpPr>
              <p:spPr>
                <a:xfrm rot="8363413">
                  <a:off x="8753407" y="460899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7" name="Oval 6796"/>
                <p:cNvSpPr/>
                <p:nvPr/>
              </p:nvSpPr>
              <p:spPr>
                <a:xfrm rot="8363413">
                  <a:off x="8865638" y="455536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8" name="Oval 6797"/>
                <p:cNvSpPr/>
                <p:nvPr/>
              </p:nvSpPr>
              <p:spPr>
                <a:xfrm rot="8363413">
                  <a:off x="8977870" y="450172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9" name="Oval 6798"/>
                <p:cNvSpPr/>
                <p:nvPr/>
              </p:nvSpPr>
              <p:spPr>
                <a:xfrm rot="8363413">
                  <a:off x="9090102" y="444809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0" name="Oval 6799"/>
                <p:cNvSpPr/>
                <p:nvPr/>
              </p:nvSpPr>
              <p:spPr>
                <a:xfrm rot="8363413">
                  <a:off x="9202333" y="439446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1" name="Oval 6800"/>
                <p:cNvSpPr/>
                <p:nvPr/>
              </p:nvSpPr>
              <p:spPr>
                <a:xfrm rot="8363413">
                  <a:off x="9314565" y="434083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2" name="Oval 6801"/>
                <p:cNvSpPr/>
                <p:nvPr/>
              </p:nvSpPr>
              <p:spPr>
                <a:xfrm rot="8363413">
                  <a:off x="9426797" y="428720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3" name="Oval 6802"/>
                <p:cNvSpPr/>
                <p:nvPr/>
              </p:nvSpPr>
              <p:spPr>
                <a:xfrm rot="8363413">
                  <a:off x="9539028" y="423357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4" name="Oval 6803"/>
                <p:cNvSpPr/>
                <p:nvPr/>
              </p:nvSpPr>
              <p:spPr>
                <a:xfrm rot="8363413">
                  <a:off x="9651260" y="417994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5" name="Oval 6804"/>
                <p:cNvSpPr/>
                <p:nvPr/>
              </p:nvSpPr>
              <p:spPr>
                <a:xfrm rot="8363413">
                  <a:off x="9763492" y="4126314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6" name="Oval 6805"/>
                <p:cNvSpPr/>
                <p:nvPr/>
              </p:nvSpPr>
              <p:spPr>
                <a:xfrm rot="8363413">
                  <a:off x="9875724" y="407268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7" name="Oval 6806"/>
                <p:cNvSpPr/>
                <p:nvPr/>
              </p:nvSpPr>
              <p:spPr>
                <a:xfrm rot="8363413">
                  <a:off x="8452906" y="4647752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8" name="Oval 6807"/>
                <p:cNvSpPr/>
                <p:nvPr/>
              </p:nvSpPr>
              <p:spPr>
                <a:xfrm rot="8363413">
                  <a:off x="8565138" y="459412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9" name="Oval 6808"/>
                <p:cNvSpPr/>
                <p:nvPr/>
              </p:nvSpPr>
              <p:spPr>
                <a:xfrm rot="8363413">
                  <a:off x="8677370" y="454049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0" name="Oval 6809"/>
                <p:cNvSpPr/>
                <p:nvPr/>
              </p:nvSpPr>
              <p:spPr>
                <a:xfrm rot="8363413">
                  <a:off x="8789601" y="448686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1" name="Oval 6810"/>
                <p:cNvSpPr/>
                <p:nvPr/>
              </p:nvSpPr>
              <p:spPr>
                <a:xfrm rot="8363413">
                  <a:off x="8901833" y="443322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2" name="Oval 6811"/>
                <p:cNvSpPr/>
                <p:nvPr/>
              </p:nvSpPr>
              <p:spPr>
                <a:xfrm rot="8363413">
                  <a:off x="9014065" y="437959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3" name="Oval 6812"/>
                <p:cNvSpPr/>
                <p:nvPr/>
              </p:nvSpPr>
              <p:spPr>
                <a:xfrm rot="8363413">
                  <a:off x="9126297" y="432596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4" name="Oval 6813"/>
                <p:cNvSpPr/>
                <p:nvPr/>
              </p:nvSpPr>
              <p:spPr>
                <a:xfrm rot="8363413">
                  <a:off x="9238528" y="427233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5" name="Oval 6814"/>
                <p:cNvSpPr/>
                <p:nvPr/>
              </p:nvSpPr>
              <p:spPr>
                <a:xfrm rot="8363413">
                  <a:off x="9350760" y="421870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6" name="Oval 6815"/>
                <p:cNvSpPr/>
                <p:nvPr/>
              </p:nvSpPr>
              <p:spPr>
                <a:xfrm rot="8363413">
                  <a:off x="9462992" y="416507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7" name="Oval 6816"/>
                <p:cNvSpPr/>
                <p:nvPr/>
              </p:nvSpPr>
              <p:spPr>
                <a:xfrm rot="8363413">
                  <a:off x="9575223" y="411144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8" name="Oval 6817"/>
                <p:cNvSpPr/>
                <p:nvPr/>
              </p:nvSpPr>
              <p:spPr>
                <a:xfrm rot="8363413">
                  <a:off x="9687454" y="4057814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9" name="Oval 6818"/>
                <p:cNvSpPr/>
                <p:nvPr/>
              </p:nvSpPr>
              <p:spPr>
                <a:xfrm rot="8363413">
                  <a:off x="8565138" y="459412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0" name="Oval 6819"/>
                <p:cNvSpPr/>
                <p:nvPr/>
              </p:nvSpPr>
              <p:spPr>
                <a:xfrm rot="8363413">
                  <a:off x="8677370" y="454049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1" name="Oval 6820"/>
                <p:cNvSpPr/>
                <p:nvPr/>
              </p:nvSpPr>
              <p:spPr>
                <a:xfrm rot="8363413">
                  <a:off x="8789601" y="448686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2" name="Oval 6821"/>
                <p:cNvSpPr/>
                <p:nvPr/>
              </p:nvSpPr>
              <p:spPr>
                <a:xfrm rot="8363413">
                  <a:off x="8901833" y="443322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3" name="Oval 6822"/>
                <p:cNvSpPr/>
                <p:nvPr/>
              </p:nvSpPr>
              <p:spPr>
                <a:xfrm rot="8363413">
                  <a:off x="9014065" y="437959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4" name="Oval 6823"/>
                <p:cNvSpPr/>
                <p:nvPr/>
              </p:nvSpPr>
              <p:spPr>
                <a:xfrm rot="8363413">
                  <a:off x="9126297" y="432596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5" name="Oval 6824"/>
                <p:cNvSpPr/>
                <p:nvPr/>
              </p:nvSpPr>
              <p:spPr>
                <a:xfrm rot="8363413">
                  <a:off x="9238528" y="427233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6" name="Oval 6825"/>
                <p:cNvSpPr/>
                <p:nvPr/>
              </p:nvSpPr>
              <p:spPr>
                <a:xfrm rot="8363413">
                  <a:off x="9350760" y="421870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7" name="Oval 6826"/>
                <p:cNvSpPr/>
                <p:nvPr/>
              </p:nvSpPr>
              <p:spPr>
                <a:xfrm rot="8363413">
                  <a:off x="9462992" y="416507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8" name="Oval 6827"/>
                <p:cNvSpPr/>
                <p:nvPr/>
              </p:nvSpPr>
              <p:spPr>
                <a:xfrm rot="8363413">
                  <a:off x="9575223" y="411144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9" name="Oval 6828"/>
                <p:cNvSpPr/>
                <p:nvPr/>
              </p:nvSpPr>
              <p:spPr>
                <a:xfrm rot="8363413">
                  <a:off x="9687454" y="4057814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0" name="Oval 6829"/>
                <p:cNvSpPr/>
                <p:nvPr/>
              </p:nvSpPr>
              <p:spPr>
                <a:xfrm rot="8363413">
                  <a:off x="9799686" y="400418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1" name="Oval 6830"/>
                <p:cNvSpPr/>
                <p:nvPr/>
              </p:nvSpPr>
              <p:spPr>
                <a:xfrm rot="8363413">
                  <a:off x="8677370" y="454049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2" name="Oval 6831"/>
                <p:cNvSpPr/>
                <p:nvPr/>
              </p:nvSpPr>
              <p:spPr>
                <a:xfrm rot="8363413">
                  <a:off x="8789601" y="448686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3" name="Oval 6832"/>
                <p:cNvSpPr/>
                <p:nvPr/>
              </p:nvSpPr>
              <p:spPr>
                <a:xfrm rot="8363413">
                  <a:off x="8901833" y="443322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4" name="Oval 6833"/>
                <p:cNvSpPr/>
                <p:nvPr/>
              </p:nvSpPr>
              <p:spPr>
                <a:xfrm rot="8363413">
                  <a:off x="9014065" y="437959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5" name="Oval 6834"/>
                <p:cNvSpPr/>
                <p:nvPr/>
              </p:nvSpPr>
              <p:spPr>
                <a:xfrm rot="8363413">
                  <a:off x="9126297" y="432596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6" name="Oval 6835"/>
                <p:cNvSpPr/>
                <p:nvPr/>
              </p:nvSpPr>
              <p:spPr>
                <a:xfrm rot="8363413">
                  <a:off x="9238528" y="427233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7" name="Oval 6836"/>
                <p:cNvSpPr/>
                <p:nvPr/>
              </p:nvSpPr>
              <p:spPr>
                <a:xfrm rot="8363413">
                  <a:off x="9350760" y="421870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8" name="Oval 6837"/>
                <p:cNvSpPr/>
                <p:nvPr/>
              </p:nvSpPr>
              <p:spPr>
                <a:xfrm rot="8363413">
                  <a:off x="9462992" y="416507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9" name="Oval 6838"/>
                <p:cNvSpPr/>
                <p:nvPr/>
              </p:nvSpPr>
              <p:spPr>
                <a:xfrm rot="8363413">
                  <a:off x="9575223" y="411144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0" name="Oval 6839"/>
                <p:cNvSpPr/>
                <p:nvPr/>
              </p:nvSpPr>
              <p:spPr>
                <a:xfrm rot="8363413">
                  <a:off x="9455343" y="409066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1" name="Oval 6840"/>
                <p:cNvSpPr/>
                <p:nvPr/>
              </p:nvSpPr>
              <p:spPr>
                <a:xfrm rot="8363413">
                  <a:off x="9799686" y="400418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2" name="Oval 6841"/>
                <p:cNvSpPr/>
                <p:nvPr/>
              </p:nvSpPr>
              <p:spPr>
                <a:xfrm rot="8363413">
                  <a:off x="9911918" y="395055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3" name="Oval 6842"/>
                <p:cNvSpPr/>
                <p:nvPr/>
              </p:nvSpPr>
              <p:spPr>
                <a:xfrm rot="8363413">
                  <a:off x="8438273" y="450958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4" name="Oval 6843"/>
                <p:cNvSpPr/>
                <p:nvPr/>
              </p:nvSpPr>
              <p:spPr>
                <a:xfrm rot="8363413">
                  <a:off x="8550505" y="445595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5" name="Oval 6844"/>
                <p:cNvSpPr/>
                <p:nvPr/>
              </p:nvSpPr>
              <p:spPr>
                <a:xfrm rot="8363413">
                  <a:off x="8662737" y="440232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6" name="Oval 6845"/>
                <p:cNvSpPr/>
                <p:nvPr/>
              </p:nvSpPr>
              <p:spPr>
                <a:xfrm rot="8363413">
                  <a:off x="8774968" y="434869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7" name="Oval 6846"/>
                <p:cNvSpPr/>
                <p:nvPr/>
              </p:nvSpPr>
              <p:spPr>
                <a:xfrm rot="8363413">
                  <a:off x="8887200" y="429506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8" name="Oval 6847"/>
                <p:cNvSpPr/>
                <p:nvPr/>
              </p:nvSpPr>
              <p:spPr>
                <a:xfrm rot="8363413">
                  <a:off x="8999432" y="424143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9" name="Oval 6848"/>
                <p:cNvSpPr/>
                <p:nvPr/>
              </p:nvSpPr>
              <p:spPr>
                <a:xfrm rot="8363413">
                  <a:off x="9111664" y="4187804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0" name="Oval 6849"/>
                <p:cNvSpPr/>
                <p:nvPr/>
              </p:nvSpPr>
              <p:spPr>
                <a:xfrm rot="8363413">
                  <a:off x="9223894" y="413417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1" name="Oval 6850"/>
                <p:cNvSpPr/>
                <p:nvPr/>
              </p:nvSpPr>
              <p:spPr>
                <a:xfrm rot="8363413">
                  <a:off x="9336126" y="408054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2" name="Oval 6851"/>
                <p:cNvSpPr/>
                <p:nvPr/>
              </p:nvSpPr>
              <p:spPr>
                <a:xfrm rot="8363413">
                  <a:off x="9448358" y="402691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3" name="Oval 6852"/>
                <p:cNvSpPr/>
                <p:nvPr/>
              </p:nvSpPr>
              <p:spPr>
                <a:xfrm rot="8363413">
                  <a:off x="9560590" y="397328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4" name="Oval 6853"/>
                <p:cNvSpPr/>
                <p:nvPr/>
              </p:nvSpPr>
              <p:spPr>
                <a:xfrm rot="8363413">
                  <a:off x="9672821" y="391965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5" name="Oval 6854"/>
                <p:cNvSpPr/>
                <p:nvPr/>
              </p:nvSpPr>
              <p:spPr>
                <a:xfrm rot="8363413">
                  <a:off x="8662737" y="440232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6" name="Oval 6855"/>
                <p:cNvSpPr/>
                <p:nvPr/>
              </p:nvSpPr>
              <p:spPr>
                <a:xfrm rot="8363413">
                  <a:off x="8774968" y="434869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7" name="Oval 6856"/>
                <p:cNvSpPr/>
                <p:nvPr/>
              </p:nvSpPr>
              <p:spPr>
                <a:xfrm rot="8363413">
                  <a:off x="8887200" y="429506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8" name="Oval 6857"/>
                <p:cNvSpPr/>
                <p:nvPr/>
              </p:nvSpPr>
              <p:spPr>
                <a:xfrm rot="8363413">
                  <a:off x="8999432" y="424143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9" name="Oval 6858"/>
                <p:cNvSpPr/>
                <p:nvPr/>
              </p:nvSpPr>
              <p:spPr>
                <a:xfrm rot="8363413">
                  <a:off x="9111664" y="4187804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0" name="Oval 6859"/>
                <p:cNvSpPr/>
                <p:nvPr/>
              </p:nvSpPr>
              <p:spPr>
                <a:xfrm rot="8363413">
                  <a:off x="9223894" y="413417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1" name="Oval 6860"/>
                <p:cNvSpPr/>
                <p:nvPr/>
              </p:nvSpPr>
              <p:spPr>
                <a:xfrm rot="8363413">
                  <a:off x="9336126" y="408054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2" name="Oval 6861"/>
                <p:cNvSpPr/>
                <p:nvPr/>
              </p:nvSpPr>
              <p:spPr>
                <a:xfrm rot="8363413">
                  <a:off x="9448358" y="402691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3" name="Oval 6862"/>
                <p:cNvSpPr/>
                <p:nvPr/>
              </p:nvSpPr>
              <p:spPr>
                <a:xfrm rot="8363413">
                  <a:off x="9560590" y="397328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4" name="Oval 6863"/>
                <p:cNvSpPr/>
                <p:nvPr/>
              </p:nvSpPr>
              <p:spPr>
                <a:xfrm rot="8363413">
                  <a:off x="9672821" y="391965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5" name="Oval 6864"/>
                <p:cNvSpPr/>
                <p:nvPr/>
              </p:nvSpPr>
              <p:spPr>
                <a:xfrm rot="8363413">
                  <a:off x="9785053" y="386601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6" name="Oval 6865"/>
                <p:cNvSpPr/>
                <p:nvPr/>
              </p:nvSpPr>
              <p:spPr>
                <a:xfrm rot="8363413">
                  <a:off x="8662737" y="440232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7" name="Oval 6866"/>
                <p:cNvSpPr/>
                <p:nvPr/>
              </p:nvSpPr>
              <p:spPr>
                <a:xfrm rot="8363413">
                  <a:off x="8774968" y="434869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8" name="Oval 6867"/>
                <p:cNvSpPr/>
                <p:nvPr/>
              </p:nvSpPr>
              <p:spPr>
                <a:xfrm rot="8363413">
                  <a:off x="8887200" y="429506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9" name="Oval 6868"/>
                <p:cNvSpPr/>
                <p:nvPr/>
              </p:nvSpPr>
              <p:spPr>
                <a:xfrm rot="8363413">
                  <a:off x="8999432" y="424143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0" name="Oval 6869"/>
                <p:cNvSpPr/>
                <p:nvPr/>
              </p:nvSpPr>
              <p:spPr>
                <a:xfrm rot="8363413">
                  <a:off x="9111664" y="4187804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1" name="Oval 6870"/>
                <p:cNvSpPr/>
                <p:nvPr/>
              </p:nvSpPr>
              <p:spPr>
                <a:xfrm rot="8363413">
                  <a:off x="9223894" y="413417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2" name="Oval 6871"/>
                <p:cNvSpPr/>
                <p:nvPr/>
              </p:nvSpPr>
              <p:spPr>
                <a:xfrm rot="8363413">
                  <a:off x="9336126" y="408054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3" name="Oval 6872"/>
                <p:cNvSpPr/>
                <p:nvPr/>
              </p:nvSpPr>
              <p:spPr>
                <a:xfrm rot="8363413">
                  <a:off x="9448358" y="402691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4" name="Oval 6873"/>
                <p:cNvSpPr/>
                <p:nvPr/>
              </p:nvSpPr>
              <p:spPr>
                <a:xfrm rot="8363413">
                  <a:off x="9560590" y="397328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5" name="Oval 6874"/>
                <p:cNvSpPr/>
                <p:nvPr/>
              </p:nvSpPr>
              <p:spPr>
                <a:xfrm rot="8363413">
                  <a:off x="9672821" y="391965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6" name="Oval 6875"/>
                <p:cNvSpPr/>
                <p:nvPr/>
              </p:nvSpPr>
              <p:spPr>
                <a:xfrm rot="8363413">
                  <a:off x="9785053" y="386601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7" name="Oval 6876"/>
                <p:cNvSpPr/>
                <p:nvPr/>
              </p:nvSpPr>
              <p:spPr>
                <a:xfrm rot="8363413">
                  <a:off x="9897285" y="381238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8" name="Oval 6877"/>
                <p:cNvSpPr/>
                <p:nvPr/>
              </p:nvSpPr>
              <p:spPr>
                <a:xfrm rot="8363413">
                  <a:off x="8474468" y="438745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9" name="Oval 6878"/>
                <p:cNvSpPr/>
                <p:nvPr/>
              </p:nvSpPr>
              <p:spPr>
                <a:xfrm rot="8363413">
                  <a:off x="8586700" y="433382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0" name="Oval 6879"/>
                <p:cNvSpPr/>
                <p:nvPr/>
              </p:nvSpPr>
              <p:spPr>
                <a:xfrm rot="8363413">
                  <a:off x="8698932" y="428019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1" name="Oval 6880"/>
                <p:cNvSpPr/>
                <p:nvPr/>
              </p:nvSpPr>
              <p:spPr>
                <a:xfrm rot="8363413">
                  <a:off x="8811163" y="422656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2" name="Oval 6881"/>
                <p:cNvSpPr/>
                <p:nvPr/>
              </p:nvSpPr>
              <p:spPr>
                <a:xfrm rot="8363413">
                  <a:off x="8923394" y="4172934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3" name="Oval 6882"/>
                <p:cNvSpPr/>
                <p:nvPr/>
              </p:nvSpPr>
              <p:spPr>
                <a:xfrm rot="8363413">
                  <a:off x="9035626" y="4119304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4" name="Oval 6883"/>
                <p:cNvSpPr/>
                <p:nvPr/>
              </p:nvSpPr>
              <p:spPr>
                <a:xfrm rot="8363413">
                  <a:off x="9147858" y="406567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5" name="Oval 6884"/>
                <p:cNvSpPr/>
                <p:nvPr/>
              </p:nvSpPr>
              <p:spPr>
                <a:xfrm rot="8363413">
                  <a:off x="9260089" y="4012042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6" name="Oval 6885"/>
                <p:cNvSpPr/>
                <p:nvPr/>
              </p:nvSpPr>
              <p:spPr>
                <a:xfrm rot="8363413">
                  <a:off x="9372321" y="3958412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7" name="Oval 6886"/>
                <p:cNvSpPr/>
                <p:nvPr/>
              </p:nvSpPr>
              <p:spPr>
                <a:xfrm rot="8363413">
                  <a:off x="9484553" y="390478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8" name="Oval 6887"/>
                <p:cNvSpPr/>
                <p:nvPr/>
              </p:nvSpPr>
              <p:spPr>
                <a:xfrm rot="8363413">
                  <a:off x="9596785" y="385115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9" name="Oval 6888"/>
                <p:cNvSpPr/>
                <p:nvPr/>
              </p:nvSpPr>
              <p:spPr>
                <a:xfrm rot="8363413">
                  <a:off x="9709016" y="379752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0" name="Oval 6889"/>
                <p:cNvSpPr/>
                <p:nvPr/>
              </p:nvSpPr>
              <p:spPr>
                <a:xfrm rot="8363413">
                  <a:off x="8586700" y="433382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1" name="Oval 6890"/>
                <p:cNvSpPr/>
                <p:nvPr/>
              </p:nvSpPr>
              <p:spPr>
                <a:xfrm rot="8363413">
                  <a:off x="8698932" y="428019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2" name="Oval 6891"/>
                <p:cNvSpPr/>
                <p:nvPr/>
              </p:nvSpPr>
              <p:spPr>
                <a:xfrm rot="8363413">
                  <a:off x="8811163" y="422656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3" name="Oval 6892"/>
                <p:cNvSpPr/>
                <p:nvPr/>
              </p:nvSpPr>
              <p:spPr>
                <a:xfrm rot="8363413">
                  <a:off x="8923394" y="4172934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4" name="Oval 6893"/>
                <p:cNvSpPr/>
                <p:nvPr/>
              </p:nvSpPr>
              <p:spPr>
                <a:xfrm rot="8363413">
                  <a:off x="9035626" y="4119304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5" name="Oval 6894"/>
                <p:cNvSpPr/>
                <p:nvPr/>
              </p:nvSpPr>
              <p:spPr>
                <a:xfrm rot="8363413">
                  <a:off x="9147858" y="406567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6" name="Oval 6895"/>
                <p:cNvSpPr/>
                <p:nvPr/>
              </p:nvSpPr>
              <p:spPr>
                <a:xfrm rot="8363413">
                  <a:off x="9260089" y="4012042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7" name="Oval 6896"/>
                <p:cNvSpPr/>
                <p:nvPr/>
              </p:nvSpPr>
              <p:spPr>
                <a:xfrm rot="8363413">
                  <a:off x="9372321" y="3958412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8" name="Oval 6897"/>
                <p:cNvSpPr/>
                <p:nvPr/>
              </p:nvSpPr>
              <p:spPr>
                <a:xfrm rot="8363413">
                  <a:off x="9484553" y="390478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9" name="Oval 6898"/>
                <p:cNvSpPr/>
                <p:nvPr/>
              </p:nvSpPr>
              <p:spPr>
                <a:xfrm rot="8363413">
                  <a:off x="9596785" y="385115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0" name="Oval 6899"/>
                <p:cNvSpPr/>
                <p:nvPr/>
              </p:nvSpPr>
              <p:spPr>
                <a:xfrm rot="8363413">
                  <a:off x="9709016" y="379752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1" name="Oval 6900"/>
                <p:cNvSpPr/>
                <p:nvPr/>
              </p:nvSpPr>
              <p:spPr>
                <a:xfrm rot="8363413">
                  <a:off x="9821248" y="374388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2" name="Oval 6901"/>
                <p:cNvSpPr/>
                <p:nvPr/>
              </p:nvSpPr>
              <p:spPr>
                <a:xfrm rot="8363413">
                  <a:off x="8698932" y="428019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3" name="Oval 6902"/>
                <p:cNvSpPr/>
                <p:nvPr/>
              </p:nvSpPr>
              <p:spPr>
                <a:xfrm rot="8363413">
                  <a:off x="8811163" y="4226566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4" name="Oval 6903"/>
                <p:cNvSpPr/>
                <p:nvPr/>
              </p:nvSpPr>
              <p:spPr>
                <a:xfrm rot="8363413">
                  <a:off x="8923394" y="4172934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5" name="Oval 6904"/>
                <p:cNvSpPr/>
                <p:nvPr/>
              </p:nvSpPr>
              <p:spPr>
                <a:xfrm rot="8363413">
                  <a:off x="9035626" y="4119304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6" name="Oval 6905"/>
                <p:cNvSpPr/>
                <p:nvPr/>
              </p:nvSpPr>
              <p:spPr>
                <a:xfrm rot="8363413">
                  <a:off x="9147858" y="406567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7" name="Oval 6906"/>
                <p:cNvSpPr/>
                <p:nvPr/>
              </p:nvSpPr>
              <p:spPr>
                <a:xfrm rot="8363413">
                  <a:off x="9260089" y="4012042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8" name="Oval 6907"/>
                <p:cNvSpPr/>
                <p:nvPr/>
              </p:nvSpPr>
              <p:spPr>
                <a:xfrm rot="8363413">
                  <a:off x="9372321" y="3958412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9" name="Oval 6908"/>
                <p:cNvSpPr/>
                <p:nvPr/>
              </p:nvSpPr>
              <p:spPr>
                <a:xfrm rot="8363413">
                  <a:off x="9473093" y="351550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0" name="Oval 6909"/>
                <p:cNvSpPr/>
                <p:nvPr/>
              </p:nvSpPr>
              <p:spPr>
                <a:xfrm rot="8363413">
                  <a:off x="9596785" y="385115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1" name="Oval 6910"/>
                <p:cNvSpPr/>
                <p:nvPr/>
              </p:nvSpPr>
              <p:spPr>
                <a:xfrm rot="8363413">
                  <a:off x="9709016" y="379752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2" name="Oval 6911"/>
                <p:cNvSpPr/>
                <p:nvPr/>
              </p:nvSpPr>
              <p:spPr>
                <a:xfrm rot="8363413">
                  <a:off x="9933480" y="3690258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3" name="Oval 6912"/>
                <p:cNvSpPr/>
                <p:nvPr/>
              </p:nvSpPr>
              <p:spPr>
                <a:xfrm rot="8363413">
                  <a:off x="8611305" y="424142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4" name="Oval 6913"/>
                <p:cNvSpPr/>
                <p:nvPr/>
              </p:nvSpPr>
              <p:spPr>
                <a:xfrm rot="8363413">
                  <a:off x="8723536" y="4187797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5" name="Oval 6914"/>
                <p:cNvSpPr/>
                <p:nvPr/>
              </p:nvSpPr>
              <p:spPr>
                <a:xfrm rot="8363413">
                  <a:off x="8835768" y="413416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6" name="Oval 6915"/>
                <p:cNvSpPr/>
                <p:nvPr/>
              </p:nvSpPr>
              <p:spPr>
                <a:xfrm rot="8363413">
                  <a:off x="8948000" y="4080535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7" name="Oval 6916"/>
                <p:cNvSpPr/>
                <p:nvPr/>
              </p:nvSpPr>
              <p:spPr>
                <a:xfrm rot="8363413">
                  <a:off x="9060230" y="4026904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8" name="Oval 6917"/>
                <p:cNvSpPr/>
                <p:nvPr/>
              </p:nvSpPr>
              <p:spPr>
                <a:xfrm rot="8363413">
                  <a:off x="9172462" y="397327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9" name="Oval 6918"/>
                <p:cNvSpPr/>
                <p:nvPr/>
              </p:nvSpPr>
              <p:spPr>
                <a:xfrm rot="8363413">
                  <a:off x="9284694" y="3919643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0" name="Oval 6919"/>
                <p:cNvSpPr/>
                <p:nvPr/>
              </p:nvSpPr>
              <p:spPr>
                <a:xfrm rot="8363413">
                  <a:off x="9396926" y="3866012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1" name="Oval 6920"/>
                <p:cNvSpPr/>
                <p:nvPr/>
              </p:nvSpPr>
              <p:spPr>
                <a:xfrm rot="8363413">
                  <a:off x="9509157" y="381238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2" name="Oval 6921"/>
                <p:cNvSpPr/>
                <p:nvPr/>
              </p:nvSpPr>
              <p:spPr>
                <a:xfrm rot="8363413">
                  <a:off x="9621389" y="3758751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3" name="Oval 6922"/>
                <p:cNvSpPr/>
                <p:nvPr/>
              </p:nvSpPr>
              <p:spPr>
                <a:xfrm rot="8363413">
                  <a:off x="9733621" y="3705120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4" name="Oval 6923"/>
                <p:cNvSpPr/>
                <p:nvPr/>
              </p:nvSpPr>
              <p:spPr>
                <a:xfrm rot="8363413">
                  <a:off x="9845853" y="3651489"/>
                  <a:ext cx="150817" cy="138517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6933" name="Group 6932"/>
              <p:cNvGrpSpPr/>
              <p:nvPr/>
            </p:nvGrpSpPr>
            <p:grpSpPr>
              <a:xfrm rot="6578679">
                <a:off x="5063191" y="2721543"/>
                <a:ext cx="2562994" cy="1614208"/>
                <a:chOff x="6685854" y="3654565"/>
                <a:chExt cx="4391324" cy="3022133"/>
              </a:xfrm>
            </p:grpSpPr>
            <p:sp>
              <p:nvSpPr>
                <p:cNvPr id="7510" name="Oval 7509"/>
                <p:cNvSpPr/>
                <p:nvPr/>
              </p:nvSpPr>
              <p:spPr>
                <a:xfrm>
                  <a:off x="7752654" y="4145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1" name="Oval 7510"/>
                <p:cNvSpPr/>
                <p:nvPr/>
              </p:nvSpPr>
              <p:spPr>
                <a:xfrm>
                  <a:off x="79050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2" name="Oval 7511"/>
                <p:cNvSpPr/>
                <p:nvPr/>
              </p:nvSpPr>
              <p:spPr>
                <a:xfrm>
                  <a:off x="80574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3" name="Oval 7512"/>
                <p:cNvSpPr/>
                <p:nvPr/>
              </p:nvSpPr>
              <p:spPr>
                <a:xfrm>
                  <a:off x="82098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4" name="Oval 7513"/>
                <p:cNvSpPr/>
                <p:nvPr/>
              </p:nvSpPr>
              <p:spPr>
                <a:xfrm>
                  <a:off x="83622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5" name="Oval 7514"/>
                <p:cNvSpPr/>
                <p:nvPr/>
              </p:nvSpPr>
              <p:spPr>
                <a:xfrm>
                  <a:off x="85146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6" name="Oval 7515"/>
                <p:cNvSpPr/>
                <p:nvPr/>
              </p:nvSpPr>
              <p:spPr>
                <a:xfrm>
                  <a:off x="86670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7" name="Oval 7516"/>
                <p:cNvSpPr/>
                <p:nvPr/>
              </p:nvSpPr>
              <p:spPr>
                <a:xfrm>
                  <a:off x="88194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8" name="Oval 7517"/>
                <p:cNvSpPr/>
                <p:nvPr/>
              </p:nvSpPr>
              <p:spPr>
                <a:xfrm>
                  <a:off x="89718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9" name="Oval 7518"/>
                <p:cNvSpPr/>
                <p:nvPr/>
              </p:nvSpPr>
              <p:spPr>
                <a:xfrm>
                  <a:off x="91242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0" name="Oval 7519"/>
                <p:cNvSpPr/>
                <p:nvPr/>
              </p:nvSpPr>
              <p:spPr>
                <a:xfrm>
                  <a:off x="92766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1" name="Oval 7520"/>
                <p:cNvSpPr/>
                <p:nvPr/>
              </p:nvSpPr>
              <p:spPr>
                <a:xfrm>
                  <a:off x="94290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2" name="Oval 7521"/>
                <p:cNvSpPr/>
                <p:nvPr/>
              </p:nvSpPr>
              <p:spPr>
                <a:xfrm>
                  <a:off x="79050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3" name="Oval 7522"/>
                <p:cNvSpPr/>
                <p:nvPr/>
              </p:nvSpPr>
              <p:spPr>
                <a:xfrm>
                  <a:off x="80574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4" name="Oval 7523"/>
                <p:cNvSpPr/>
                <p:nvPr/>
              </p:nvSpPr>
              <p:spPr>
                <a:xfrm>
                  <a:off x="82098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5" name="Oval 7524"/>
                <p:cNvSpPr/>
                <p:nvPr/>
              </p:nvSpPr>
              <p:spPr>
                <a:xfrm>
                  <a:off x="83622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6" name="Oval 7525"/>
                <p:cNvSpPr/>
                <p:nvPr/>
              </p:nvSpPr>
              <p:spPr>
                <a:xfrm>
                  <a:off x="85146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7" name="Oval 7526"/>
                <p:cNvSpPr/>
                <p:nvPr/>
              </p:nvSpPr>
              <p:spPr>
                <a:xfrm>
                  <a:off x="86670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8" name="Oval 7527"/>
                <p:cNvSpPr/>
                <p:nvPr/>
              </p:nvSpPr>
              <p:spPr>
                <a:xfrm>
                  <a:off x="88194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9" name="Oval 7528"/>
                <p:cNvSpPr/>
                <p:nvPr/>
              </p:nvSpPr>
              <p:spPr>
                <a:xfrm>
                  <a:off x="89718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0" name="Oval 7529"/>
                <p:cNvSpPr/>
                <p:nvPr/>
              </p:nvSpPr>
              <p:spPr>
                <a:xfrm>
                  <a:off x="91242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1" name="Oval 7530"/>
                <p:cNvSpPr/>
                <p:nvPr/>
              </p:nvSpPr>
              <p:spPr>
                <a:xfrm>
                  <a:off x="92766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2" name="Oval 7531"/>
                <p:cNvSpPr/>
                <p:nvPr/>
              </p:nvSpPr>
              <p:spPr>
                <a:xfrm>
                  <a:off x="94290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3" name="Oval 7532"/>
                <p:cNvSpPr/>
                <p:nvPr/>
              </p:nvSpPr>
              <p:spPr>
                <a:xfrm>
                  <a:off x="95814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4" name="Oval 7533"/>
                <p:cNvSpPr/>
                <p:nvPr/>
              </p:nvSpPr>
              <p:spPr>
                <a:xfrm>
                  <a:off x="80574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5" name="Oval 7534"/>
                <p:cNvSpPr/>
                <p:nvPr/>
              </p:nvSpPr>
              <p:spPr>
                <a:xfrm>
                  <a:off x="82098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6" name="Oval 7535"/>
                <p:cNvSpPr/>
                <p:nvPr/>
              </p:nvSpPr>
              <p:spPr>
                <a:xfrm>
                  <a:off x="83622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7" name="Oval 7536"/>
                <p:cNvSpPr/>
                <p:nvPr/>
              </p:nvSpPr>
              <p:spPr>
                <a:xfrm>
                  <a:off x="85146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8" name="Oval 7537"/>
                <p:cNvSpPr/>
                <p:nvPr/>
              </p:nvSpPr>
              <p:spPr>
                <a:xfrm>
                  <a:off x="86670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9" name="Oval 7538"/>
                <p:cNvSpPr/>
                <p:nvPr/>
              </p:nvSpPr>
              <p:spPr>
                <a:xfrm>
                  <a:off x="88194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0" name="Oval 7539"/>
                <p:cNvSpPr/>
                <p:nvPr/>
              </p:nvSpPr>
              <p:spPr>
                <a:xfrm>
                  <a:off x="89718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1" name="Oval 7540"/>
                <p:cNvSpPr/>
                <p:nvPr/>
              </p:nvSpPr>
              <p:spPr>
                <a:xfrm>
                  <a:off x="91242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2" name="Oval 7541"/>
                <p:cNvSpPr/>
                <p:nvPr/>
              </p:nvSpPr>
              <p:spPr>
                <a:xfrm>
                  <a:off x="92766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3" name="Oval 7542"/>
                <p:cNvSpPr/>
                <p:nvPr/>
              </p:nvSpPr>
              <p:spPr>
                <a:xfrm>
                  <a:off x="94290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4" name="Oval 7543"/>
                <p:cNvSpPr/>
                <p:nvPr/>
              </p:nvSpPr>
              <p:spPr>
                <a:xfrm>
                  <a:off x="95814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5" name="Oval 7544"/>
                <p:cNvSpPr/>
                <p:nvPr/>
              </p:nvSpPr>
              <p:spPr>
                <a:xfrm>
                  <a:off x="9733854" y="6126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6" name="Oval 7545"/>
                <p:cNvSpPr/>
                <p:nvPr/>
              </p:nvSpPr>
              <p:spPr>
                <a:xfrm>
                  <a:off x="7981254" y="4126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7" name="Oval 7546"/>
                <p:cNvSpPr/>
                <p:nvPr/>
              </p:nvSpPr>
              <p:spPr>
                <a:xfrm>
                  <a:off x="8133654" y="4279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8" name="Oval 7547"/>
                <p:cNvSpPr/>
                <p:nvPr/>
              </p:nvSpPr>
              <p:spPr>
                <a:xfrm>
                  <a:off x="8286054" y="4431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9" name="Oval 7548"/>
                <p:cNvSpPr/>
                <p:nvPr/>
              </p:nvSpPr>
              <p:spPr>
                <a:xfrm>
                  <a:off x="843845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0" name="Oval 7549"/>
                <p:cNvSpPr/>
                <p:nvPr/>
              </p:nvSpPr>
              <p:spPr>
                <a:xfrm>
                  <a:off x="85908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1" name="Oval 7550"/>
                <p:cNvSpPr/>
                <p:nvPr/>
              </p:nvSpPr>
              <p:spPr>
                <a:xfrm>
                  <a:off x="87432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2" name="Oval 7551"/>
                <p:cNvSpPr/>
                <p:nvPr/>
              </p:nvSpPr>
              <p:spPr>
                <a:xfrm>
                  <a:off x="88956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3" name="Oval 7552"/>
                <p:cNvSpPr/>
                <p:nvPr/>
              </p:nvSpPr>
              <p:spPr>
                <a:xfrm>
                  <a:off x="90480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4" name="Oval 7553"/>
                <p:cNvSpPr/>
                <p:nvPr/>
              </p:nvSpPr>
              <p:spPr>
                <a:xfrm>
                  <a:off x="92004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5" name="Oval 7554"/>
                <p:cNvSpPr/>
                <p:nvPr/>
              </p:nvSpPr>
              <p:spPr>
                <a:xfrm>
                  <a:off x="93528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6" name="Oval 7555"/>
                <p:cNvSpPr/>
                <p:nvPr/>
              </p:nvSpPr>
              <p:spPr>
                <a:xfrm>
                  <a:off x="95052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7" name="Oval 7556"/>
                <p:cNvSpPr/>
                <p:nvPr/>
              </p:nvSpPr>
              <p:spPr>
                <a:xfrm>
                  <a:off x="96576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8" name="Oval 7557"/>
                <p:cNvSpPr/>
                <p:nvPr/>
              </p:nvSpPr>
              <p:spPr>
                <a:xfrm>
                  <a:off x="8133654" y="4279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9" name="Oval 7558"/>
                <p:cNvSpPr/>
                <p:nvPr/>
              </p:nvSpPr>
              <p:spPr>
                <a:xfrm>
                  <a:off x="8286054" y="4431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0" name="Oval 7559"/>
                <p:cNvSpPr/>
                <p:nvPr/>
              </p:nvSpPr>
              <p:spPr>
                <a:xfrm>
                  <a:off x="843845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1" name="Oval 7560"/>
                <p:cNvSpPr/>
                <p:nvPr/>
              </p:nvSpPr>
              <p:spPr>
                <a:xfrm>
                  <a:off x="85908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2" name="Oval 7561"/>
                <p:cNvSpPr/>
                <p:nvPr/>
              </p:nvSpPr>
              <p:spPr>
                <a:xfrm>
                  <a:off x="87432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3" name="Oval 7562"/>
                <p:cNvSpPr/>
                <p:nvPr/>
              </p:nvSpPr>
              <p:spPr>
                <a:xfrm>
                  <a:off x="88956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4" name="Oval 7563"/>
                <p:cNvSpPr/>
                <p:nvPr/>
              </p:nvSpPr>
              <p:spPr>
                <a:xfrm>
                  <a:off x="90480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5" name="Oval 7564"/>
                <p:cNvSpPr/>
                <p:nvPr/>
              </p:nvSpPr>
              <p:spPr>
                <a:xfrm>
                  <a:off x="92004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6" name="Oval 7565"/>
                <p:cNvSpPr/>
                <p:nvPr/>
              </p:nvSpPr>
              <p:spPr>
                <a:xfrm>
                  <a:off x="93528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7" name="Oval 7566"/>
                <p:cNvSpPr/>
                <p:nvPr/>
              </p:nvSpPr>
              <p:spPr>
                <a:xfrm>
                  <a:off x="95052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8" name="Oval 7567"/>
                <p:cNvSpPr/>
                <p:nvPr/>
              </p:nvSpPr>
              <p:spPr>
                <a:xfrm>
                  <a:off x="96576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9" name="Oval 7568"/>
                <p:cNvSpPr/>
                <p:nvPr/>
              </p:nvSpPr>
              <p:spPr>
                <a:xfrm>
                  <a:off x="981005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0" name="Oval 7569"/>
                <p:cNvSpPr/>
                <p:nvPr/>
              </p:nvSpPr>
              <p:spPr>
                <a:xfrm>
                  <a:off x="8286054" y="4431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1" name="Oval 7570"/>
                <p:cNvSpPr/>
                <p:nvPr/>
              </p:nvSpPr>
              <p:spPr>
                <a:xfrm>
                  <a:off x="843845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2" name="Oval 7571"/>
                <p:cNvSpPr/>
                <p:nvPr/>
              </p:nvSpPr>
              <p:spPr>
                <a:xfrm>
                  <a:off x="85908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3" name="Oval 7572"/>
                <p:cNvSpPr/>
                <p:nvPr/>
              </p:nvSpPr>
              <p:spPr>
                <a:xfrm>
                  <a:off x="87432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4" name="Oval 7573"/>
                <p:cNvSpPr/>
                <p:nvPr/>
              </p:nvSpPr>
              <p:spPr>
                <a:xfrm>
                  <a:off x="88956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5" name="Oval 7574"/>
                <p:cNvSpPr/>
                <p:nvPr/>
              </p:nvSpPr>
              <p:spPr>
                <a:xfrm>
                  <a:off x="90480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6" name="Oval 7575"/>
                <p:cNvSpPr/>
                <p:nvPr/>
              </p:nvSpPr>
              <p:spPr>
                <a:xfrm>
                  <a:off x="92004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7" name="Oval 7576"/>
                <p:cNvSpPr/>
                <p:nvPr/>
              </p:nvSpPr>
              <p:spPr>
                <a:xfrm>
                  <a:off x="93528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8" name="Oval 7577"/>
                <p:cNvSpPr/>
                <p:nvPr/>
              </p:nvSpPr>
              <p:spPr>
                <a:xfrm>
                  <a:off x="95052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9" name="Oval 7578"/>
                <p:cNvSpPr/>
                <p:nvPr/>
              </p:nvSpPr>
              <p:spPr>
                <a:xfrm>
                  <a:off x="96576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0" name="Oval 7579"/>
                <p:cNvSpPr/>
                <p:nvPr/>
              </p:nvSpPr>
              <p:spPr>
                <a:xfrm>
                  <a:off x="981005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1" name="Oval 7580"/>
                <p:cNvSpPr/>
                <p:nvPr/>
              </p:nvSpPr>
              <p:spPr>
                <a:xfrm>
                  <a:off x="8362254" y="4164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2" name="Oval 7581"/>
                <p:cNvSpPr/>
                <p:nvPr/>
              </p:nvSpPr>
              <p:spPr>
                <a:xfrm>
                  <a:off x="8514654" y="4317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3" name="Oval 7582"/>
                <p:cNvSpPr/>
                <p:nvPr/>
              </p:nvSpPr>
              <p:spPr>
                <a:xfrm>
                  <a:off x="8667054" y="4469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4" name="Oval 7583"/>
                <p:cNvSpPr/>
                <p:nvPr/>
              </p:nvSpPr>
              <p:spPr>
                <a:xfrm>
                  <a:off x="88194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5" name="Oval 7584"/>
                <p:cNvSpPr/>
                <p:nvPr/>
              </p:nvSpPr>
              <p:spPr>
                <a:xfrm>
                  <a:off x="89718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6" name="Oval 7585"/>
                <p:cNvSpPr/>
                <p:nvPr/>
              </p:nvSpPr>
              <p:spPr>
                <a:xfrm>
                  <a:off x="91242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7" name="Oval 7586"/>
                <p:cNvSpPr/>
                <p:nvPr/>
              </p:nvSpPr>
              <p:spPr>
                <a:xfrm>
                  <a:off x="92766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8" name="Oval 7587"/>
                <p:cNvSpPr/>
                <p:nvPr/>
              </p:nvSpPr>
              <p:spPr>
                <a:xfrm>
                  <a:off x="94290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9" name="Oval 7588"/>
                <p:cNvSpPr/>
                <p:nvPr/>
              </p:nvSpPr>
              <p:spPr>
                <a:xfrm>
                  <a:off x="95814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0" name="Oval 7589"/>
                <p:cNvSpPr/>
                <p:nvPr/>
              </p:nvSpPr>
              <p:spPr>
                <a:xfrm>
                  <a:off x="97338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1" name="Oval 7590"/>
                <p:cNvSpPr/>
                <p:nvPr/>
              </p:nvSpPr>
              <p:spPr>
                <a:xfrm>
                  <a:off x="98862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2" name="Oval 7591"/>
                <p:cNvSpPr/>
                <p:nvPr/>
              </p:nvSpPr>
              <p:spPr>
                <a:xfrm>
                  <a:off x="8362254" y="4164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3" name="Oval 7592"/>
                <p:cNvSpPr/>
                <p:nvPr/>
              </p:nvSpPr>
              <p:spPr>
                <a:xfrm>
                  <a:off x="8514654" y="4317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4" name="Oval 7593"/>
                <p:cNvSpPr/>
                <p:nvPr/>
              </p:nvSpPr>
              <p:spPr>
                <a:xfrm>
                  <a:off x="8667054" y="4469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5" name="Oval 7594"/>
                <p:cNvSpPr/>
                <p:nvPr/>
              </p:nvSpPr>
              <p:spPr>
                <a:xfrm>
                  <a:off x="88194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6" name="Oval 7595"/>
                <p:cNvSpPr/>
                <p:nvPr/>
              </p:nvSpPr>
              <p:spPr>
                <a:xfrm>
                  <a:off x="89718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7" name="Oval 7596"/>
                <p:cNvSpPr/>
                <p:nvPr/>
              </p:nvSpPr>
              <p:spPr>
                <a:xfrm>
                  <a:off x="91242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8" name="Oval 7597"/>
                <p:cNvSpPr/>
                <p:nvPr/>
              </p:nvSpPr>
              <p:spPr>
                <a:xfrm>
                  <a:off x="92766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9" name="Oval 7598"/>
                <p:cNvSpPr/>
                <p:nvPr/>
              </p:nvSpPr>
              <p:spPr>
                <a:xfrm>
                  <a:off x="94290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0" name="Oval 7599"/>
                <p:cNvSpPr/>
                <p:nvPr/>
              </p:nvSpPr>
              <p:spPr>
                <a:xfrm>
                  <a:off x="95814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1" name="Oval 7600"/>
                <p:cNvSpPr/>
                <p:nvPr/>
              </p:nvSpPr>
              <p:spPr>
                <a:xfrm>
                  <a:off x="97338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2" name="Oval 7601"/>
                <p:cNvSpPr/>
                <p:nvPr/>
              </p:nvSpPr>
              <p:spPr>
                <a:xfrm>
                  <a:off x="98862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3" name="Oval 7602"/>
                <p:cNvSpPr/>
                <p:nvPr/>
              </p:nvSpPr>
              <p:spPr>
                <a:xfrm>
                  <a:off x="10038654" y="5841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4" name="Oval 7603"/>
                <p:cNvSpPr/>
                <p:nvPr/>
              </p:nvSpPr>
              <p:spPr>
                <a:xfrm>
                  <a:off x="8514654" y="4317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5" name="Oval 7604"/>
                <p:cNvSpPr/>
                <p:nvPr/>
              </p:nvSpPr>
              <p:spPr>
                <a:xfrm>
                  <a:off x="8667054" y="4469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6" name="Oval 7605"/>
                <p:cNvSpPr/>
                <p:nvPr/>
              </p:nvSpPr>
              <p:spPr>
                <a:xfrm>
                  <a:off x="88194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7" name="Oval 7606"/>
                <p:cNvSpPr/>
                <p:nvPr/>
              </p:nvSpPr>
              <p:spPr>
                <a:xfrm>
                  <a:off x="89718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8" name="Oval 7607"/>
                <p:cNvSpPr/>
                <p:nvPr/>
              </p:nvSpPr>
              <p:spPr>
                <a:xfrm>
                  <a:off x="91242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9" name="Oval 7608"/>
                <p:cNvSpPr/>
                <p:nvPr/>
              </p:nvSpPr>
              <p:spPr>
                <a:xfrm>
                  <a:off x="92766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0" name="Oval 7609"/>
                <p:cNvSpPr/>
                <p:nvPr/>
              </p:nvSpPr>
              <p:spPr>
                <a:xfrm>
                  <a:off x="94290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1" name="Oval 7610"/>
                <p:cNvSpPr/>
                <p:nvPr/>
              </p:nvSpPr>
              <p:spPr>
                <a:xfrm>
                  <a:off x="95814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2" name="Oval 7611"/>
                <p:cNvSpPr/>
                <p:nvPr/>
              </p:nvSpPr>
              <p:spPr>
                <a:xfrm>
                  <a:off x="97338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3" name="Oval 7612"/>
                <p:cNvSpPr/>
                <p:nvPr/>
              </p:nvSpPr>
              <p:spPr>
                <a:xfrm>
                  <a:off x="98862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4" name="Oval 7613"/>
                <p:cNvSpPr/>
                <p:nvPr/>
              </p:nvSpPr>
              <p:spPr>
                <a:xfrm>
                  <a:off x="10038654" y="5841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5" name="Oval 7614"/>
                <p:cNvSpPr/>
                <p:nvPr/>
              </p:nvSpPr>
              <p:spPr>
                <a:xfrm>
                  <a:off x="10191054" y="5993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6" name="Oval 7615"/>
                <p:cNvSpPr/>
                <p:nvPr/>
              </p:nvSpPr>
              <p:spPr>
                <a:xfrm>
                  <a:off x="8438454" y="3993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7" name="Oval 7616"/>
                <p:cNvSpPr/>
                <p:nvPr/>
              </p:nvSpPr>
              <p:spPr>
                <a:xfrm>
                  <a:off x="8590854" y="4145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8" name="Oval 7617"/>
                <p:cNvSpPr/>
                <p:nvPr/>
              </p:nvSpPr>
              <p:spPr>
                <a:xfrm>
                  <a:off x="87432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9" name="Oval 7618"/>
                <p:cNvSpPr/>
                <p:nvPr/>
              </p:nvSpPr>
              <p:spPr>
                <a:xfrm>
                  <a:off x="88956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0" name="Oval 7619"/>
                <p:cNvSpPr/>
                <p:nvPr/>
              </p:nvSpPr>
              <p:spPr>
                <a:xfrm>
                  <a:off x="90480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1" name="Oval 7620"/>
                <p:cNvSpPr/>
                <p:nvPr/>
              </p:nvSpPr>
              <p:spPr>
                <a:xfrm>
                  <a:off x="92004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2" name="Oval 7621"/>
                <p:cNvSpPr/>
                <p:nvPr/>
              </p:nvSpPr>
              <p:spPr>
                <a:xfrm>
                  <a:off x="93528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3" name="Oval 7622"/>
                <p:cNvSpPr/>
                <p:nvPr/>
              </p:nvSpPr>
              <p:spPr>
                <a:xfrm>
                  <a:off x="95052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4" name="Oval 7623"/>
                <p:cNvSpPr/>
                <p:nvPr/>
              </p:nvSpPr>
              <p:spPr>
                <a:xfrm>
                  <a:off x="96576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5" name="Oval 7624"/>
                <p:cNvSpPr/>
                <p:nvPr/>
              </p:nvSpPr>
              <p:spPr>
                <a:xfrm>
                  <a:off x="98100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6" name="Oval 7625"/>
                <p:cNvSpPr/>
                <p:nvPr/>
              </p:nvSpPr>
              <p:spPr>
                <a:xfrm>
                  <a:off x="99624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7" name="Oval 7626"/>
                <p:cNvSpPr/>
                <p:nvPr/>
              </p:nvSpPr>
              <p:spPr>
                <a:xfrm>
                  <a:off x="101148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8" name="Oval 7627"/>
                <p:cNvSpPr/>
                <p:nvPr/>
              </p:nvSpPr>
              <p:spPr>
                <a:xfrm>
                  <a:off x="8590854" y="4145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9" name="Oval 7628"/>
                <p:cNvSpPr/>
                <p:nvPr/>
              </p:nvSpPr>
              <p:spPr>
                <a:xfrm>
                  <a:off x="87432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0" name="Oval 7629"/>
                <p:cNvSpPr/>
                <p:nvPr/>
              </p:nvSpPr>
              <p:spPr>
                <a:xfrm>
                  <a:off x="88956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1" name="Oval 7630"/>
                <p:cNvSpPr/>
                <p:nvPr/>
              </p:nvSpPr>
              <p:spPr>
                <a:xfrm>
                  <a:off x="90480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2" name="Oval 7631"/>
                <p:cNvSpPr/>
                <p:nvPr/>
              </p:nvSpPr>
              <p:spPr>
                <a:xfrm>
                  <a:off x="92004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3" name="Oval 7632"/>
                <p:cNvSpPr/>
                <p:nvPr/>
              </p:nvSpPr>
              <p:spPr>
                <a:xfrm>
                  <a:off x="93528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4" name="Oval 7633"/>
                <p:cNvSpPr/>
                <p:nvPr/>
              </p:nvSpPr>
              <p:spPr>
                <a:xfrm>
                  <a:off x="95052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5" name="Oval 7634"/>
                <p:cNvSpPr/>
                <p:nvPr/>
              </p:nvSpPr>
              <p:spPr>
                <a:xfrm>
                  <a:off x="96576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6" name="Oval 7635"/>
                <p:cNvSpPr/>
                <p:nvPr/>
              </p:nvSpPr>
              <p:spPr>
                <a:xfrm>
                  <a:off x="98100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7" name="Oval 7636"/>
                <p:cNvSpPr/>
                <p:nvPr/>
              </p:nvSpPr>
              <p:spPr>
                <a:xfrm>
                  <a:off x="99624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8" name="Oval 7637"/>
                <p:cNvSpPr/>
                <p:nvPr/>
              </p:nvSpPr>
              <p:spPr>
                <a:xfrm>
                  <a:off x="101148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9" name="Oval 7638"/>
                <p:cNvSpPr/>
                <p:nvPr/>
              </p:nvSpPr>
              <p:spPr>
                <a:xfrm>
                  <a:off x="102672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0" name="Oval 7639"/>
                <p:cNvSpPr/>
                <p:nvPr/>
              </p:nvSpPr>
              <p:spPr>
                <a:xfrm>
                  <a:off x="87432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1" name="Oval 7640"/>
                <p:cNvSpPr/>
                <p:nvPr/>
              </p:nvSpPr>
              <p:spPr>
                <a:xfrm>
                  <a:off x="88956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2" name="Oval 7641"/>
                <p:cNvSpPr/>
                <p:nvPr/>
              </p:nvSpPr>
              <p:spPr>
                <a:xfrm>
                  <a:off x="90480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3" name="Oval 7642"/>
                <p:cNvSpPr/>
                <p:nvPr/>
              </p:nvSpPr>
              <p:spPr>
                <a:xfrm>
                  <a:off x="92004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4" name="Oval 7643"/>
                <p:cNvSpPr/>
                <p:nvPr/>
              </p:nvSpPr>
              <p:spPr>
                <a:xfrm>
                  <a:off x="93528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5" name="Oval 7644"/>
                <p:cNvSpPr/>
                <p:nvPr/>
              </p:nvSpPr>
              <p:spPr>
                <a:xfrm>
                  <a:off x="95052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6" name="Oval 7645"/>
                <p:cNvSpPr/>
                <p:nvPr/>
              </p:nvSpPr>
              <p:spPr>
                <a:xfrm>
                  <a:off x="96576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7" name="Oval 7646"/>
                <p:cNvSpPr/>
                <p:nvPr/>
              </p:nvSpPr>
              <p:spPr>
                <a:xfrm>
                  <a:off x="98100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8" name="Oval 7647"/>
                <p:cNvSpPr/>
                <p:nvPr/>
              </p:nvSpPr>
              <p:spPr>
                <a:xfrm>
                  <a:off x="99624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9" name="Oval 7648"/>
                <p:cNvSpPr/>
                <p:nvPr/>
              </p:nvSpPr>
              <p:spPr>
                <a:xfrm>
                  <a:off x="104196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0" name="Oval 7649"/>
                <p:cNvSpPr/>
                <p:nvPr/>
              </p:nvSpPr>
              <p:spPr>
                <a:xfrm>
                  <a:off x="66858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1" name="Oval 7650"/>
                <p:cNvSpPr/>
                <p:nvPr/>
              </p:nvSpPr>
              <p:spPr>
                <a:xfrm>
                  <a:off x="68382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2" name="Oval 7651"/>
                <p:cNvSpPr/>
                <p:nvPr/>
              </p:nvSpPr>
              <p:spPr>
                <a:xfrm>
                  <a:off x="69906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3" name="Oval 7652"/>
                <p:cNvSpPr/>
                <p:nvPr/>
              </p:nvSpPr>
              <p:spPr>
                <a:xfrm>
                  <a:off x="71430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4" name="Oval 7653"/>
                <p:cNvSpPr/>
                <p:nvPr/>
              </p:nvSpPr>
              <p:spPr>
                <a:xfrm>
                  <a:off x="72954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5" name="Oval 7654"/>
                <p:cNvSpPr/>
                <p:nvPr/>
              </p:nvSpPr>
              <p:spPr>
                <a:xfrm>
                  <a:off x="74478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6" name="Oval 7655"/>
                <p:cNvSpPr/>
                <p:nvPr/>
              </p:nvSpPr>
              <p:spPr>
                <a:xfrm>
                  <a:off x="76002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7" name="Oval 7656"/>
                <p:cNvSpPr/>
                <p:nvPr/>
              </p:nvSpPr>
              <p:spPr>
                <a:xfrm>
                  <a:off x="77526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8" name="Oval 7657"/>
                <p:cNvSpPr/>
                <p:nvPr/>
              </p:nvSpPr>
              <p:spPr>
                <a:xfrm>
                  <a:off x="79050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9" name="Oval 7658"/>
                <p:cNvSpPr/>
                <p:nvPr/>
              </p:nvSpPr>
              <p:spPr>
                <a:xfrm>
                  <a:off x="80574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0" name="Oval 7659"/>
                <p:cNvSpPr/>
                <p:nvPr/>
              </p:nvSpPr>
              <p:spPr>
                <a:xfrm>
                  <a:off x="82098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1" name="Oval 7660"/>
                <p:cNvSpPr/>
                <p:nvPr/>
              </p:nvSpPr>
              <p:spPr>
                <a:xfrm>
                  <a:off x="8362254" y="6126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2" name="Oval 7661"/>
                <p:cNvSpPr/>
                <p:nvPr/>
              </p:nvSpPr>
              <p:spPr>
                <a:xfrm>
                  <a:off x="68382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3" name="Oval 7662"/>
                <p:cNvSpPr/>
                <p:nvPr/>
              </p:nvSpPr>
              <p:spPr>
                <a:xfrm>
                  <a:off x="69906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4" name="Oval 7663"/>
                <p:cNvSpPr/>
                <p:nvPr/>
              </p:nvSpPr>
              <p:spPr>
                <a:xfrm>
                  <a:off x="71430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5" name="Oval 7664"/>
                <p:cNvSpPr/>
                <p:nvPr/>
              </p:nvSpPr>
              <p:spPr>
                <a:xfrm>
                  <a:off x="72954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6" name="Oval 7665"/>
                <p:cNvSpPr/>
                <p:nvPr/>
              </p:nvSpPr>
              <p:spPr>
                <a:xfrm>
                  <a:off x="74478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7" name="Oval 7666"/>
                <p:cNvSpPr/>
                <p:nvPr/>
              </p:nvSpPr>
              <p:spPr>
                <a:xfrm>
                  <a:off x="76002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8" name="Oval 7667"/>
                <p:cNvSpPr/>
                <p:nvPr/>
              </p:nvSpPr>
              <p:spPr>
                <a:xfrm>
                  <a:off x="77526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69" name="Oval 7668"/>
                <p:cNvSpPr/>
                <p:nvPr/>
              </p:nvSpPr>
              <p:spPr>
                <a:xfrm>
                  <a:off x="79050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0" name="Oval 7669"/>
                <p:cNvSpPr/>
                <p:nvPr/>
              </p:nvSpPr>
              <p:spPr>
                <a:xfrm>
                  <a:off x="80574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1" name="Oval 7670"/>
                <p:cNvSpPr/>
                <p:nvPr/>
              </p:nvSpPr>
              <p:spPr>
                <a:xfrm>
                  <a:off x="82098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2" name="Oval 7671"/>
                <p:cNvSpPr/>
                <p:nvPr/>
              </p:nvSpPr>
              <p:spPr>
                <a:xfrm>
                  <a:off x="8362254" y="6126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3" name="Oval 7672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4" name="Oval 7673"/>
                <p:cNvSpPr/>
                <p:nvPr/>
              </p:nvSpPr>
              <p:spPr>
                <a:xfrm>
                  <a:off x="69906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5" name="Oval 7674"/>
                <p:cNvSpPr/>
                <p:nvPr/>
              </p:nvSpPr>
              <p:spPr>
                <a:xfrm>
                  <a:off x="71430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6" name="Oval 7675"/>
                <p:cNvSpPr/>
                <p:nvPr/>
              </p:nvSpPr>
              <p:spPr>
                <a:xfrm>
                  <a:off x="72954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7" name="Oval 7676"/>
                <p:cNvSpPr/>
                <p:nvPr/>
              </p:nvSpPr>
              <p:spPr>
                <a:xfrm>
                  <a:off x="74478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8" name="Oval 7677"/>
                <p:cNvSpPr/>
                <p:nvPr/>
              </p:nvSpPr>
              <p:spPr>
                <a:xfrm>
                  <a:off x="76002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79" name="Oval 7678"/>
                <p:cNvSpPr/>
                <p:nvPr/>
              </p:nvSpPr>
              <p:spPr>
                <a:xfrm>
                  <a:off x="77526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0" name="Oval 7679"/>
                <p:cNvSpPr/>
                <p:nvPr/>
              </p:nvSpPr>
              <p:spPr>
                <a:xfrm>
                  <a:off x="79050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1" name="Oval 7680"/>
                <p:cNvSpPr/>
                <p:nvPr/>
              </p:nvSpPr>
              <p:spPr>
                <a:xfrm>
                  <a:off x="80574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2" name="Oval 7681"/>
                <p:cNvSpPr/>
                <p:nvPr/>
              </p:nvSpPr>
              <p:spPr>
                <a:xfrm>
                  <a:off x="82098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3" name="Oval 7682"/>
                <p:cNvSpPr/>
                <p:nvPr/>
              </p:nvSpPr>
              <p:spPr>
                <a:xfrm>
                  <a:off x="8362254" y="6126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4" name="Oval 7683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5" name="Oval 7684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6" name="Oval 7685"/>
                <p:cNvSpPr/>
                <p:nvPr/>
              </p:nvSpPr>
              <p:spPr>
                <a:xfrm>
                  <a:off x="6914454" y="4431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7" name="Oval 7686"/>
                <p:cNvSpPr/>
                <p:nvPr/>
              </p:nvSpPr>
              <p:spPr>
                <a:xfrm>
                  <a:off x="706685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8" name="Oval 7687"/>
                <p:cNvSpPr/>
                <p:nvPr/>
              </p:nvSpPr>
              <p:spPr>
                <a:xfrm>
                  <a:off x="72192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89" name="Oval 7688"/>
                <p:cNvSpPr/>
                <p:nvPr/>
              </p:nvSpPr>
              <p:spPr>
                <a:xfrm>
                  <a:off x="73716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0" name="Oval 7689"/>
                <p:cNvSpPr/>
                <p:nvPr/>
              </p:nvSpPr>
              <p:spPr>
                <a:xfrm>
                  <a:off x="75240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1" name="Oval 7690"/>
                <p:cNvSpPr/>
                <p:nvPr/>
              </p:nvSpPr>
              <p:spPr>
                <a:xfrm>
                  <a:off x="76764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2" name="Oval 7691"/>
                <p:cNvSpPr/>
                <p:nvPr/>
              </p:nvSpPr>
              <p:spPr>
                <a:xfrm>
                  <a:off x="78288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3" name="Oval 7692"/>
                <p:cNvSpPr/>
                <p:nvPr/>
              </p:nvSpPr>
              <p:spPr>
                <a:xfrm>
                  <a:off x="79812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4" name="Oval 7693"/>
                <p:cNvSpPr/>
                <p:nvPr/>
              </p:nvSpPr>
              <p:spPr>
                <a:xfrm>
                  <a:off x="81336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5" name="Oval 7694"/>
                <p:cNvSpPr/>
                <p:nvPr/>
              </p:nvSpPr>
              <p:spPr>
                <a:xfrm>
                  <a:off x="82860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6" name="Oval 7695"/>
                <p:cNvSpPr/>
                <p:nvPr/>
              </p:nvSpPr>
              <p:spPr>
                <a:xfrm>
                  <a:off x="843845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7" name="Oval 7696"/>
                <p:cNvSpPr/>
                <p:nvPr/>
              </p:nvSpPr>
              <p:spPr>
                <a:xfrm>
                  <a:off x="8590854" y="6107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8" name="Oval 7697"/>
                <p:cNvSpPr/>
                <p:nvPr/>
              </p:nvSpPr>
              <p:spPr>
                <a:xfrm>
                  <a:off x="706685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99" name="Oval 7698"/>
                <p:cNvSpPr/>
                <p:nvPr/>
              </p:nvSpPr>
              <p:spPr>
                <a:xfrm>
                  <a:off x="72192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0" name="Oval 7699"/>
                <p:cNvSpPr/>
                <p:nvPr/>
              </p:nvSpPr>
              <p:spPr>
                <a:xfrm>
                  <a:off x="73716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1" name="Oval 7700"/>
                <p:cNvSpPr/>
                <p:nvPr/>
              </p:nvSpPr>
              <p:spPr>
                <a:xfrm>
                  <a:off x="75240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2" name="Oval 7701"/>
                <p:cNvSpPr/>
                <p:nvPr/>
              </p:nvSpPr>
              <p:spPr>
                <a:xfrm>
                  <a:off x="76764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3" name="Oval 7702"/>
                <p:cNvSpPr/>
                <p:nvPr/>
              </p:nvSpPr>
              <p:spPr>
                <a:xfrm>
                  <a:off x="78288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4" name="Oval 7703"/>
                <p:cNvSpPr/>
                <p:nvPr/>
              </p:nvSpPr>
              <p:spPr>
                <a:xfrm>
                  <a:off x="79812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5" name="Oval 7704"/>
                <p:cNvSpPr/>
                <p:nvPr/>
              </p:nvSpPr>
              <p:spPr>
                <a:xfrm>
                  <a:off x="81336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6" name="Oval 7705"/>
                <p:cNvSpPr/>
                <p:nvPr/>
              </p:nvSpPr>
              <p:spPr>
                <a:xfrm>
                  <a:off x="82860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7" name="Oval 7706"/>
                <p:cNvSpPr/>
                <p:nvPr/>
              </p:nvSpPr>
              <p:spPr>
                <a:xfrm>
                  <a:off x="843845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8" name="Oval 7707"/>
                <p:cNvSpPr/>
                <p:nvPr/>
              </p:nvSpPr>
              <p:spPr>
                <a:xfrm>
                  <a:off x="8590854" y="6107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09" name="Oval 7708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0" name="Oval 7709"/>
                <p:cNvSpPr/>
                <p:nvPr/>
              </p:nvSpPr>
              <p:spPr>
                <a:xfrm>
                  <a:off x="72192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1" name="Oval 7710"/>
                <p:cNvSpPr/>
                <p:nvPr/>
              </p:nvSpPr>
              <p:spPr>
                <a:xfrm>
                  <a:off x="73716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2" name="Oval 7711"/>
                <p:cNvSpPr/>
                <p:nvPr/>
              </p:nvSpPr>
              <p:spPr>
                <a:xfrm>
                  <a:off x="75240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3" name="Oval 7712"/>
                <p:cNvSpPr/>
                <p:nvPr/>
              </p:nvSpPr>
              <p:spPr>
                <a:xfrm>
                  <a:off x="76764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4" name="Oval 7713"/>
                <p:cNvSpPr/>
                <p:nvPr/>
              </p:nvSpPr>
              <p:spPr>
                <a:xfrm>
                  <a:off x="78288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5" name="Oval 7714"/>
                <p:cNvSpPr/>
                <p:nvPr/>
              </p:nvSpPr>
              <p:spPr>
                <a:xfrm>
                  <a:off x="79812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6" name="Oval 7715"/>
                <p:cNvSpPr/>
                <p:nvPr/>
              </p:nvSpPr>
              <p:spPr>
                <a:xfrm>
                  <a:off x="81336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7" name="Oval 7716"/>
                <p:cNvSpPr/>
                <p:nvPr/>
              </p:nvSpPr>
              <p:spPr>
                <a:xfrm>
                  <a:off x="82860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8" name="Oval 7717"/>
                <p:cNvSpPr/>
                <p:nvPr/>
              </p:nvSpPr>
              <p:spPr>
                <a:xfrm>
                  <a:off x="843845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19" name="Oval 7718"/>
                <p:cNvSpPr/>
                <p:nvPr/>
              </p:nvSpPr>
              <p:spPr>
                <a:xfrm>
                  <a:off x="8590854" y="6107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0" name="Oval 7719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1" name="Oval 7720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2" name="Oval 7721"/>
                <p:cNvSpPr/>
                <p:nvPr/>
              </p:nvSpPr>
              <p:spPr>
                <a:xfrm>
                  <a:off x="7143054" y="4317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3" name="Oval 7722"/>
                <p:cNvSpPr/>
                <p:nvPr/>
              </p:nvSpPr>
              <p:spPr>
                <a:xfrm>
                  <a:off x="7295454" y="4469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4" name="Oval 7723"/>
                <p:cNvSpPr/>
                <p:nvPr/>
              </p:nvSpPr>
              <p:spPr>
                <a:xfrm>
                  <a:off x="74478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5" name="Oval 7724"/>
                <p:cNvSpPr/>
                <p:nvPr/>
              </p:nvSpPr>
              <p:spPr>
                <a:xfrm>
                  <a:off x="76002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6" name="Oval 7725"/>
                <p:cNvSpPr/>
                <p:nvPr/>
              </p:nvSpPr>
              <p:spPr>
                <a:xfrm>
                  <a:off x="77526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7" name="Oval 7726"/>
                <p:cNvSpPr/>
                <p:nvPr/>
              </p:nvSpPr>
              <p:spPr>
                <a:xfrm>
                  <a:off x="79050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8" name="Oval 7727"/>
                <p:cNvSpPr/>
                <p:nvPr/>
              </p:nvSpPr>
              <p:spPr>
                <a:xfrm>
                  <a:off x="80574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29" name="Oval 7728"/>
                <p:cNvSpPr/>
                <p:nvPr/>
              </p:nvSpPr>
              <p:spPr>
                <a:xfrm>
                  <a:off x="82098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0" name="Oval 7729"/>
                <p:cNvSpPr/>
                <p:nvPr/>
              </p:nvSpPr>
              <p:spPr>
                <a:xfrm>
                  <a:off x="83622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1" name="Oval 7730"/>
                <p:cNvSpPr/>
                <p:nvPr/>
              </p:nvSpPr>
              <p:spPr>
                <a:xfrm>
                  <a:off x="85146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2" name="Oval 7731"/>
                <p:cNvSpPr/>
                <p:nvPr/>
              </p:nvSpPr>
              <p:spPr>
                <a:xfrm>
                  <a:off x="8667054" y="5841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3" name="Oval 7732"/>
                <p:cNvSpPr/>
                <p:nvPr/>
              </p:nvSpPr>
              <p:spPr>
                <a:xfrm>
                  <a:off x="8819454" y="5993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4" name="Oval 7733"/>
                <p:cNvSpPr/>
                <p:nvPr/>
              </p:nvSpPr>
              <p:spPr>
                <a:xfrm>
                  <a:off x="74478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5" name="Oval 7734"/>
                <p:cNvSpPr/>
                <p:nvPr/>
              </p:nvSpPr>
              <p:spPr>
                <a:xfrm>
                  <a:off x="76002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6" name="Oval 7735"/>
                <p:cNvSpPr/>
                <p:nvPr/>
              </p:nvSpPr>
              <p:spPr>
                <a:xfrm>
                  <a:off x="77526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7" name="Oval 7736"/>
                <p:cNvSpPr/>
                <p:nvPr/>
              </p:nvSpPr>
              <p:spPr>
                <a:xfrm>
                  <a:off x="79050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8" name="Oval 7737"/>
                <p:cNvSpPr/>
                <p:nvPr/>
              </p:nvSpPr>
              <p:spPr>
                <a:xfrm>
                  <a:off x="80574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39" name="Oval 7738"/>
                <p:cNvSpPr/>
                <p:nvPr/>
              </p:nvSpPr>
              <p:spPr>
                <a:xfrm>
                  <a:off x="82098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40" name="Oval 7739"/>
                <p:cNvSpPr/>
                <p:nvPr/>
              </p:nvSpPr>
              <p:spPr>
                <a:xfrm>
                  <a:off x="83622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41" name="Oval 7740"/>
                <p:cNvSpPr/>
                <p:nvPr/>
              </p:nvSpPr>
              <p:spPr>
                <a:xfrm>
                  <a:off x="85146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42" name="Oval 7741"/>
                <p:cNvSpPr/>
                <p:nvPr/>
              </p:nvSpPr>
              <p:spPr>
                <a:xfrm>
                  <a:off x="8667054" y="5841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43" name="Oval 7742"/>
                <p:cNvSpPr/>
                <p:nvPr/>
              </p:nvSpPr>
              <p:spPr>
                <a:xfrm>
                  <a:off x="8819454" y="5993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44" name="Oval 7743"/>
                <p:cNvSpPr/>
                <p:nvPr/>
              </p:nvSpPr>
              <p:spPr>
                <a:xfrm>
                  <a:off x="8971854" y="6145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45" name="Oval 7744"/>
                <p:cNvSpPr/>
                <p:nvPr/>
              </p:nvSpPr>
              <p:spPr>
                <a:xfrm>
                  <a:off x="74478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46" name="Oval 7745"/>
                <p:cNvSpPr/>
                <p:nvPr/>
              </p:nvSpPr>
              <p:spPr>
                <a:xfrm>
                  <a:off x="76002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47" name="Oval 7746"/>
                <p:cNvSpPr/>
                <p:nvPr/>
              </p:nvSpPr>
              <p:spPr>
                <a:xfrm>
                  <a:off x="77526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48" name="Oval 7747"/>
                <p:cNvSpPr/>
                <p:nvPr/>
              </p:nvSpPr>
              <p:spPr>
                <a:xfrm>
                  <a:off x="79050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49" name="Oval 7748"/>
                <p:cNvSpPr/>
                <p:nvPr/>
              </p:nvSpPr>
              <p:spPr>
                <a:xfrm>
                  <a:off x="80574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0" name="Oval 7749"/>
                <p:cNvSpPr/>
                <p:nvPr/>
              </p:nvSpPr>
              <p:spPr>
                <a:xfrm>
                  <a:off x="82098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1" name="Oval 7750"/>
                <p:cNvSpPr/>
                <p:nvPr/>
              </p:nvSpPr>
              <p:spPr>
                <a:xfrm>
                  <a:off x="83622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2" name="Oval 7751"/>
                <p:cNvSpPr/>
                <p:nvPr/>
              </p:nvSpPr>
              <p:spPr>
                <a:xfrm>
                  <a:off x="85146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3" name="Oval 7752"/>
                <p:cNvSpPr/>
                <p:nvPr/>
              </p:nvSpPr>
              <p:spPr>
                <a:xfrm>
                  <a:off x="8667054" y="5841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4" name="Oval 7753"/>
                <p:cNvSpPr/>
                <p:nvPr/>
              </p:nvSpPr>
              <p:spPr>
                <a:xfrm>
                  <a:off x="8819454" y="5993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5" name="Oval 7754"/>
                <p:cNvSpPr/>
                <p:nvPr/>
              </p:nvSpPr>
              <p:spPr>
                <a:xfrm>
                  <a:off x="8971854" y="6145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6" name="Oval 7755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7" name="Oval 7756"/>
                <p:cNvSpPr/>
                <p:nvPr/>
              </p:nvSpPr>
              <p:spPr>
                <a:xfrm>
                  <a:off x="73716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8" name="Oval 7757"/>
                <p:cNvSpPr/>
                <p:nvPr/>
              </p:nvSpPr>
              <p:spPr>
                <a:xfrm>
                  <a:off x="75240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59" name="Oval 7758"/>
                <p:cNvSpPr/>
                <p:nvPr/>
              </p:nvSpPr>
              <p:spPr>
                <a:xfrm>
                  <a:off x="76764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0" name="Oval 7759"/>
                <p:cNvSpPr/>
                <p:nvPr/>
              </p:nvSpPr>
              <p:spPr>
                <a:xfrm>
                  <a:off x="78288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1" name="Oval 7760"/>
                <p:cNvSpPr/>
                <p:nvPr/>
              </p:nvSpPr>
              <p:spPr>
                <a:xfrm>
                  <a:off x="79812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2" name="Oval 7761"/>
                <p:cNvSpPr/>
                <p:nvPr/>
              </p:nvSpPr>
              <p:spPr>
                <a:xfrm>
                  <a:off x="81336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3" name="Oval 7762"/>
                <p:cNvSpPr/>
                <p:nvPr/>
              </p:nvSpPr>
              <p:spPr>
                <a:xfrm>
                  <a:off x="82860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4" name="Oval 7763"/>
                <p:cNvSpPr/>
                <p:nvPr/>
              </p:nvSpPr>
              <p:spPr>
                <a:xfrm>
                  <a:off x="84384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5" name="Oval 7764"/>
                <p:cNvSpPr/>
                <p:nvPr/>
              </p:nvSpPr>
              <p:spPr>
                <a:xfrm>
                  <a:off x="85908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6" name="Oval 7765"/>
                <p:cNvSpPr/>
                <p:nvPr/>
              </p:nvSpPr>
              <p:spPr>
                <a:xfrm>
                  <a:off x="87432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7" name="Oval 7766"/>
                <p:cNvSpPr/>
                <p:nvPr/>
              </p:nvSpPr>
              <p:spPr>
                <a:xfrm>
                  <a:off x="88956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8" name="Oval 7767"/>
                <p:cNvSpPr/>
                <p:nvPr/>
              </p:nvSpPr>
              <p:spPr>
                <a:xfrm>
                  <a:off x="90480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69" name="Oval 7768"/>
                <p:cNvSpPr/>
                <p:nvPr/>
              </p:nvSpPr>
              <p:spPr>
                <a:xfrm>
                  <a:off x="75240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0" name="Oval 7769"/>
                <p:cNvSpPr/>
                <p:nvPr/>
              </p:nvSpPr>
              <p:spPr>
                <a:xfrm>
                  <a:off x="76764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1" name="Oval 7770"/>
                <p:cNvSpPr/>
                <p:nvPr/>
              </p:nvSpPr>
              <p:spPr>
                <a:xfrm>
                  <a:off x="78288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2" name="Oval 7771"/>
                <p:cNvSpPr/>
                <p:nvPr/>
              </p:nvSpPr>
              <p:spPr>
                <a:xfrm>
                  <a:off x="79812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3" name="Oval 7772"/>
                <p:cNvSpPr/>
                <p:nvPr/>
              </p:nvSpPr>
              <p:spPr>
                <a:xfrm>
                  <a:off x="81336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4" name="Oval 7773"/>
                <p:cNvSpPr/>
                <p:nvPr/>
              </p:nvSpPr>
              <p:spPr>
                <a:xfrm>
                  <a:off x="82860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5" name="Oval 7774"/>
                <p:cNvSpPr/>
                <p:nvPr/>
              </p:nvSpPr>
              <p:spPr>
                <a:xfrm>
                  <a:off x="84384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6" name="Oval 7775"/>
                <p:cNvSpPr/>
                <p:nvPr/>
              </p:nvSpPr>
              <p:spPr>
                <a:xfrm>
                  <a:off x="85908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7" name="Oval 7776"/>
                <p:cNvSpPr/>
                <p:nvPr/>
              </p:nvSpPr>
              <p:spPr>
                <a:xfrm>
                  <a:off x="87432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8" name="Oval 7777"/>
                <p:cNvSpPr/>
                <p:nvPr/>
              </p:nvSpPr>
              <p:spPr>
                <a:xfrm>
                  <a:off x="88956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79" name="Oval 7778"/>
                <p:cNvSpPr/>
                <p:nvPr/>
              </p:nvSpPr>
              <p:spPr>
                <a:xfrm>
                  <a:off x="90480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0" name="Oval 7779"/>
                <p:cNvSpPr/>
                <p:nvPr/>
              </p:nvSpPr>
              <p:spPr>
                <a:xfrm>
                  <a:off x="9200454" y="6126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1" name="Oval 7780"/>
                <p:cNvSpPr/>
                <p:nvPr/>
              </p:nvSpPr>
              <p:spPr>
                <a:xfrm>
                  <a:off x="76764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2" name="Oval 7781"/>
                <p:cNvSpPr/>
                <p:nvPr/>
              </p:nvSpPr>
              <p:spPr>
                <a:xfrm>
                  <a:off x="78288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3" name="Oval 7782"/>
                <p:cNvSpPr/>
                <p:nvPr/>
              </p:nvSpPr>
              <p:spPr>
                <a:xfrm>
                  <a:off x="79812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4" name="Oval 7783"/>
                <p:cNvSpPr/>
                <p:nvPr/>
              </p:nvSpPr>
              <p:spPr>
                <a:xfrm>
                  <a:off x="81336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5" name="Oval 7784"/>
                <p:cNvSpPr/>
                <p:nvPr/>
              </p:nvSpPr>
              <p:spPr>
                <a:xfrm>
                  <a:off x="82860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6" name="Oval 7785"/>
                <p:cNvSpPr/>
                <p:nvPr/>
              </p:nvSpPr>
              <p:spPr>
                <a:xfrm>
                  <a:off x="84384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7" name="Oval 7786"/>
                <p:cNvSpPr/>
                <p:nvPr/>
              </p:nvSpPr>
              <p:spPr>
                <a:xfrm>
                  <a:off x="85908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8" name="Oval 7787"/>
                <p:cNvSpPr/>
                <p:nvPr/>
              </p:nvSpPr>
              <p:spPr>
                <a:xfrm>
                  <a:off x="87432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89" name="Oval 7788"/>
                <p:cNvSpPr/>
                <p:nvPr/>
              </p:nvSpPr>
              <p:spPr>
                <a:xfrm>
                  <a:off x="88956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0" name="Oval 7789"/>
                <p:cNvSpPr/>
                <p:nvPr/>
              </p:nvSpPr>
              <p:spPr>
                <a:xfrm>
                  <a:off x="90480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1" name="Oval 7790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2" name="Oval 7791"/>
                <p:cNvSpPr/>
                <p:nvPr/>
              </p:nvSpPr>
              <p:spPr>
                <a:xfrm>
                  <a:off x="7695504" y="4431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3" name="Oval 7792"/>
                <p:cNvSpPr/>
                <p:nvPr/>
              </p:nvSpPr>
              <p:spPr>
                <a:xfrm>
                  <a:off x="784790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4" name="Oval 7793"/>
                <p:cNvSpPr/>
                <p:nvPr/>
              </p:nvSpPr>
              <p:spPr>
                <a:xfrm>
                  <a:off x="800030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5" name="Oval 7794"/>
                <p:cNvSpPr/>
                <p:nvPr/>
              </p:nvSpPr>
              <p:spPr>
                <a:xfrm>
                  <a:off x="815270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6" name="Oval 7795"/>
                <p:cNvSpPr/>
                <p:nvPr/>
              </p:nvSpPr>
              <p:spPr>
                <a:xfrm>
                  <a:off x="830510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7" name="Oval 7796"/>
                <p:cNvSpPr/>
                <p:nvPr/>
              </p:nvSpPr>
              <p:spPr>
                <a:xfrm>
                  <a:off x="845750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8" name="Oval 7797"/>
                <p:cNvSpPr/>
                <p:nvPr/>
              </p:nvSpPr>
              <p:spPr>
                <a:xfrm>
                  <a:off x="860990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99" name="Oval 7798"/>
                <p:cNvSpPr/>
                <p:nvPr/>
              </p:nvSpPr>
              <p:spPr>
                <a:xfrm>
                  <a:off x="876230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0" name="Oval 7799"/>
                <p:cNvSpPr/>
                <p:nvPr/>
              </p:nvSpPr>
              <p:spPr>
                <a:xfrm>
                  <a:off x="891470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1" name="Oval 7800"/>
                <p:cNvSpPr/>
                <p:nvPr/>
              </p:nvSpPr>
              <p:spPr>
                <a:xfrm>
                  <a:off x="906710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2" name="Oval 7801"/>
                <p:cNvSpPr/>
                <p:nvPr/>
              </p:nvSpPr>
              <p:spPr>
                <a:xfrm>
                  <a:off x="921950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3" name="Oval 7802"/>
                <p:cNvSpPr/>
                <p:nvPr/>
              </p:nvSpPr>
              <p:spPr>
                <a:xfrm>
                  <a:off x="9371904" y="6107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804" name="Group 7803"/>
                <p:cNvGrpSpPr/>
                <p:nvPr/>
              </p:nvGrpSpPr>
              <p:grpSpPr>
                <a:xfrm rot="10800000">
                  <a:off x="6957512" y="5161178"/>
                  <a:ext cx="1435622" cy="1330803"/>
                  <a:chOff x="8514654" y="6260295"/>
                  <a:chExt cx="1435622" cy="1330803"/>
                </a:xfrm>
              </p:grpSpPr>
              <p:sp>
                <p:nvSpPr>
                  <p:cNvPr id="7948" name="Oval 7947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49" name="Oval 7948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0" name="Oval 7949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1" name="Oval 7950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2" name="Oval 7951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3" name="Oval 7952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4" name="Oval 7953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5" name="Oval 7954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6" name="Oval 7955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7" name="Oval 7956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8" name="Oval 7957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9" name="Oval 7958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0" name="Oval 7959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1" name="Oval 7960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2" name="Oval 7961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3" name="Oval 7962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4" name="Oval 7963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5" name="Oval 7964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6" name="Oval 7965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7" name="Oval 7966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8" name="Oval 7967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9" name="Oval 7968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70" name="Oval 7969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71" name="Oval 7970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72" name="Oval 7971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73" name="Oval 7972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74" name="Oval 7973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75" name="Oval 7974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76" name="Oval 7975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77" name="Oval 7976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78" name="Oval 7977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79" name="Oval 7978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80" name="Oval 7979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81" name="Oval 7980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82" name="Oval 7981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83" name="Oval 7982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84" name="Oval 7983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85" name="Oval 7984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86" name="Oval 7985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87" name="Oval 7986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88" name="Oval 7987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89" name="Oval 7988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90" name="Oval 7989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91" name="Oval 7990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92" name="Oval 7991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93" name="Oval 7992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94" name="Oval 7993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95" name="Oval 7994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96" name="Oval 7995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97" name="Oval 7996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98" name="Oval 7997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99" name="Oval 7998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00" name="Oval 7999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01" name="Oval 8000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02" name="Oval 8001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03" name="Oval 8002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04" name="Oval 8003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05" name="Oval 8004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06" name="Oval 8005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07" name="Oval 8006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08" name="Oval 8007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09" name="Oval 8008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10" name="Oval 8009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11" name="Oval 8010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12" name="Oval 8011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13" name="Oval 8012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14" name="Oval 8013"/>
                  <p:cNvSpPr/>
                  <p:nvPr/>
                </p:nvSpPr>
                <p:spPr>
                  <a:xfrm>
                    <a:off x="952430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15" name="Oval 8014"/>
                  <p:cNvSpPr/>
                  <p:nvPr/>
                </p:nvSpPr>
                <p:spPr>
                  <a:xfrm>
                    <a:off x="967670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805" name="Group 7804"/>
                <p:cNvGrpSpPr/>
                <p:nvPr/>
              </p:nvGrpSpPr>
              <p:grpSpPr>
                <a:xfrm>
                  <a:off x="9641556" y="4818113"/>
                  <a:ext cx="1435622" cy="1330803"/>
                  <a:chOff x="8514654" y="6260295"/>
                  <a:chExt cx="1435622" cy="1330803"/>
                </a:xfrm>
              </p:grpSpPr>
              <p:sp>
                <p:nvSpPr>
                  <p:cNvPr id="7880" name="Oval 7879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81" name="Oval 7880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82" name="Oval 7881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83" name="Oval 7882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84" name="Oval 7883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85" name="Oval 7884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86" name="Oval 7885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87" name="Oval 7886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88" name="Oval 7887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89" name="Oval 7888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0" name="Oval 7889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1" name="Oval 7890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2" name="Oval 7891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3" name="Oval 7892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4" name="Oval 7893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5" name="Oval 7894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6" name="Oval 7895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7" name="Oval 7896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8" name="Oval 7897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9" name="Oval 7898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0" name="Oval 7899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1" name="Oval 7900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2" name="Oval 7901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3" name="Oval 7902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4" name="Oval 7903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5" name="Oval 7904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6" name="Oval 7905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7" name="Oval 7906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8" name="Oval 7907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9" name="Oval 7908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0" name="Oval 7909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1" name="Oval 7910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2" name="Oval 7911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3" name="Oval 7912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4" name="Oval 7913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5" name="Oval 7914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6" name="Oval 7915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7" name="Oval 7916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8" name="Oval 7917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9" name="Oval 7918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20" name="Oval 7919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21" name="Oval 7920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22" name="Oval 7921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23" name="Oval 7922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24" name="Oval 7923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25" name="Oval 7924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26" name="Oval 7925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27" name="Oval 7926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28" name="Oval 7927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29" name="Oval 7928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0" name="Oval 7929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1" name="Oval 7930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2" name="Oval 7931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3" name="Oval 7932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4" name="Oval 7933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5" name="Oval 7934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6" name="Oval 7935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7" name="Oval 7936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8" name="Oval 7937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9" name="Oval 7938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40" name="Oval 7939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41" name="Oval 7940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42" name="Oval 7941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43" name="Oval 7942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44" name="Oval 7943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45" name="Oval 7944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46" name="Oval 7945"/>
                  <p:cNvSpPr/>
                  <p:nvPr/>
                </p:nvSpPr>
                <p:spPr>
                  <a:xfrm>
                    <a:off x="952430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47" name="Oval 7946"/>
                  <p:cNvSpPr/>
                  <p:nvPr/>
                </p:nvSpPr>
                <p:spPr>
                  <a:xfrm>
                    <a:off x="967670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806" name="Group 7805"/>
                <p:cNvGrpSpPr/>
                <p:nvPr/>
              </p:nvGrpSpPr>
              <p:grpSpPr>
                <a:xfrm>
                  <a:off x="8443999" y="3654565"/>
                  <a:ext cx="1435622" cy="1330803"/>
                  <a:chOff x="8514654" y="6260295"/>
                  <a:chExt cx="1435622" cy="1330803"/>
                </a:xfrm>
              </p:grpSpPr>
              <p:sp>
                <p:nvSpPr>
                  <p:cNvPr id="7812" name="Oval 7811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13" name="Oval 7812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14" name="Oval 7813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15" name="Oval 7814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16" name="Oval 7815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17" name="Oval 7816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18" name="Oval 7817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19" name="Oval 7818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20" name="Oval 7819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21" name="Oval 7820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22" name="Oval 7821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23" name="Oval 7822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24" name="Oval 7823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25" name="Oval 7824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26" name="Oval 7825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27" name="Oval 7826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28" name="Oval 7827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29" name="Oval 7828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30" name="Oval 7829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31" name="Oval 7830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32" name="Oval 7831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33" name="Oval 7832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34" name="Oval 7833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35" name="Oval 7834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36" name="Oval 7835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37" name="Oval 7836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38" name="Oval 7837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39" name="Oval 7838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40" name="Oval 7839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41" name="Oval 7840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42" name="Oval 7841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43" name="Oval 7842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44" name="Oval 7843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45" name="Oval 7844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46" name="Oval 7845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47" name="Oval 7846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48" name="Oval 7847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49" name="Oval 7848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50" name="Oval 7849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51" name="Oval 7850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52" name="Oval 7851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53" name="Oval 7852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54" name="Oval 7853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55" name="Oval 7854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56" name="Oval 7855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57" name="Oval 7856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58" name="Oval 7857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59" name="Oval 7858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60" name="Oval 7859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61" name="Oval 7860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62" name="Oval 7861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63" name="Oval 7862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64" name="Oval 7863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65" name="Oval 7864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66" name="Oval 7865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67" name="Oval 7866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68" name="Oval 7867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69" name="Oval 7868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70" name="Oval 7869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71" name="Oval 7870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72" name="Oval 7871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73" name="Oval 7872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74" name="Oval 7873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75" name="Oval 7874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76" name="Oval 7875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77" name="Oval 7876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78" name="Oval 7877"/>
                  <p:cNvSpPr/>
                  <p:nvPr/>
                </p:nvSpPr>
                <p:spPr>
                  <a:xfrm>
                    <a:off x="952430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79" name="Oval 7878"/>
                  <p:cNvSpPr/>
                  <p:nvPr/>
                </p:nvSpPr>
                <p:spPr>
                  <a:xfrm>
                    <a:off x="967670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807" name="Oval 7806"/>
                <p:cNvSpPr/>
                <p:nvPr/>
              </p:nvSpPr>
              <p:spPr>
                <a:xfrm>
                  <a:off x="9720349" y="428321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8" name="Oval 7807"/>
                <p:cNvSpPr/>
                <p:nvPr/>
              </p:nvSpPr>
              <p:spPr>
                <a:xfrm>
                  <a:off x="9891799" y="428321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9" name="Oval 7808"/>
                <p:cNvSpPr/>
                <p:nvPr/>
              </p:nvSpPr>
              <p:spPr>
                <a:xfrm>
                  <a:off x="10044199" y="443561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0" name="Oval 7809"/>
                <p:cNvSpPr/>
                <p:nvPr/>
              </p:nvSpPr>
              <p:spPr>
                <a:xfrm>
                  <a:off x="10139449" y="462611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1" name="Oval 7810"/>
                <p:cNvSpPr/>
                <p:nvPr/>
              </p:nvSpPr>
              <p:spPr>
                <a:xfrm>
                  <a:off x="9834649" y="460706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34" name="Group 6933"/>
              <p:cNvGrpSpPr/>
              <p:nvPr/>
            </p:nvGrpSpPr>
            <p:grpSpPr>
              <a:xfrm rot="16860868">
                <a:off x="7887697" y="610953"/>
                <a:ext cx="2305474" cy="1794514"/>
                <a:chOff x="6685854" y="3654565"/>
                <a:chExt cx="4391324" cy="3022133"/>
              </a:xfrm>
            </p:grpSpPr>
            <p:sp>
              <p:nvSpPr>
                <p:cNvPr id="7004" name="Oval 7003"/>
                <p:cNvSpPr/>
                <p:nvPr/>
              </p:nvSpPr>
              <p:spPr>
                <a:xfrm>
                  <a:off x="7752654" y="4145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5" name="Oval 7004"/>
                <p:cNvSpPr/>
                <p:nvPr/>
              </p:nvSpPr>
              <p:spPr>
                <a:xfrm>
                  <a:off x="79050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6" name="Oval 7005"/>
                <p:cNvSpPr/>
                <p:nvPr/>
              </p:nvSpPr>
              <p:spPr>
                <a:xfrm>
                  <a:off x="80574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7" name="Oval 7006"/>
                <p:cNvSpPr/>
                <p:nvPr/>
              </p:nvSpPr>
              <p:spPr>
                <a:xfrm>
                  <a:off x="82098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8" name="Oval 7007"/>
                <p:cNvSpPr/>
                <p:nvPr/>
              </p:nvSpPr>
              <p:spPr>
                <a:xfrm>
                  <a:off x="83622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9" name="Oval 7008"/>
                <p:cNvSpPr/>
                <p:nvPr/>
              </p:nvSpPr>
              <p:spPr>
                <a:xfrm>
                  <a:off x="85146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0" name="Oval 7009"/>
                <p:cNvSpPr/>
                <p:nvPr/>
              </p:nvSpPr>
              <p:spPr>
                <a:xfrm>
                  <a:off x="86670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1" name="Oval 7010"/>
                <p:cNvSpPr/>
                <p:nvPr/>
              </p:nvSpPr>
              <p:spPr>
                <a:xfrm>
                  <a:off x="88194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2" name="Oval 7011"/>
                <p:cNvSpPr/>
                <p:nvPr/>
              </p:nvSpPr>
              <p:spPr>
                <a:xfrm>
                  <a:off x="89718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3" name="Oval 7012"/>
                <p:cNvSpPr/>
                <p:nvPr/>
              </p:nvSpPr>
              <p:spPr>
                <a:xfrm>
                  <a:off x="91242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4" name="Oval 7013"/>
                <p:cNvSpPr/>
                <p:nvPr/>
              </p:nvSpPr>
              <p:spPr>
                <a:xfrm>
                  <a:off x="92766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5" name="Oval 7014"/>
                <p:cNvSpPr/>
                <p:nvPr/>
              </p:nvSpPr>
              <p:spPr>
                <a:xfrm>
                  <a:off x="94290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6" name="Oval 7015"/>
                <p:cNvSpPr/>
                <p:nvPr/>
              </p:nvSpPr>
              <p:spPr>
                <a:xfrm>
                  <a:off x="79050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7" name="Oval 7016"/>
                <p:cNvSpPr/>
                <p:nvPr/>
              </p:nvSpPr>
              <p:spPr>
                <a:xfrm>
                  <a:off x="80574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8" name="Oval 7017"/>
                <p:cNvSpPr/>
                <p:nvPr/>
              </p:nvSpPr>
              <p:spPr>
                <a:xfrm>
                  <a:off x="82098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9" name="Oval 7018"/>
                <p:cNvSpPr/>
                <p:nvPr/>
              </p:nvSpPr>
              <p:spPr>
                <a:xfrm>
                  <a:off x="83622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0" name="Oval 7019"/>
                <p:cNvSpPr/>
                <p:nvPr/>
              </p:nvSpPr>
              <p:spPr>
                <a:xfrm>
                  <a:off x="85146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1" name="Oval 7020"/>
                <p:cNvSpPr/>
                <p:nvPr/>
              </p:nvSpPr>
              <p:spPr>
                <a:xfrm>
                  <a:off x="86670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2" name="Oval 7021"/>
                <p:cNvSpPr/>
                <p:nvPr/>
              </p:nvSpPr>
              <p:spPr>
                <a:xfrm>
                  <a:off x="88194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3" name="Oval 7022"/>
                <p:cNvSpPr/>
                <p:nvPr/>
              </p:nvSpPr>
              <p:spPr>
                <a:xfrm>
                  <a:off x="89718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4" name="Oval 7023"/>
                <p:cNvSpPr/>
                <p:nvPr/>
              </p:nvSpPr>
              <p:spPr>
                <a:xfrm>
                  <a:off x="91242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5" name="Oval 7024"/>
                <p:cNvSpPr/>
                <p:nvPr/>
              </p:nvSpPr>
              <p:spPr>
                <a:xfrm>
                  <a:off x="92766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6" name="Oval 7025"/>
                <p:cNvSpPr/>
                <p:nvPr/>
              </p:nvSpPr>
              <p:spPr>
                <a:xfrm>
                  <a:off x="94290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7" name="Oval 7026"/>
                <p:cNvSpPr/>
                <p:nvPr/>
              </p:nvSpPr>
              <p:spPr>
                <a:xfrm>
                  <a:off x="95814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8" name="Oval 7027"/>
                <p:cNvSpPr/>
                <p:nvPr/>
              </p:nvSpPr>
              <p:spPr>
                <a:xfrm>
                  <a:off x="80574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9" name="Oval 7028"/>
                <p:cNvSpPr/>
                <p:nvPr/>
              </p:nvSpPr>
              <p:spPr>
                <a:xfrm>
                  <a:off x="82098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0" name="Oval 7029"/>
                <p:cNvSpPr/>
                <p:nvPr/>
              </p:nvSpPr>
              <p:spPr>
                <a:xfrm>
                  <a:off x="83622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1" name="Oval 7030"/>
                <p:cNvSpPr/>
                <p:nvPr/>
              </p:nvSpPr>
              <p:spPr>
                <a:xfrm>
                  <a:off x="85146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2" name="Oval 7031"/>
                <p:cNvSpPr/>
                <p:nvPr/>
              </p:nvSpPr>
              <p:spPr>
                <a:xfrm>
                  <a:off x="86670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3" name="Oval 7032"/>
                <p:cNvSpPr/>
                <p:nvPr/>
              </p:nvSpPr>
              <p:spPr>
                <a:xfrm>
                  <a:off x="88194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4" name="Oval 7033"/>
                <p:cNvSpPr/>
                <p:nvPr/>
              </p:nvSpPr>
              <p:spPr>
                <a:xfrm>
                  <a:off x="89718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5" name="Oval 7034"/>
                <p:cNvSpPr/>
                <p:nvPr/>
              </p:nvSpPr>
              <p:spPr>
                <a:xfrm>
                  <a:off x="91242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6" name="Oval 7035"/>
                <p:cNvSpPr/>
                <p:nvPr/>
              </p:nvSpPr>
              <p:spPr>
                <a:xfrm>
                  <a:off x="92766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7" name="Oval 7036"/>
                <p:cNvSpPr/>
                <p:nvPr/>
              </p:nvSpPr>
              <p:spPr>
                <a:xfrm>
                  <a:off x="94290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8" name="Oval 7037"/>
                <p:cNvSpPr/>
                <p:nvPr/>
              </p:nvSpPr>
              <p:spPr>
                <a:xfrm>
                  <a:off x="95814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9" name="Oval 7038"/>
                <p:cNvSpPr/>
                <p:nvPr/>
              </p:nvSpPr>
              <p:spPr>
                <a:xfrm>
                  <a:off x="9733854" y="6126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0" name="Oval 7039"/>
                <p:cNvSpPr/>
                <p:nvPr/>
              </p:nvSpPr>
              <p:spPr>
                <a:xfrm>
                  <a:off x="7981254" y="4126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1" name="Oval 7040"/>
                <p:cNvSpPr/>
                <p:nvPr/>
              </p:nvSpPr>
              <p:spPr>
                <a:xfrm>
                  <a:off x="8133654" y="4279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2" name="Oval 7041"/>
                <p:cNvSpPr/>
                <p:nvPr/>
              </p:nvSpPr>
              <p:spPr>
                <a:xfrm>
                  <a:off x="8286054" y="4431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3" name="Oval 7042"/>
                <p:cNvSpPr/>
                <p:nvPr/>
              </p:nvSpPr>
              <p:spPr>
                <a:xfrm>
                  <a:off x="843845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4" name="Oval 7043"/>
                <p:cNvSpPr/>
                <p:nvPr/>
              </p:nvSpPr>
              <p:spPr>
                <a:xfrm>
                  <a:off x="85908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5" name="Oval 7044"/>
                <p:cNvSpPr/>
                <p:nvPr/>
              </p:nvSpPr>
              <p:spPr>
                <a:xfrm>
                  <a:off x="87432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6" name="Oval 7045"/>
                <p:cNvSpPr/>
                <p:nvPr/>
              </p:nvSpPr>
              <p:spPr>
                <a:xfrm>
                  <a:off x="88956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7" name="Oval 7046"/>
                <p:cNvSpPr/>
                <p:nvPr/>
              </p:nvSpPr>
              <p:spPr>
                <a:xfrm>
                  <a:off x="90480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8" name="Oval 7047"/>
                <p:cNvSpPr/>
                <p:nvPr/>
              </p:nvSpPr>
              <p:spPr>
                <a:xfrm>
                  <a:off x="92004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9" name="Oval 7048"/>
                <p:cNvSpPr/>
                <p:nvPr/>
              </p:nvSpPr>
              <p:spPr>
                <a:xfrm>
                  <a:off x="93528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0" name="Oval 7049"/>
                <p:cNvSpPr/>
                <p:nvPr/>
              </p:nvSpPr>
              <p:spPr>
                <a:xfrm>
                  <a:off x="95052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1" name="Oval 7050"/>
                <p:cNvSpPr/>
                <p:nvPr/>
              </p:nvSpPr>
              <p:spPr>
                <a:xfrm>
                  <a:off x="96576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2" name="Oval 7051"/>
                <p:cNvSpPr/>
                <p:nvPr/>
              </p:nvSpPr>
              <p:spPr>
                <a:xfrm>
                  <a:off x="8133654" y="4279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3" name="Oval 7052"/>
                <p:cNvSpPr/>
                <p:nvPr/>
              </p:nvSpPr>
              <p:spPr>
                <a:xfrm>
                  <a:off x="8286054" y="4431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4" name="Oval 7053"/>
                <p:cNvSpPr/>
                <p:nvPr/>
              </p:nvSpPr>
              <p:spPr>
                <a:xfrm>
                  <a:off x="843845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5" name="Oval 7054"/>
                <p:cNvSpPr/>
                <p:nvPr/>
              </p:nvSpPr>
              <p:spPr>
                <a:xfrm>
                  <a:off x="85908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6" name="Oval 7055"/>
                <p:cNvSpPr/>
                <p:nvPr/>
              </p:nvSpPr>
              <p:spPr>
                <a:xfrm>
                  <a:off x="87432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7" name="Oval 7056"/>
                <p:cNvSpPr/>
                <p:nvPr/>
              </p:nvSpPr>
              <p:spPr>
                <a:xfrm>
                  <a:off x="88956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8" name="Oval 7057"/>
                <p:cNvSpPr/>
                <p:nvPr/>
              </p:nvSpPr>
              <p:spPr>
                <a:xfrm>
                  <a:off x="90480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9" name="Oval 7058"/>
                <p:cNvSpPr/>
                <p:nvPr/>
              </p:nvSpPr>
              <p:spPr>
                <a:xfrm>
                  <a:off x="92004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0" name="Oval 7059"/>
                <p:cNvSpPr/>
                <p:nvPr/>
              </p:nvSpPr>
              <p:spPr>
                <a:xfrm>
                  <a:off x="93528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1" name="Oval 7060"/>
                <p:cNvSpPr/>
                <p:nvPr/>
              </p:nvSpPr>
              <p:spPr>
                <a:xfrm>
                  <a:off x="95052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2" name="Oval 7061"/>
                <p:cNvSpPr/>
                <p:nvPr/>
              </p:nvSpPr>
              <p:spPr>
                <a:xfrm>
                  <a:off x="96576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3" name="Oval 7062"/>
                <p:cNvSpPr/>
                <p:nvPr/>
              </p:nvSpPr>
              <p:spPr>
                <a:xfrm>
                  <a:off x="981005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4" name="Oval 7063"/>
                <p:cNvSpPr/>
                <p:nvPr/>
              </p:nvSpPr>
              <p:spPr>
                <a:xfrm>
                  <a:off x="8286054" y="4431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5" name="Oval 7064"/>
                <p:cNvSpPr/>
                <p:nvPr/>
              </p:nvSpPr>
              <p:spPr>
                <a:xfrm>
                  <a:off x="843845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6" name="Oval 7065"/>
                <p:cNvSpPr/>
                <p:nvPr/>
              </p:nvSpPr>
              <p:spPr>
                <a:xfrm>
                  <a:off x="85908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7" name="Oval 7066"/>
                <p:cNvSpPr/>
                <p:nvPr/>
              </p:nvSpPr>
              <p:spPr>
                <a:xfrm>
                  <a:off x="87432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8" name="Oval 7067"/>
                <p:cNvSpPr/>
                <p:nvPr/>
              </p:nvSpPr>
              <p:spPr>
                <a:xfrm>
                  <a:off x="88956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9" name="Oval 7068"/>
                <p:cNvSpPr/>
                <p:nvPr/>
              </p:nvSpPr>
              <p:spPr>
                <a:xfrm>
                  <a:off x="90480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0" name="Oval 7069"/>
                <p:cNvSpPr/>
                <p:nvPr/>
              </p:nvSpPr>
              <p:spPr>
                <a:xfrm>
                  <a:off x="92004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1" name="Oval 7070"/>
                <p:cNvSpPr/>
                <p:nvPr/>
              </p:nvSpPr>
              <p:spPr>
                <a:xfrm>
                  <a:off x="93528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2" name="Oval 7071"/>
                <p:cNvSpPr/>
                <p:nvPr/>
              </p:nvSpPr>
              <p:spPr>
                <a:xfrm>
                  <a:off x="95052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3" name="Oval 7072"/>
                <p:cNvSpPr/>
                <p:nvPr/>
              </p:nvSpPr>
              <p:spPr>
                <a:xfrm>
                  <a:off x="96576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4" name="Oval 7073"/>
                <p:cNvSpPr/>
                <p:nvPr/>
              </p:nvSpPr>
              <p:spPr>
                <a:xfrm>
                  <a:off x="981005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5" name="Oval 7074"/>
                <p:cNvSpPr/>
                <p:nvPr/>
              </p:nvSpPr>
              <p:spPr>
                <a:xfrm>
                  <a:off x="8362254" y="4164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6" name="Oval 7075"/>
                <p:cNvSpPr/>
                <p:nvPr/>
              </p:nvSpPr>
              <p:spPr>
                <a:xfrm>
                  <a:off x="8514654" y="4317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7" name="Oval 7076"/>
                <p:cNvSpPr/>
                <p:nvPr/>
              </p:nvSpPr>
              <p:spPr>
                <a:xfrm>
                  <a:off x="8667054" y="4469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8" name="Oval 7077"/>
                <p:cNvSpPr/>
                <p:nvPr/>
              </p:nvSpPr>
              <p:spPr>
                <a:xfrm>
                  <a:off x="88194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79" name="Oval 7078"/>
                <p:cNvSpPr/>
                <p:nvPr/>
              </p:nvSpPr>
              <p:spPr>
                <a:xfrm>
                  <a:off x="89718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0" name="Oval 7079"/>
                <p:cNvSpPr/>
                <p:nvPr/>
              </p:nvSpPr>
              <p:spPr>
                <a:xfrm>
                  <a:off x="91242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1" name="Oval 7080"/>
                <p:cNvSpPr/>
                <p:nvPr/>
              </p:nvSpPr>
              <p:spPr>
                <a:xfrm>
                  <a:off x="92766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2" name="Oval 7081"/>
                <p:cNvSpPr/>
                <p:nvPr/>
              </p:nvSpPr>
              <p:spPr>
                <a:xfrm>
                  <a:off x="94290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3" name="Oval 7082"/>
                <p:cNvSpPr/>
                <p:nvPr/>
              </p:nvSpPr>
              <p:spPr>
                <a:xfrm>
                  <a:off x="95814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4" name="Oval 7083"/>
                <p:cNvSpPr/>
                <p:nvPr/>
              </p:nvSpPr>
              <p:spPr>
                <a:xfrm>
                  <a:off x="97338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5" name="Oval 7084"/>
                <p:cNvSpPr/>
                <p:nvPr/>
              </p:nvSpPr>
              <p:spPr>
                <a:xfrm>
                  <a:off x="98862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6" name="Oval 7085"/>
                <p:cNvSpPr/>
                <p:nvPr/>
              </p:nvSpPr>
              <p:spPr>
                <a:xfrm>
                  <a:off x="8362254" y="4164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7" name="Oval 7086"/>
                <p:cNvSpPr/>
                <p:nvPr/>
              </p:nvSpPr>
              <p:spPr>
                <a:xfrm>
                  <a:off x="8514654" y="4317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8" name="Oval 7087"/>
                <p:cNvSpPr/>
                <p:nvPr/>
              </p:nvSpPr>
              <p:spPr>
                <a:xfrm>
                  <a:off x="8667054" y="4469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9" name="Oval 7088"/>
                <p:cNvSpPr/>
                <p:nvPr/>
              </p:nvSpPr>
              <p:spPr>
                <a:xfrm>
                  <a:off x="88194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0" name="Oval 7089"/>
                <p:cNvSpPr/>
                <p:nvPr/>
              </p:nvSpPr>
              <p:spPr>
                <a:xfrm>
                  <a:off x="89718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1" name="Oval 7090"/>
                <p:cNvSpPr/>
                <p:nvPr/>
              </p:nvSpPr>
              <p:spPr>
                <a:xfrm>
                  <a:off x="91242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2" name="Oval 7091"/>
                <p:cNvSpPr/>
                <p:nvPr/>
              </p:nvSpPr>
              <p:spPr>
                <a:xfrm>
                  <a:off x="92766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3" name="Oval 7092"/>
                <p:cNvSpPr/>
                <p:nvPr/>
              </p:nvSpPr>
              <p:spPr>
                <a:xfrm>
                  <a:off x="94290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4" name="Oval 7093"/>
                <p:cNvSpPr/>
                <p:nvPr/>
              </p:nvSpPr>
              <p:spPr>
                <a:xfrm>
                  <a:off x="95814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5" name="Oval 7094"/>
                <p:cNvSpPr/>
                <p:nvPr/>
              </p:nvSpPr>
              <p:spPr>
                <a:xfrm>
                  <a:off x="97338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6" name="Oval 7095"/>
                <p:cNvSpPr/>
                <p:nvPr/>
              </p:nvSpPr>
              <p:spPr>
                <a:xfrm>
                  <a:off x="98862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7" name="Oval 7096"/>
                <p:cNvSpPr/>
                <p:nvPr/>
              </p:nvSpPr>
              <p:spPr>
                <a:xfrm>
                  <a:off x="10038654" y="5841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8" name="Oval 7097"/>
                <p:cNvSpPr/>
                <p:nvPr/>
              </p:nvSpPr>
              <p:spPr>
                <a:xfrm>
                  <a:off x="8514654" y="4317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9" name="Oval 7098"/>
                <p:cNvSpPr/>
                <p:nvPr/>
              </p:nvSpPr>
              <p:spPr>
                <a:xfrm>
                  <a:off x="8667054" y="4469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0" name="Oval 7099"/>
                <p:cNvSpPr/>
                <p:nvPr/>
              </p:nvSpPr>
              <p:spPr>
                <a:xfrm>
                  <a:off x="88194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1" name="Oval 7100"/>
                <p:cNvSpPr/>
                <p:nvPr/>
              </p:nvSpPr>
              <p:spPr>
                <a:xfrm>
                  <a:off x="89718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2" name="Oval 7101"/>
                <p:cNvSpPr/>
                <p:nvPr/>
              </p:nvSpPr>
              <p:spPr>
                <a:xfrm>
                  <a:off x="91242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3" name="Oval 7102"/>
                <p:cNvSpPr/>
                <p:nvPr/>
              </p:nvSpPr>
              <p:spPr>
                <a:xfrm>
                  <a:off x="92766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4" name="Oval 7103"/>
                <p:cNvSpPr/>
                <p:nvPr/>
              </p:nvSpPr>
              <p:spPr>
                <a:xfrm>
                  <a:off x="94290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5" name="Oval 7104"/>
                <p:cNvSpPr/>
                <p:nvPr/>
              </p:nvSpPr>
              <p:spPr>
                <a:xfrm>
                  <a:off x="95814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6" name="Oval 7105"/>
                <p:cNvSpPr/>
                <p:nvPr/>
              </p:nvSpPr>
              <p:spPr>
                <a:xfrm>
                  <a:off x="97338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7" name="Oval 7106"/>
                <p:cNvSpPr/>
                <p:nvPr/>
              </p:nvSpPr>
              <p:spPr>
                <a:xfrm>
                  <a:off x="98862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8" name="Oval 7107"/>
                <p:cNvSpPr/>
                <p:nvPr/>
              </p:nvSpPr>
              <p:spPr>
                <a:xfrm>
                  <a:off x="10038654" y="5841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9" name="Oval 7108"/>
                <p:cNvSpPr/>
                <p:nvPr/>
              </p:nvSpPr>
              <p:spPr>
                <a:xfrm>
                  <a:off x="10191054" y="5993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0" name="Oval 7109"/>
                <p:cNvSpPr/>
                <p:nvPr/>
              </p:nvSpPr>
              <p:spPr>
                <a:xfrm>
                  <a:off x="8438454" y="3993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1" name="Oval 7110"/>
                <p:cNvSpPr/>
                <p:nvPr/>
              </p:nvSpPr>
              <p:spPr>
                <a:xfrm>
                  <a:off x="8590854" y="4145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2" name="Oval 7111"/>
                <p:cNvSpPr/>
                <p:nvPr/>
              </p:nvSpPr>
              <p:spPr>
                <a:xfrm>
                  <a:off x="87432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3" name="Oval 7112"/>
                <p:cNvSpPr/>
                <p:nvPr/>
              </p:nvSpPr>
              <p:spPr>
                <a:xfrm>
                  <a:off x="88956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4" name="Oval 7113"/>
                <p:cNvSpPr/>
                <p:nvPr/>
              </p:nvSpPr>
              <p:spPr>
                <a:xfrm>
                  <a:off x="90480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5" name="Oval 7114"/>
                <p:cNvSpPr/>
                <p:nvPr/>
              </p:nvSpPr>
              <p:spPr>
                <a:xfrm>
                  <a:off x="92004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6" name="Oval 7115"/>
                <p:cNvSpPr/>
                <p:nvPr/>
              </p:nvSpPr>
              <p:spPr>
                <a:xfrm>
                  <a:off x="93528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7" name="Oval 7116"/>
                <p:cNvSpPr/>
                <p:nvPr/>
              </p:nvSpPr>
              <p:spPr>
                <a:xfrm>
                  <a:off x="95052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8" name="Oval 7117"/>
                <p:cNvSpPr/>
                <p:nvPr/>
              </p:nvSpPr>
              <p:spPr>
                <a:xfrm>
                  <a:off x="96576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9" name="Oval 7118"/>
                <p:cNvSpPr/>
                <p:nvPr/>
              </p:nvSpPr>
              <p:spPr>
                <a:xfrm>
                  <a:off x="98100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0" name="Oval 7119"/>
                <p:cNvSpPr/>
                <p:nvPr/>
              </p:nvSpPr>
              <p:spPr>
                <a:xfrm>
                  <a:off x="99624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1" name="Oval 7120"/>
                <p:cNvSpPr/>
                <p:nvPr/>
              </p:nvSpPr>
              <p:spPr>
                <a:xfrm>
                  <a:off x="101148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2" name="Oval 7121"/>
                <p:cNvSpPr/>
                <p:nvPr/>
              </p:nvSpPr>
              <p:spPr>
                <a:xfrm>
                  <a:off x="8590854" y="4145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3" name="Oval 7122"/>
                <p:cNvSpPr/>
                <p:nvPr/>
              </p:nvSpPr>
              <p:spPr>
                <a:xfrm>
                  <a:off x="87432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4" name="Oval 7123"/>
                <p:cNvSpPr/>
                <p:nvPr/>
              </p:nvSpPr>
              <p:spPr>
                <a:xfrm>
                  <a:off x="88956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5" name="Oval 7124"/>
                <p:cNvSpPr/>
                <p:nvPr/>
              </p:nvSpPr>
              <p:spPr>
                <a:xfrm>
                  <a:off x="90480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6" name="Oval 7125"/>
                <p:cNvSpPr/>
                <p:nvPr/>
              </p:nvSpPr>
              <p:spPr>
                <a:xfrm>
                  <a:off x="92004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7" name="Oval 7126"/>
                <p:cNvSpPr/>
                <p:nvPr/>
              </p:nvSpPr>
              <p:spPr>
                <a:xfrm>
                  <a:off x="93528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8" name="Oval 7127"/>
                <p:cNvSpPr/>
                <p:nvPr/>
              </p:nvSpPr>
              <p:spPr>
                <a:xfrm>
                  <a:off x="95052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9" name="Oval 7128"/>
                <p:cNvSpPr/>
                <p:nvPr/>
              </p:nvSpPr>
              <p:spPr>
                <a:xfrm>
                  <a:off x="96576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0" name="Oval 7129"/>
                <p:cNvSpPr/>
                <p:nvPr/>
              </p:nvSpPr>
              <p:spPr>
                <a:xfrm>
                  <a:off x="98100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1" name="Oval 7130"/>
                <p:cNvSpPr/>
                <p:nvPr/>
              </p:nvSpPr>
              <p:spPr>
                <a:xfrm>
                  <a:off x="99624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2" name="Oval 7131"/>
                <p:cNvSpPr/>
                <p:nvPr/>
              </p:nvSpPr>
              <p:spPr>
                <a:xfrm>
                  <a:off x="101148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3" name="Oval 7132"/>
                <p:cNvSpPr/>
                <p:nvPr/>
              </p:nvSpPr>
              <p:spPr>
                <a:xfrm>
                  <a:off x="102672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4" name="Oval 7133"/>
                <p:cNvSpPr/>
                <p:nvPr/>
              </p:nvSpPr>
              <p:spPr>
                <a:xfrm>
                  <a:off x="87432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5" name="Oval 7134"/>
                <p:cNvSpPr/>
                <p:nvPr/>
              </p:nvSpPr>
              <p:spPr>
                <a:xfrm>
                  <a:off x="88956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6" name="Oval 7135"/>
                <p:cNvSpPr/>
                <p:nvPr/>
              </p:nvSpPr>
              <p:spPr>
                <a:xfrm>
                  <a:off x="90480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7" name="Oval 7136"/>
                <p:cNvSpPr/>
                <p:nvPr/>
              </p:nvSpPr>
              <p:spPr>
                <a:xfrm>
                  <a:off x="92004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8" name="Oval 7137"/>
                <p:cNvSpPr/>
                <p:nvPr/>
              </p:nvSpPr>
              <p:spPr>
                <a:xfrm>
                  <a:off x="93528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9" name="Oval 7138"/>
                <p:cNvSpPr/>
                <p:nvPr/>
              </p:nvSpPr>
              <p:spPr>
                <a:xfrm>
                  <a:off x="95052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0" name="Oval 7139"/>
                <p:cNvSpPr/>
                <p:nvPr/>
              </p:nvSpPr>
              <p:spPr>
                <a:xfrm>
                  <a:off x="96576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1" name="Oval 7140"/>
                <p:cNvSpPr/>
                <p:nvPr/>
              </p:nvSpPr>
              <p:spPr>
                <a:xfrm>
                  <a:off x="98100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2" name="Oval 7141"/>
                <p:cNvSpPr/>
                <p:nvPr/>
              </p:nvSpPr>
              <p:spPr>
                <a:xfrm>
                  <a:off x="99624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3" name="Oval 7142"/>
                <p:cNvSpPr/>
                <p:nvPr/>
              </p:nvSpPr>
              <p:spPr>
                <a:xfrm>
                  <a:off x="104196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4" name="Oval 7143"/>
                <p:cNvSpPr/>
                <p:nvPr/>
              </p:nvSpPr>
              <p:spPr>
                <a:xfrm>
                  <a:off x="66858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5" name="Oval 7144"/>
                <p:cNvSpPr/>
                <p:nvPr/>
              </p:nvSpPr>
              <p:spPr>
                <a:xfrm>
                  <a:off x="68382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6" name="Oval 7145"/>
                <p:cNvSpPr/>
                <p:nvPr/>
              </p:nvSpPr>
              <p:spPr>
                <a:xfrm>
                  <a:off x="69906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7" name="Oval 7146"/>
                <p:cNvSpPr/>
                <p:nvPr/>
              </p:nvSpPr>
              <p:spPr>
                <a:xfrm>
                  <a:off x="71430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8" name="Oval 7147"/>
                <p:cNvSpPr/>
                <p:nvPr/>
              </p:nvSpPr>
              <p:spPr>
                <a:xfrm>
                  <a:off x="72954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9" name="Oval 7148"/>
                <p:cNvSpPr/>
                <p:nvPr/>
              </p:nvSpPr>
              <p:spPr>
                <a:xfrm>
                  <a:off x="74478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50" name="Oval 7149"/>
                <p:cNvSpPr/>
                <p:nvPr/>
              </p:nvSpPr>
              <p:spPr>
                <a:xfrm>
                  <a:off x="76002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51" name="Oval 7150"/>
                <p:cNvSpPr/>
                <p:nvPr/>
              </p:nvSpPr>
              <p:spPr>
                <a:xfrm>
                  <a:off x="77526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52" name="Oval 7151"/>
                <p:cNvSpPr/>
                <p:nvPr/>
              </p:nvSpPr>
              <p:spPr>
                <a:xfrm>
                  <a:off x="79050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53" name="Oval 7152"/>
                <p:cNvSpPr/>
                <p:nvPr/>
              </p:nvSpPr>
              <p:spPr>
                <a:xfrm>
                  <a:off x="80574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54" name="Oval 7153"/>
                <p:cNvSpPr/>
                <p:nvPr/>
              </p:nvSpPr>
              <p:spPr>
                <a:xfrm>
                  <a:off x="82098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55" name="Oval 7154"/>
                <p:cNvSpPr/>
                <p:nvPr/>
              </p:nvSpPr>
              <p:spPr>
                <a:xfrm>
                  <a:off x="8362254" y="6126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56" name="Oval 7155"/>
                <p:cNvSpPr/>
                <p:nvPr/>
              </p:nvSpPr>
              <p:spPr>
                <a:xfrm>
                  <a:off x="68382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57" name="Oval 7156"/>
                <p:cNvSpPr/>
                <p:nvPr/>
              </p:nvSpPr>
              <p:spPr>
                <a:xfrm>
                  <a:off x="69906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58" name="Oval 7157"/>
                <p:cNvSpPr/>
                <p:nvPr/>
              </p:nvSpPr>
              <p:spPr>
                <a:xfrm>
                  <a:off x="71430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59" name="Oval 7158"/>
                <p:cNvSpPr/>
                <p:nvPr/>
              </p:nvSpPr>
              <p:spPr>
                <a:xfrm>
                  <a:off x="72954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0" name="Oval 7159"/>
                <p:cNvSpPr/>
                <p:nvPr/>
              </p:nvSpPr>
              <p:spPr>
                <a:xfrm>
                  <a:off x="74478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1" name="Oval 7160"/>
                <p:cNvSpPr/>
                <p:nvPr/>
              </p:nvSpPr>
              <p:spPr>
                <a:xfrm>
                  <a:off x="76002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2" name="Oval 7161"/>
                <p:cNvSpPr/>
                <p:nvPr/>
              </p:nvSpPr>
              <p:spPr>
                <a:xfrm>
                  <a:off x="77526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3" name="Oval 7162"/>
                <p:cNvSpPr/>
                <p:nvPr/>
              </p:nvSpPr>
              <p:spPr>
                <a:xfrm>
                  <a:off x="79050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4" name="Oval 7163"/>
                <p:cNvSpPr/>
                <p:nvPr/>
              </p:nvSpPr>
              <p:spPr>
                <a:xfrm>
                  <a:off x="80574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5" name="Oval 7164"/>
                <p:cNvSpPr/>
                <p:nvPr/>
              </p:nvSpPr>
              <p:spPr>
                <a:xfrm>
                  <a:off x="82098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6" name="Oval 7165"/>
                <p:cNvSpPr/>
                <p:nvPr/>
              </p:nvSpPr>
              <p:spPr>
                <a:xfrm>
                  <a:off x="8362254" y="6126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7" name="Oval 7166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8" name="Oval 7167"/>
                <p:cNvSpPr/>
                <p:nvPr/>
              </p:nvSpPr>
              <p:spPr>
                <a:xfrm>
                  <a:off x="69906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9" name="Oval 7168"/>
                <p:cNvSpPr/>
                <p:nvPr/>
              </p:nvSpPr>
              <p:spPr>
                <a:xfrm>
                  <a:off x="71430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0" name="Oval 7169"/>
                <p:cNvSpPr/>
                <p:nvPr/>
              </p:nvSpPr>
              <p:spPr>
                <a:xfrm>
                  <a:off x="72954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1" name="Oval 7170"/>
                <p:cNvSpPr/>
                <p:nvPr/>
              </p:nvSpPr>
              <p:spPr>
                <a:xfrm>
                  <a:off x="74478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2" name="Oval 7171"/>
                <p:cNvSpPr/>
                <p:nvPr/>
              </p:nvSpPr>
              <p:spPr>
                <a:xfrm>
                  <a:off x="76002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3" name="Oval 7172"/>
                <p:cNvSpPr/>
                <p:nvPr/>
              </p:nvSpPr>
              <p:spPr>
                <a:xfrm>
                  <a:off x="77526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4" name="Oval 7173"/>
                <p:cNvSpPr/>
                <p:nvPr/>
              </p:nvSpPr>
              <p:spPr>
                <a:xfrm>
                  <a:off x="79050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5" name="Oval 7174"/>
                <p:cNvSpPr/>
                <p:nvPr/>
              </p:nvSpPr>
              <p:spPr>
                <a:xfrm>
                  <a:off x="80574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6" name="Oval 7175"/>
                <p:cNvSpPr/>
                <p:nvPr/>
              </p:nvSpPr>
              <p:spPr>
                <a:xfrm>
                  <a:off x="82098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7" name="Oval 7176"/>
                <p:cNvSpPr/>
                <p:nvPr/>
              </p:nvSpPr>
              <p:spPr>
                <a:xfrm>
                  <a:off x="8362254" y="6126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8" name="Oval 7177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9" name="Oval 7178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80" name="Oval 7179"/>
                <p:cNvSpPr/>
                <p:nvPr/>
              </p:nvSpPr>
              <p:spPr>
                <a:xfrm>
                  <a:off x="6914454" y="4431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81" name="Oval 7180"/>
                <p:cNvSpPr/>
                <p:nvPr/>
              </p:nvSpPr>
              <p:spPr>
                <a:xfrm>
                  <a:off x="706685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82" name="Oval 7181"/>
                <p:cNvSpPr/>
                <p:nvPr/>
              </p:nvSpPr>
              <p:spPr>
                <a:xfrm>
                  <a:off x="72192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83" name="Oval 7182"/>
                <p:cNvSpPr/>
                <p:nvPr/>
              </p:nvSpPr>
              <p:spPr>
                <a:xfrm>
                  <a:off x="73716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84" name="Oval 7183"/>
                <p:cNvSpPr/>
                <p:nvPr/>
              </p:nvSpPr>
              <p:spPr>
                <a:xfrm>
                  <a:off x="75240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85" name="Oval 7184"/>
                <p:cNvSpPr/>
                <p:nvPr/>
              </p:nvSpPr>
              <p:spPr>
                <a:xfrm>
                  <a:off x="76764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86" name="Oval 7185"/>
                <p:cNvSpPr/>
                <p:nvPr/>
              </p:nvSpPr>
              <p:spPr>
                <a:xfrm>
                  <a:off x="78288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87" name="Oval 7186"/>
                <p:cNvSpPr/>
                <p:nvPr/>
              </p:nvSpPr>
              <p:spPr>
                <a:xfrm>
                  <a:off x="79812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88" name="Oval 7187"/>
                <p:cNvSpPr/>
                <p:nvPr/>
              </p:nvSpPr>
              <p:spPr>
                <a:xfrm>
                  <a:off x="81336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89" name="Oval 7188"/>
                <p:cNvSpPr/>
                <p:nvPr/>
              </p:nvSpPr>
              <p:spPr>
                <a:xfrm>
                  <a:off x="82860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0" name="Oval 7189"/>
                <p:cNvSpPr/>
                <p:nvPr/>
              </p:nvSpPr>
              <p:spPr>
                <a:xfrm>
                  <a:off x="843845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1" name="Oval 7190"/>
                <p:cNvSpPr/>
                <p:nvPr/>
              </p:nvSpPr>
              <p:spPr>
                <a:xfrm>
                  <a:off x="8590854" y="6107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2" name="Oval 7191"/>
                <p:cNvSpPr/>
                <p:nvPr/>
              </p:nvSpPr>
              <p:spPr>
                <a:xfrm>
                  <a:off x="706685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3" name="Oval 7192"/>
                <p:cNvSpPr/>
                <p:nvPr/>
              </p:nvSpPr>
              <p:spPr>
                <a:xfrm>
                  <a:off x="72192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4" name="Oval 7193"/>
                <p:cNvSpPr/>
                <p:nvPr/>
              </p:nvSpPr>
              <p:spPr>
                <a:xfrm>
                  <a:off x="73716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5" name="Oval 7194"/>
                <p:cNvSpPr/>
                <p:nvPr/>
              </p:nvSpPr>
              <p:spPr>
                <a:xfrm>
                  <a:off x="75240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6" name="Oval 7195"/>
                <p:cNvSpPr/>
                <p:nvPr/>
              </p:nvSpPr>
              <p:spPr>
                <a:xfrm>
                  <a:off x="76764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7" name="Oval 7196"/>
                <p:cNvSpPr/>
                <p:nvPr/>
              </p:nvSpPr>
              <p:spPr>
                <a:xfrm>
                  <a:off x="78288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8" name="Oval 7197"/>
                <p:cNvSpPr/>
                <p:nvPr/>
              </p:nvSpPr>
              <p:spPr>
                <a:xfrm>
                  <a:off x="79812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9" name="Oval 7198"/>
                <p:cNvSpPr/>
                <p:nvPr/>
              </p:nvSpPr>
              <p:spPr>
                <a:xfrm>
                  <a:off x="81336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0" name="Oval 7199"/>
                <p:cNvSpPr/>
                <p:nvPr/>
              </p:nvSpPr>
              <p:spPr>
                <a:xfrm>
                  <a:off x="82860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1" name="Oval 7200"/>
                <p:cNvSpPr/>
                <p:nvPr/>
              </p:nvSpPr>
              <p:spPr>
                <a:xfrm>
                  <a:off x="843845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2" name="Oval 7201"/>
                <p:cNvSpPr/>
                <p:nvPr/>
              </p:nvSpPr>
              <p:spPr>
                <a:xfrm>
                  <a:off x="8590854" y="6107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3" name="Oval 7202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4" name="Oval 7203"/>
                <p:cNvSpPr/>
                <p:nvPr/>
              </p:nvSpPr>
              <p:spPr>
                <a:xfrm>
                  <a:off x="721925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5" name="Oval 7204"/>
                <p:cNvSpPr/>
                <p:nvPr/>
              </p:nvSpPr>
              <p:spPr>
                <a:xfrm>
                  <a:off x="737165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6" name="Oval 7205"/>
                <p:cNvSpPr/>
                <p:nvPr/>
              </p:nvSpPr>
              <p:spPr>
                <a:xfrm>
                  <a:off x="752405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7" name="Oval 7206"/>
                <p:cNvSpPr/>
                <p:nvPr/>
              </p:nvSpPr>
              <p:spPr>
                <a:xfrm>
                  <a:off x="767645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8" name="Oval 7207"/>
                <p:cNvSpPr/>
                <p:nvPr/>
              </p:nvSpPr>
              <p:spPr>
                <a:xfrm>
                  <a:off x="782885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9" name="Oval 7208"/>
                <p:cNvSpPr/>
                <p:nvPr/>
              </p:nvSpPr>
              <p:spPr>
                <a:xfrm>
                  <a:off x="798125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0" name="Oval 7209"/>
                <p:cNvSpPr/>
                <p:nvPr/>
              </p:nvSpPr>
              <p:spPr>
                <a:xfrm>
                  <a:off x="813365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1" name="Oval 7210"/>
                <p:cNvSpPr/>
                <p:nvPr/>
              </p:nvSpPr>
              <p:spPr>
                <a:xfrm>
                  <a:off x="828605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2" name="Oval 7211"/>
                <p:cNvSpPr/>
                <p:nvPr/>
              </p:nvSpPr>
              <p:spPr>
                <a:xfrm>
                  <a:off x="843845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3" name="Oval 7212"/>
                <p:cNvSpPr/>
                <p:nvPr/>
              </p:nvSpPr>
              <p:spPr>
                <a:xfrm>
                  <a:off x="8590854" y="6107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4" name="Oval 7213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5" name="Oval 7214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6" name="Oval 7215"/>
                <p:cNvSpPr/>
                <p:nvPr/>
              </p:nvSpPr>
              <p:spPr>
                <a:xfrm>
                  <a:off x="7143054" y="4317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7" name="Oval 7216"/>
                <p:cNvSpPr/>
                <p:nvPr/>
              </p:nvSpPr>
              <p:spPr>
                <a:xfrm>
                  <a:off x="7295454" y="4469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8" name="Oval 7217"/>
                <p:cNvSpPr/>
                <p:nvPr/>
              </p:nvSpPr>
              <p:spPr>
                <a:xfrm>
                  <a:off x="74478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9" name="Oval 7218"/>
                <p:cNvSpPr/>
                <p:nvPr/>
              </p:nvSpPr>
              <p:spPr>
                <a:xfrm>
                  <a:off x="76002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0" name="Oval 7219"/>
                <p:cNvSpPr/>
                <p:nvPr/>
              </p:nvSpPr>
              <p:spPr>
                <a:xfrm>
                  <a:off x="77526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1" name="Oval 7220"/>
                <p:cNvSpPr/>
                <p:nvPr/>
              </p:nvSpPr>
              <p:spPr>
                <a:xfrm>
                  <a:off x="79050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2" name="Oval 7221"/>
                <p:cNvSpPr/>
                <p:nvPr/>
              </p:nvSpPr>
              <p:spPr>
                <a:xfrm>
                  <a:off x="80574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3" name="Oval 7222"/>
                <p:cNvSpPr/>
                <p:nvPr/>
              </p:nvSpPr>
              <p:spPr>
                <a:xfrm>
                  <a:off x="82098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4" name="Oval 7223"/>
                <p:cNvSpPr/>
                <p:nvPr/>
              </p:nvSpPr>
              <p:spPr>
                <a:xfrm>
                  <a:off x="83622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5" name="Oval 7224"/>
                <p:cNvSpPr/>
                <p:nvPr/>
              </p:nvSpPr>
              <p:spPr>
                <a:xfrm>
                  <a:off x="85146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6" name="Oval 7225"/>
                <p:cNvSpPr/>
                <p:nvPr/>
              </p:nvSpPr>
              <p:spPr>
                <a:xfrm>
                  <a:off x="8667054" y="5841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7" name="Oval 7226"/>
                <p:cNvSpPr/>
                <p:nvPr/>
              </p:nvSpPr>
              <p:spPr>
                <a:xfrm>
                  <a:off x="8819454" y="5993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8" name="Oval 7227"/>
                <p:cNvSpPr/>
                <p:nvPr/>
              </p:nvSpPr>
              <p:spPr>
                <a:xfrm>
                  <a:off x="74478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9" name="Oval 7228"/>
                <p:cNvSpPr/>
                <p:nvPr/>
              </p:nvSpPr>
              <p:spPr>
                <a:xfrm>
                  <a:off x="76002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0" name="Oval 7229"/>
                <p:cNvSpPr/>
                <p:nvPr/>
              </p:nvSpPr>
              <p:spPr>
                <a:xfrm>
                  <a:off x="77526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1" name="Oval 7230"/>
                <p:cNvSpPr/>
                <p:nvPr/>
              </p:nvSpPr>
              <p:spPr>
                <a:xfrm>
                  <a:off x="79050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2" name="Oval 7231"/>
                <p:cNvSpPr/>
                <p:nvPr/>
              </p:nvSpPr>
              <p:spPr>
                <a:xfrm>
                  <a:off x="80574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3" name="Oval 7232"/>
                <p:cNvSpPr/>
                <p:nvPr/>
              </p:nvSpPr>
              <p:spPr>
                <a:xfrm>
                  <a:off x="82098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4" name="Oval 7233"/>
                <p:cNvSpPr/>
                <p:nvPr/>
              </p:nvSpPr>
              <p:spPr>
                <a:xfrm>
                  <a:off x="83622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5" name="Oval 7234"/>
                <p:cNvSpPr/>
                <p:nvPr/>
              </p:nvSpPr>
              <p:spPr>
                <a:xfrm>
                  <a:off x="85146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6" name="Oval 7235"/>
                <p:cNvSpPr/>
                <p:nvPr/>
              </p:nvSpPr>
              <p:spPr>
                <a:xfrm>
                  <a:off x="8667054" y="5841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7" name="Oval 7236"/>
                <p:cNvSpPr/>
                <p:nvPr/>
              </p:nvSpPr>
              <p:spPr>
                <a:xfrm>
                  <a:off x="8819454" y="5993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8" name="Oval 7237"/>
                <p:cNvSpPr/>
                <p:nvPr/>
              </p:nvSpPr>
              <p:spPr>
                <a:xfrm>
                  <a:off x="8971854" y="6145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9" name="Oval 7238"/>
                <p:cNvSpPr/>
                <p:nvPr/>
              </p:nvSpPr>
              <p:spPr>
                <a:xfrm>
                  <a:off x="7447854" y="4621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0" name="Oval 7239"/>
                <p:cNvSpPr/>
                <p:nvPr/>
              </p:nvSpPr>
              <p:spPr>
                <a:xfrm>
                  <a:off x="7600254" y="4774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1" name="Oval 7240"/>
                <p:cNvSpPr/>
                <p:nvPr/>
              </p:nvSpPr>
              <p:spPr>
                <a:xfrm>
                  <a:off x="7752654" y="4926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2" name="Oval 7241"/>
                <p:cNvSpPr/>
                <p:nvPr/>
              </p:nvSpPr>
              <p:spPr>
                <a:xfrm>
                  <a:off x="7905054" y="5079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3" name="Oval 7242"/>
                <p:cNvSpPr/>
                <p:nvPr/>
              </p:nvSpPr>
              <p:spPr>
                <a:xfrm>
                  <a:off x="8057454" y="5231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4" name="Oval 7243"/>
                <p:cNvSpPr/>
                <p:nvPr/>
              </p:nvSpPr>
              <p:spPr>
                <a:xfrm>
                  <a:off x="8209854" y="5383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5" name="Oval 7244"/>
                <p:cNvSpPr/>
                <p:nvPr/>
              </p:nvSpPr>
              <p:spPr>
                <a:xfrm>
                  <a:off x="8362254" y="5536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6" name="Oval 7245"/>
                <p:cNvSpPr/>
                <p:nvPr/>
              </p:nvSpPr>
              <p:spPr>
                <a:xfrm>
                  <a:off x="8514654" y="5688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7" name="Oval 7246"/>
                <p:cNvSpPr/>
                <p:nvPr/>
              </p:nvSpPr>
              <p:spPr>
                <a:xfrm>
                  <a:off x="8667054" y="5841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8" name="Oval 7247"/>
                <p:cNvSpPr/>
                <p:nvPr/>
              </p:nvSpPr>
              <p:spPr>
                <a:xfrm>
                  <a:off x="8819454" y="5993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9" name="Oval 7248"/>
                <p:cNvSpPr/>
                <p:nvPr/>
              </p:nvSpPr>
              <p:spPr>
                <a:xfrm>
                  <a:off x="8971854" y="61459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0" name="Oval 7249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1" name="Oval 7250"/>
                <p:cNvSpPr/>
                <p:nvPr/>
              </p:nvSpPr>
              <p:spPr>
                <a:xfrm>
                  <a:off x="7371654" y="4298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2" name="Oval 7251"/>
                <p:cNvSpPr/>
                <p:nvPr/>
              </p:nvSpPr>
              <p:spPr>
                <a:xfrm>
                  <a:off x="75240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3" name="Oval 7252"/>
                <p:cNvSpPr/>
                <p:nvPr/>
              </p:nvSpPr>
              <p:spPr>
                <a:xfrm>
                  <a:off x="76764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4" name="Oval 7253"/>
                <p:cNvSpPr/>
                <p:nvPr/>
              </p:nvSpPr>
              <p:spPr>
                <a:xfrm>
                  <a:off x="78288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5" name="Oval 7254"/>
                <p:cNvSpPr/>
                <p:nvPr/>
              </p:nvSpPr>
              <p:spPr>
                <a:xfrm>
                  <a:off x="79812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6" name="Oval 7255"/>
                <p:cNvSpPr/>
                <p:nvPr/>
              </p:nvSpPr>
              <p:spPr>
                <a:xfrm>
                  <a:off x="81336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7" name="Oval 7256"/>
                <p:cNvSpPr/>
                <p:nvPr/>
              </p:nvSpPr>
              <p:spPr>
                <a:xfrm>
                  <a:off x="82860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8" name="Oval 7257"/>
                <p:cNvSpPr/>
                <p:nvPr/>
              </p:nvSpPr>
              <p:spPr>
                <a:xfrm>
                  <a:off x="84384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9" name="Oval 7258"/>
                <p:cNvSpPr/>
                <p:nvPr/>
              </p:nvSpPr>
              <p:spPr>
                <a:xfrm>
                  <a:off x="85908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0" name="Oval 7259"/>
                <p:cNvSpPr/>
                <p:nvPr/>
              </p:nvSpPr>
              <p:spPr>
                <a:xfrm>
                  <a:off x="87432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1" name="Oval 7260"/>
                <p:cNvSpPr/>
                <p:nvPr/>
              </p:nvSpPr>
              <p:spPr>
                <a:xfrm>
                  <a:off x="88956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2" name="Oval 7261"/>
                <p:cNvSpPr/>
                <p:nvPr/>
              </p:nvSpPr>
              <p:spPr>
                <a:xfrm>
                  <a:off x="90480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3" name="Oval 7262"/>
                <p:cNvSpPr/>
                <p:nvPr/>
              </p:nvSpPr>
              <p:spPr>
                <a:xfrm>
                  <a:off x="7524054" y="4450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4" name="Oval 7263"/>
                <p:cNvSpPr/>
                <p:nvPr/>
              </p:nvSpPr>
              <p:spPr>
                <a:xfrm>
                  <a:off x="76764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5" name="Oval 7264"/>
                <p:cNvSpPr/>
                <p:nvPr/>
              </p:nvSpPr>
              <p:spPr>
                <a:xfrm>
                  <a:off x="78288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6" name="Oval 7265"/>
                <p:cNvSpPr/>
                <p:nvPr/>
              </p:nvSpPr>
              <p:spPr>
                <a:xfrm>
                  <a:off x="79812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7" name="Oval 7266"/>
                <p:cNvSpPr/>
                <p:nvPr/>
              </p:nvSpPr>
              <p:spPr>
                <a:xfrm>
                  <a:off x="81336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8" name="Oval 7267"/>
                <p:cNvSpPr/>
                <p:nvPr/>
              </p:nvSpPr>
              <p:spPr>
                <a:xfrm>
                  <a:off x="82860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9" name="Oval 7268"/>
                <p:cNvSpPr/>
                <p:nvPr/>
              </p:nvSpPr>
              <p:spPr>
                <a:xfrm>
                  <a:off x="84384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0" name="Oval 7269"/>
                <p:cNvSpPr/>
                <p:nvPr/>
              </p:nvSpPr>
              <p:spPr>
                <a:xfrm>
                  <a:off x="85908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1" name="Oval 7270"/>
                <p:cNvSpPr/>
                <p:nvPr/>
              </p:nvSpPr>
              <p:spPr>
                <a:xfrm>
                  <a:off x="87432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2" name="Oval 7271"/>
                <p:cNvSpPr/>
                <p:nvPr/>
              </p:nvSpPr>
              <p:spPr>
                <a:xfrm>
                  <a:off x="88956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3" name="Oval 7272"/>
                <p:cNvSpPr/>
                <p:nvPr/>
              </p:nvSpPr>
              <p:spPr>
                <a:xfrm>
                  <a:off x="90480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4" name="Oval 7273"/>
                <p:cNvSpPr/>
                <p:nvPr/>
              </p:nvSpPr>
              <p:spPr>
                <a:xfrm>
                  <a:off x="9200454" y="6126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5" name="Oval 7274"/>
                <p:cNvSpPr/>
                <p:nvPr/>
              </p:nvSpPr>
              <p:spPr>
                <a:xfrm>
                  <a:off x="7676454" y="4602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6" name="Oval 7275"/>
                <p:cNvSpPr/>
                <p:nvPr/>
              </p:nvSpPr>
              <p:spPr>
                <a:xfrm>
                  <a:off x="7828854" y="4755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7" name="Oval 7276"/>
                <p:cNvSpPr/>
                <p:nvPr/>
              </p:nvSpPr>
              <p:spPr>
                <a:xfrm>
                  <a:off x="7981254" y="4907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8" name="Oval 7277"/>
                <p:cNvSpPr/>
                <p:nvPr/>
              </p:nvSpPr>
              <p:spPr>
                <a:xfrm>
                  <a:off x="8133654" y="5060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9" name="Oval 7278"/>
                <p:cNvSpPr/>
                <p:nvPr/>
              </p:nvSpPr>
              <p:spPr>
                <a:xfrm>
                  <a:off x="8286054" y="5212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0" name="Oval 7279"/>
                <p:cNvSpPr/>
                <p:nvPr/>
              </p:nvSpPr>
              <p:spPr>
                <a:xfrm>
                  <a:off x="8438454" y="5364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1" name="Oval 7280"/>
                <p:cNvSpPr/>
                <p:nvPr/>
              </p:nvSpPr>
              <p:spPr>
                <a:xfrm>
                  <a:off x="8590854" y="5517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2" name="Oval 7281"/>
                <p:cNvSpPr/>
                <p:nvPr/>
              </p:nvSpPr>
              <p:spPr>
                <a:xfrm>
                  <a:off x="8743254" y="5669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3" name="Oval 7282"/>
                <p:cNvSpPr/>
                <p:nvPr/>
              </p:nvSpPr>
              <p:spPr>
                <a:xfrm>
                  <a:off x="8895654" y="5822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4" name="Oval 7283"/>
                <p:cNvSpPr/>
                <p:nvPr/>
              </p:nvSpPr>
              <p:spPr>
                <a:xfrm>
                  <a:off x="9048054" y="5974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5" name="Oval 7284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6" name="Oval 7285"/>
                <p:cNvSpPr/>
                <p:nvPr/>
              </p:nvSpPr>
              <p:spPr>
                <a:xfrm>
                  <a:off x="7695504" y="4431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7" name="Oval 7286"/>
                <p:cNvSpPr/>
                <p:nvPr/>
              </p:nvSpPr>
              <p:spPr>
                <a:xfrm>
                  <a:off x="7847904" y="4583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8" name="Oval 7287"/>
                <p:cNvSpPr/>
                <p:nvPr/>
              </p:nvSpPr>
              <p:spPr>
                <a:xfrm>
                  <a:off x="8000304" y="4736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9" name="Oval 7288"/>
                <p:cNvSpPr/>
                <p:nvPr/>
              </p:nvSpPr>
              <p:spPr>
                <a:xfrm>
                  <a:off x="8152704" y="4888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0" name="Oval 7289"/>
                <p:cNvSpPr/>
                <p:nvPr/>
              </p:nvSpPr>
              <p:spPr>
                <a:xfrm>
                  <a:off x="8305104" y="5041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1" name="Oval 7290"/>
                <p:cNvSpPr/>
                <p:nvPr/>
              </p:nvSpPr>
              <p:spPr>
                <a:xfrm>
                  <a:off x="8457504" y="5193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2" name="Oval 7291"/>
                <p:cNvSpPr/>
                <p:nvPr/>
              </p:nvSpPr>
              <p:spPr>
                <a:xfrm>
                  <a:off x="8609904" y="5345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3" name="Oval 7292"/>
                <p:cNvSpPr/>
                <p:nvPr/>
              </p:nvSpPr>
              <p:spPr>
                <a:xfrm>
                  <a:off x="8762304" y="5498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4" name="Oval 7293"/>
                <p:cNvSpPr/>
                <p:nvPr/>
              </p:nvSpPr>
              <p:spPr>
                <a:xfrm>
                  <a:off x="8914704" y="5650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5" name="Oval 7294"/>
                <p:cNvSpPr/>
                <p:nvPr/>
              </p:nvSpPr>
              <p:spPr>
                <a:xfrm>
                  <a:off x="9067104" y="5803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6" name="Oval 7295"/>
                <p:cNvSpPr/>
                <p:nvPr/>
              </p:nvSpPr>
              <p:spPr>
                <a:xfrm>
                  <a:off x="9219504" y="5955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7" name="Oval 7296"/>
                <p:cNvSpPr/>
                <p:nvPr/>
              </p:nvSpPr>
              <p:spPr>
                <a:xfrm>
                  <a:off x="9371904" y="6107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298" name="Group 7297"/>
                <p:cNvGrpSpPr/>
                <p:nvPr/>
              </p:nvGrpSpPr>
              <p:grpSpPr>
                <a:xfrm rot="10800000">
                  <a:off x="6957512" y="5161178"/>
                  <a:ext cx="1435622" cy="1330803"/>
                  <a:chOff x="8514654" y="6260295"/>
                  <a:chExt cx="1435622" cy="1330803"/>
                </a:xfrm>
              </p:grpSpPr>
              <p:sp>
                <p:nvSpPr>
                  <p:cNvPr id="7442" name="Oval 7441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43" name="Oval 7442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44" name="Oval 7443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45" name="Oval 7444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46" name="Oval 7445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47" name="Oval 7446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48" name="Oval 7447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49" name="Oval 7448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50" name="Oval 7449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51" name="Oval 7450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52" name="Oval 7451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53" name="Oval 7452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54" name="Oval 7453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55" name="Oval 7454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56" name="Oval 7455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57" name="Oval 7456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58" name="Oval 7457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59" name="Oval 7458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60" name="Oval 7459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61" name="Oval 7460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62" name="Oval 7461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63" name="Oval 7462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64" name="Oval 7463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65" name="Oval 7464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66" name="Oval 7465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67" name="Oval 7466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68" name="Oval 7467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69" name="Oval 7468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70" name="Oval 7469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71" name="Oval 7470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72" name="Oval 7471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73" name="Oval 7472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74" name="Oval 7473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75" name="Oval 7474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76" name="Oval 7475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77" name="Oval 7476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78" name="Oval 7477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79" name="Oval 7478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80" name="Oval 7479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81" name="Oval 7480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82" name="Oval 7481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83" name="Oval 7482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84" name="Oval 7483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85" name="Oval 7484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86" name="Oval 7485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87" name="Oval 7486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88" name="Oval 7487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89" name="Oval 7488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90" name="Oval 7489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91" name="Oval 7490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92" name="Oval 7491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93" name="Oval 7492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94" name="Oval 7493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95" name="Oval 7494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96" name="Oval 7495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97" name="Oval 7496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98" name="Oval 7497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99" name="Oval 7498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00" name="Oval 7499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01" name="Oval 7500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02" name="Oval 7501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03" name="Oval 7502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04" name="Oval 7503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05" name="Oval 7504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06" name="Oval 7505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07" name="Oval 7506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08" name="Oval 7507"/>
                  <p:cNvSpPr/>
                  <p:nvPr/>
                </p:nvSpPr>
                <p:spPr>
                  <a:xfrm>
                    <a:off x="952430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09" name="Oval 7508"/>
                  <p:cNvSpPr/>
                  <p:nvPr/>
                </p:nvSpPr>
                <p:spPr>
                  <a:xfrm>
                    <a:off x="967670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299" name="Group 7298"/>
                <p:cNvGrpSpPr/>
                <p:nvPr/>
              </p:nvGrpSpPr>
              <p:grpSpPr>
                <a:xfrm>
                  <a:off x="9641556" y="4818113"/>
                  <a:ext cx="1435622" cy="1330803"/>
                  <a:chOff x="8514654" y="6260295"/>
                  <a:chExt cx="1435622" cy="1330803"/>
                </a:xfrm>
              </p:grpSpPr>
              <p:sp>
                <p:nvSpPr>
                  <p:cNvPr id="7374" name="Oval 7373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75" name="Oval 7374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76" name="Oval 7375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77" name="Oval 7376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78" name="Oval 7377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79" name="Oval 7378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0" name="Oval 7379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1" name="Oval 7380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2" name="Oval 7381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3" name="Oval 7382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4" name="Oval 7383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5" name="Oval 7384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6" name="Oval 7385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7" name="Oval 7386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8" name="Oval 7387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9" name="Oval 7388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90" name="Oval 7389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91" name="Oval 7390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92" name="Oval 7391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93" name="Oval 7392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94" name="Oval 7393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95" name="Oval 7394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96" name="Oval 7395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97" name="Oval 7396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98" name="Oval 7397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99" name="Oval 7398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00" name="Oval 7399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01" name="Oval 7400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02" name="Oval 7401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03" name="Oval 7402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04" name="Oval 7403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05" name="Oval 7404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06" name="Oval 7405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07" name="Oval 7406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08" name="Oval 7407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09" name="Oval 7408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10" name="Oval 7409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11" name="Oval 7410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12" name="Oval 7411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13" name="Oval 7412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14" name="Oval 7413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15" name="Oval 7414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16" name="Oval 7415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17" name="Oval 7416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18" name="Oval 7417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19" name="Oval 7418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20" name="Oval 7419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21" name="Oval 7420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22" name="Oval 7421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23" name="Oval 7422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24" name="Oval 7423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25" name="Oval 7424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26" name="Oval 7425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27" name="Oval 7426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28" name="Oval 7427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29" name="Oval 7428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30" name="Oval 7429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31" name="Oval 7430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32" name="Oval 7431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33" name="Oval 7432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34" name="Oval 7433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35" name="Oval 7434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36" name="Oval 7435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37" name="Oval 7436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38" name="Oval 7437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39" name="Oval 7438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40" name="Oval 7439"/>
                  <p:cNvSpPr/>
                  <p:nvPr/>
                </p:nvSpPr>
                <p:spPr>
                  <a:xfrm>
                    <a:off x="952430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41" name="Oval 7440"/>
                  <p:cNvSpPr/>
                  <p:nvPr/>
                </p:nvSpPr>
                <p:spPr>
                  <a:xfrm>
                    <a:off x="967670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300" name="Group 7299"/>
                <p:cNvGrpSpPr/>
                <p:nvPr/>
              </p:nvGrpSpPr>
              <p:grpSpPr>
                <a:xfrm>
                  <a:off x="8443999" y="3654565"/>
                  <a:ext cx="1435622" cy="1330803"/>
                  <a:chOff x="8514654" y="6260295"/>
                  <a:chExt cx="1435622" cy="1330803"/>
                </a:xfrm>
              </p:grpSpPr>
              <p:sp>
                <p:nvSpPr>
                  <p:cNvPr id="7306" name="Oval 7305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07" name="Oval 7306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08" name="Oval 7307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09" name="Oval 7308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10" name="Oval 7309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11" name="Oval 7310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12" name="Oval 7311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13" name="Oval 7312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14" name="Oval 7313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15" name="Oval 7314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16" name="Oval 7315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17" name="Oval 7316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18" name="Oval 7317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19" name="Oval 7318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20" name="Oval 7319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21" name="Oval 7320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22" name="Oval 7321"/>
                  <p:cNvSpPr/>
                  <p:nvPr/>
                </p:nvSpPr>
                <p:spPr>
                  <a:xfrm>
                    <a:off x="85146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23" name="Oval 7322"/>
                  <p:cNvSpPr/>
                  <p:nvPr/>
                </p:nvSpPr>
                <p:spPr>
                  <a:xfrm>
                    <a:off x="86670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24" name="Oval 7323"/>
                  <p:cNvSpPr/>
                  <p:nvPr/>
                </p:nvSpPr>
                <p:spPr>
                  <a:xfrm>
                    <a:off x="88194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25" name="Oval 7324"/>
                  <p:cNvSpPr/>
                  <p:nvPr/>
                </p:nvSpPr>
                <p:spPr>
                  <a:xfrm>
                    <a:off x="8971854" y="67365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26" name="Oval 7325"/>
                  <p:cNvSpPr/>
                  <p:nvPr/>
                </p:nvSpPr>
                <p:spPr>
                  <a:xfrm>
                    <a:off x="9124254" y="68889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27" name="Oval 7326"/>
                  <p:cNvSpPr/>
                  <p:nvPr/>
                </p:nvSpPr>
                <p:spPr>
                  <a:xfrm>
                    <a:off x="9276654" y="7041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28" name="Oval 7327"/>
                  <p:cNvSpPr/>
                  <p:nvPr/>
                </p:nvSpPr>
                <p:spPr>
                  <a:xfrm>
                    <a:off x="9429054" y="7193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29" name="Oval 7328"/>
                  <p:cNvSpPr/>
                  <p:nvPr/>
                </p:nvSpPr>
                <p:spPr>
                  <a:xfrm>
                    <a:off x="9581454" y="7346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30" name="Oval 7329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31" name="Oval 7330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32" name="Oval 7331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33" name="Oval 7332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34" name="Oval 7333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35" name="Oval 7334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36" name="Oval 7335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37" name="Oval 7336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38" name="Oval 7337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39" name="Oval 7338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0" name="Oval 7339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1" name="Oval 7340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2" name="Oval 7341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3" name="Oval 7342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4" name="Oval 7343"/>
                  <p:cNvSpPr/>
                  <p:nvPr/>
                </p:nvSpPr>
                <p:spPr>
                  <a:xfrm>
                    <a:off x="874325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5" name="Oval 7344"/>
                  <p:cNvSpPr/>
                  <p:nvPr/>
                </p:nvSpPr>
                <p:spPr>
                  <a:xfrm>
                    <a:off x="889565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6" name="Oval 7345"/>
                  <p:cNvSpPr/>
                  <p:nvPr/>
                </p:nvSpPr>
                <p:spPr>
                  <a:xfrm>
                    <a:off x="9048054" y="65650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7" name="Oval 7346"/>
                  <p:cNvSpPr/>
                  <p:nvPr/>
                </p:nvSpPr>
                <p:spPr>
                  <a:xfrm>
                    <a:off x="9200454" y="67174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8" name="Oval 7347"/>
                  <p:cNvSpPr/>
                  <p:nvPr/>
                </p:nvSpPr>
                <p:spPr>
                  <a:xfrm>
                    <a:off x="9352854" y="68698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9" name="Oval 7348"/>
                  <p:cNvSpPr/>
                  <p:nvPr/>
                </p:nvSpPr>
                <p:spPr>
                  <a:xfrm>
                    <a:off x="9505254" y="7022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0" name="Oval 7349"/>
                  <p:cNvSpPr/>
                  <p:nvPr/>
                </p:nvSpPr>
                <p:spPr>
                  <a:xfrm>
                    <a:off x="9657654" y="7174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1" name="Oval 7350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2" name="Oval 7351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3" name="Oval 7352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4" name="Oval 7353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5" name="Oval 7354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6" name="Oval 7355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7" name="Oval 7356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8" name="Oval 7357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9" name="Oval 7358"/>
                  <p:cNvSpPr/>
                  <p:nvPr/>
                </p:nvSpPr>
                <p:spPr>
                  <a:xfrm>
                    <a:off x="9124254" y="62983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0" name="Oval 7359"/>
                  <p:cNvSpPr/>
                  <p:nvPr/>
                </p:nvSpPr>
                <p:spPr>
                  <a:xfrm>
                    <a:off x="9276654" y="64507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1" name="Oval 7360"/>
                  <p:cNvSpPr/>
                  <p:nvPr/>
                </p:nvSpPr>
                <p:spPr>
                  <a:xfrm>
                    <a:off x="9429054" y="66031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2" name="Oval 7361"/>
                  <p:cNvSpPr/>
                  <p:nvPr/>
                </p:nvSpPr>
                <p:spPr>
                  <a:xfrm>
                    <a:off x="9581454" y="67555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3" name="Oval 7362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4" name="Oval 7363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5" name="Oval 7364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6" name="Oval 7365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7" name="Oval 7366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8" name="Oval 7367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9" name="Oval 7368"/>
                  <p:cNvSpPr/>
                  <p:nvPr/>
                </p:nvSpPr>
                <p:spPr>
                  <a:xfrm>
                    <a:off x="9352854" y="62793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70" name="Oval 7369"/>
                  <p:cNvSpPr/>
                  <p:nvPr/>
                </p:nvSpPr>
                <p:spPr>
                  <a:xfrm>
                    <a:off x="9505254" y="6431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71" name="Oval 7370"/>
                  <p:cNvSpPr/>
                  <p:nvPr/>
                </p:nvSpPr>
                <p:spPr>
                  <a:xfrm>
                    <a:off x="9657654" y="65841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72" name="Oval 7371"/>
                  <p:cNvSpPr/>
                  <p:nvPr/>
                </p:nvSpPr>
                <p:spPr>
                  <a:xfrm>
                    <a:off x="9524304" y="62602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73" name="Oval 7372"/>
                  <p:cNvSpPr/>
                  <p:nvPr/>
                </p:nvSpPr>
                <p:spPr>
                  <a:xfrm>
                    <a:off x="9676704" y="641269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301" name="Oval 7300"/>
                <p:cNvSpPr/>
                <p:nvPr/>
              </p:nvSpPr>
              <p:spPr>
                <a:xfrm>
                  <a:off x="9720349" y="428321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2" name="Oval 7301"/>
                <p:cNvSpPr/>
                <p:nvPr/>
              </p:nvSpPr>
              <p:spPr>
                <a:xfrm>
                  <a:off x="9891799" y="428321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3" name="Oval 7302"/>
                <p:cNvSpPr/>
                <p:nvPr/>
              </p:nvSpPr>
              <p:spPr>
                <a:xfrm>
                  <a:off x="10044199" y="443561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4" name="Oval 7303"/>
                <p:cNvSpPr/>
                <p:nvPr/>
              </p:nvSpPr>
              <p:spPr>
                <a:xfrm>
                  <a:off x="10139449" y="462611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5" name="Oval 7304"/>
                <p:cNvSpPr/>
                <p:nvPr/>
              </p:nvSpPr>
              <p:spPr>
                <a:xfrm>
                  <a:off x="9834649" y="460706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35" name="Group 6934"/>
              <p:cNvGrpSpPr/>
              <p:nvPr/>
            </p:nvGrpSpPr>
            <p:grpSpPr>
              <a:xfrm rot="6723832">
                <a:off x="6698332" y="397383"/>
                <a:ext cx="889734" cy="801598"/>
                <a:chOff x="8514654" y="6260295"/>
                <a:chExt cx="1435622" cy="1330803"/>
              </a:xfrm>
            </p:grpSpPr>
            <p:sp>
              <p:nvSpPr>
                <p:cNvPr id="6936" name="Oval 6935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7" name="Oval 6936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8" name="Oval 6937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9" name="Oval 6938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0" name="Oval 6939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1" name="Oval 6940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2" name="Oval 6941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3" name="Oval 6942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4" name="Oval 6943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5" name="Oval 6944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6" name="Oval 6945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7" name="Oval 6946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8" name="Oval 6947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9" name="Oval 6948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0" name="Oval 6949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1" name="Oval 6950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2" name="Oval 6951"/>
                <p:cNvSpPr/>
                <p:nvPr/>
              </p:nvSpPr>
              <p:spPr>
                <a:xfrm>
                  <a:off x="85146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3" name="Oval 6952"/>
                <p:cNvSpPr/>
                <p:nvPr/>
              </p:nvSpPr>
              <p:spPr>
                <a:xfrm>
                  <a:off x="86670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4" name="Oval 6953"/>
                <p:cNvSpPr/>
                <p:nvPr/>
              </p:nvSpPr>
              <p:spPr>
                <a:xfrm>
                  <a:off x="88194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5" name="Oval 6954"/>
                <p:cNvSpPr/>
                <p:nvPr/>
              </p:nvSpPr>
              <p:spPr>
                <a:xfrm>
                  <a:off x="8971854" y="67365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6" name="Oval 6955"/>
                <p:cNvSpPr/>
                <p:nvPr/>
              </p:nvSpPr>
              <p:spPr>
                <a:xfrm>
                  <a:off x="9124254" y="68889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7" name="Oval 6956"/>
                <p:cNvSpPr/>
                <p:nvPr/>
              </p:nvSpPr>
              <p:spPr>
                <a:xfrm>
                  <a:off x="9276654" y="7041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8" name="Oval 6957"/>
                <p:cNvSpPr/>
                <p:nvPr/>
              </p:nvSpPr>
              <p:spPr>
                <a:xfrm>
                  <a:off x="9429054" y="7193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9" name="Oval 6958"/>
                <p:cNvSpPr/>
                <p:nvPr/>
              </p:nvSpPr>
              <p:spPr>
                <a:xfrm>
                  <a:off x="9581454" y="7346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0" name="Oval 6959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1" name="Oval 6960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2" name="Oval 6961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3" name="Oval 6962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4" name="Oval 6963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5" name="Oval 6964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6" name="Oval 6965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7" name="Oval 6966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8" name="Oval 6967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9" name="Oval 6968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0" name="Oval 6969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1" name="Oval 6970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2" name="Oval 6971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3" name="Oval 6972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4" name="Oval 6973"/>
                <p:cNvSpPr/>
                <p:nvPr/>
              </p:nvSpPr>
              <p:spPr>
                <a:xfrm>
                  <a:off x="874325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5" name="Oval 6974"/>
                <p:cNvSpPr/>
                <p:nvPr/>
              </p:nvSpPr>
              <p:spPr>
                <a:xfrm>
                  <a:off x="889565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6" name="Oval 6975"/>
                <p:cNvSpPr/>
                <p:nvPr/>
              </p:nvSpPr>
              <p:spPr>
                <a:xfrm>
                  <a:off x="9048054" y="65650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7" name="Oval 6976"/>
                <p:cNvSpPr/>
                <p:nvPr/>
              </p:nvSpPr>
              <p:spPr>
                <a:xfrm>
                  <a:off x="9200454" y="67174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8" name="Oval 6977"/>
                <p:cNvSpPr/>
                <p:nvPr/>
              </p:nvSpPr>
              <p:spPr>
                <a:xfrm>
                  <a:off x="9352854" y="68698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9" name="Oval 6978"/>
                <p:cNvSpPr/>
                <p:nvPr/>
              </p:nvSpPr>
              <p:spPr>
                <a:xfrm>
                  <a:off x="9505254" y="7022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0" name="Oval 6979"/>
                <p:cNvSpPr/>
                <p:nvPr/>
              </p:nvSpPr>
              <p:spPr>
                <a:xfrm>
                  <a:off x="9657654" y="7174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1" name="Oval 6980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2" name="Oval 6981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3" name="Oval 6982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4" name="Oval 6983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5" name="Oval 6984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6" name="Oval 6985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7" name="Oval 6986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8" name="Oval 6987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9" name="Oval 6988"/>
                <p:cNvSpPr/>
                <p:nvPr/>
              </p:nvSpPr>
              <p:spPr>
                <a:xfrm>
                  <a:off x="9124254" y="62983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0" name="Oval 6989"/>
                <p:cNvSpPr/>
                <p:nvPr/>
              </p:nvSpPr>
              <p:spPr>
                <a:xfrm>
                  <a:off x="9276654" y="64507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1" name="Oval 6990"/>
                <p:cNvSpPr/>
                <p:nvPr/>
              </p:nvSpPr>
              <p:spPr>
                <a:xfrm>
                  <a:off x="9429054" y="66031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2" name="Oval 6991"/>
                <p:cNvSpPr/>
                <p:nvPr/>
              </p:nvSpPr>
              <p:spPr>
                <a:xfrm>
                  <a:off x="9581454" y="67555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3" name="Oval 6992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4" name="Oval 6993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5" name="Oval 6994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6" name="Oval 6995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7" name="Oval 6996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8" name="Oval 6997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99" name="Oval 6998"/>
                <p:cNvSpPr/>
                <p:nvPr/>
              </p:nvSpPr>
              <p:spPr>
                <a:xfrm>
                  <a:off x="9352854" y="62793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0" name="Oval 6999"/>
                <p:cNvSpPr/>
                <p:nvPr/>
              </p:nvSpPr>
              <p:spPr>
                <a:xfrm>
                  <a:off x="9505254" y="64317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1" name="Oval 7000"/>
                <p:cNvSpPr/>
                <p:nvPr/>
              </p:nvSpPr>
              <p:spPr>
                <a:xfrm>
                  <a:off x="9657654" y="658414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2" name="Oval 7001"/>
                <p:cNvSpPr/>
                <p:nvPr/>
              </p:nvSpPr>
              <p:spPr>
                <a:xfrm>
                  <a:off x="9524304" y="62602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3" name="Oval 7002"/>
                <p:cNvSpPr/>
                <p:nvPr/>
              </p:nvSpPr>
              <p:spPr>
                <a:xfrm>
                  <a:off x="9676704" y="6412695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232" name="Oval 9231"/>
              <p:cNvSpPr/>
              <p:nvPr/>
            </p:nvSpPr>
            <p:spPr>
              <a:xfrm rot="16901185">
                <a:off x="7064998" y="2826489"/>
                <a:ext cx="150817" cy="138517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76" name="Freeform 2575"/>
            <p:cNvSpPr/>
            <p:nvPr/>
          </p:nvSpPr>
          <p:spPr>
            <a:xfrm>
              <a:off x="5692508" y="855995"/>
              <a:ext cx="5733471" cy="5063907"/>
            </a:xfrm>
            <a:custGeom>
              <a:avLst/>
              <a:gdLst>
                <a:gd name="connsiteX0" fmla="*/ 853258 w 5733471"/>
                <a:gd name="connsiteY0" fmla="*/ 783234 h 5063907"/>
                <a:gd name="connsiteX1" fmla="*/ 1098585 w 5733471"/>
                <a:gd name="connsiteY1" fmla="*/ 727478 h 5063907"/>
                <a:gd name="connsiteX2" fmla="*/ 1265853 w 5733471"/>
                <a:gd name="connsiteY2" fmla="*/ 883595 h 5063907"/>
                <a:gd name="connsiteX3" fmla="*/ 2447882 w 5733471"/>
                <a:gd name="connsiteY3" fmla="*/ 303732 h 5063907"/>
                <a:gd name="connsiteX4" fmla="*/ 2793570 w 5733471"/>
                <a:gd name="connsiteY4" fmla="*/ 526756 h 5063907"/>
                <a:gd name="connsiteX5" fmla="*/ 3774877 w 5733471"/>
                <a:gd name="connsiteY5" fmla="*/ 2649 h 5063907"/>
                <a:gd name="connsiteX6" fmla="*/ 4009053 w 5733471"/>
                <a:gd name="connsiteY6" fmla="*/ 314883 h 5063907"/>
                <a:gd name="connsiteX7" fmla="*/ 4310136 w 5733471"/>
                <a:gd name="connsiteY7" fmla="*/ 114161 h 5063907"/>
                <a:gd name="connsiteX8" fmla="*/ 4555463 w 5733471"/>
                <a:gd name="connsiteY8" fmla="*/ 426395 h 5063907"/>
                <a:gd name="connsiteX9" fmla="*/ 4711580 w 5733471"/>
                <a:gd name="connsiteY9" fmla="*/ 247976 h 5063907"/>
                <a:gd name="connsiteX10" fmla="*/ 4990360 w 5733471"/>
                <a:gd name="connsiteY10" fmla="*/ 582512 h 5063907"/>
                <a:gd name="connsiteX11" fmla="*/ 4923453 w 5733471"/>
                <a:gd name="connsiteY11" fmla="*/ 983956 h 5063907"/>
                <a:gd name="connsiteX12" fmla="*/ 5079570 w 5733471"/>
                <a:gd name="connsiteY12" fmla="*/ 1195829 h 5063907"/>
                <a:gd name="connsiteX13" fmla="*/ 5057268 w 5733471"/>
                <a:gd name="connsiteY13" fmla="*/ 1463459 h 5063907"/>
                <a:gd name="connsiteX14" fmla="*/ 5113024 w 5733471"/>
                <a:gd name="connsiteY14" fmla="*/ 1764542 h 5063907"/>
                <a:gd name="connsiteX15" fmla="*/ 5324897 w 5733471"/>
                <a:gd name="connsiteY15" fmla="*/ 1920659 h 5063907"/>
                <a:gd name="connsiteX16" fmla="*/ 5625980 w 5733471"/>
                <a:gd name="connsiteY16" fmla="*/ 1820298 h 5063907"/>
                <a:gd name="connsiteX17" fmla="*/ 5692887 w 5733471"/>
                <a:gd name="connsiteY17" fmla="*/ 2132532 h 5063907"/>
                <a:gd name="connsiteX18" fmla="*/ 5034965 w 5733471"/>
                <a:gd name="connsiteY18" fmla="*/ 2600883 h 5063907"/>
                <a:gd name="connsiteX19" fmla="*/ 1522331 w 5733471"/>
                <a:gd name="connsiteY19" fmla="*/ 4630405 h 5063907"/>
                <a:gd name="connsiteX20" fmla="*/ 1299307 w 5733471"/>
                <a:gd name="connsiteY20" fmla="*/ 4675010 h 5063907"/>
                <a:gd name="connsiteX21" fmla="*/ 864409 w 5733471"/>
                <a:gd name="connsiteY21" fmla="*/ 5054151 h 5063907"/>
                <a:gd name="connsiteX22" fmla="*/ 451814 w 5733471"/>
                <a:gd name="connsiteY22" fmla="*/ 4942639 h 5063907"/>
                <a:gd name="connsiteX23" fmla="*/ 5765 w 5733471"/>
                <a:gd name="connsiteY23" fmla="*/ 4842278 h 5063907"/>
                <a:gd name="connsiteX24" fmla="*/ 195336 w 5733471"/>
                <a:gd name="connsiteY24" fmla="*/ 4173205 h 5063907"/>
                <a:gd name="connsiteX25" fmla="*/ 150731 w 5733471"/>
                <a:gd name="connsiteY25" fmla="*/ 3916727 h 5063907"/>
                <a:gd name="connsiteX26" fmla="*/ 173033 w 5733471"/>
                <a:gd name="connsiteY26" fmla="*/ 3336864 h 5063907"/>
                <a:gd name="connsiteX27" fmla="*/ 262243 w 5733471"/>
                <a:gd name="connsiteY27" fmla="*/ 3236503 h 5063907"/>
                <a:gd name="connsiteX28" fmla="*/ 61521 w 5733471"/>
                <a:gd name="connsiteY28" fmla="*/ 2890815 h 5063907"/>
                <a:gd name="connsiteX29" fmla="*/ 262243 w 5733471"/>
                <a:gd name="connsiteY29" fmla="*/ 2545127 h 5063907"/>
                <a:gd name="connsiteX30" fmla="*/ 150731 w 5733471"/>
                <a:gd name="connsiteY30" fmla="*/ 2299800 h 5063907"/>
                <a:gd name="connsiteX31" fmla="*/ 184185 w 5733471"/>
                <a:gd name="connsiteY31" fmla="*/ 1876054 h 5063907"/>
                <a:gd name="connsiteX32" fmla="*/ 396058 w 5733471"/>
                <a:gd name="connsiteY32" fmla="*/ 1519215 h 5063907"/>
                <a:gd name="connsiteX33" fmla="*/ 541024 w 5733471"/>
                <a:gd name="connsiteY33" fmla="*/ 1218132 h 5063907"/>
                <a:gd name="connsiteX34" fmla="*/ 853258 w 5733471"/>
                <a:gd name="connsiteY34" fmla="*/ 783234 h 506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33471" h="5063907">
                  <a:moveTo>
                    <a:pt x="853258" y="783234"/>
                  </a:moveTo>
                  <a:cubicBezTo>
                    <a:pt x="946185" y="701458"/>
                    <a:pt x="1029819" y="710751"/>
                    <a:pt x="1098585" y="727478"/>
                  </a:cubicBezTo>
                  <a:cubicBezTo>
                    <a:pt x="1167351" y="744205"/>
                    <a:pt x="1040970" y="954219"/>
                    <a:pt x="1265853" y="883595"/>
                  </a:cubicBezTo>
                  <a:cubicBezTo>
                    <a:pt x="1490736" y="812971"/>
                    <a:pt x="2193263" y="363205"/>
                    <a:pt x="2447882" y="303732"/>
                  </a:cubicBezTo>
                  <a:cubicBezTo>
                    <a:pt x="2702502" y="244259"/>
                    <a:pt x="2572404" y="576936"/>
                    <a:pt x="2793570" y="526756"/>
                  </a:cubicBezTo>
                  <a:cubicBezTo>
                    <a:pt x="3014736" y="476575"/>
                    <a:pt x="3572297" y="37961"/>
                    <a:pt x="3774877" y="2649"/>
                  </a:cubicBezTo>
                  <a:cubicBezTo>
                    <a:pt x="3977457" y="-32663"/>
                    <a:pt x="3919843" y="296298"/>
                    <a:pt x="4009053" y="314883"/>
                  </a:cubicBezTo>
                  <a:cubicBezTo>
                    <a:pt x="4098263" y="333468"/>
                    <a:pt x="4219068" y="95576"/>
                    <a:pt x="4310136" y="114161"/>
                  </a:cubicBezTo>
                  <a:cubicBezTo>
                    <a:pt x="4401204" y="132746"/>
                    <a:pt x="4488556" y="404092"/>
                    <a:pt x="4555463" y="426395"/>
                  </a:cubicBezTo>
                  <a:cubicBezTo>
                    <a:pt x="4622370" y="448698"/>
                    <a:pt x="4639097" y="221957"/>
                    <a:pt x="4711580" y="247976"/>
                  </a:cubicBezTo>
                  <a:cubicBezTo>
                    <a:pt x="4784063" y="273995"/>
                    <a:pt x="4955048" y="459849"/>
                    <a:pt x="4990360" y="582512"/>
                  </a:cubicBezTo>
                  <a:cubicBezTo>
                    <a:pt x="5025672" y="705175"/>
                    <a:pt x="4908585" y="881737"/>
                    <a:pt x="4923453" y="983956"/>
                  </a:cubicBezTo>
                  <a:cubicBezTo>
                    <a:pt x="4938321" y="1086176"/>
                    <a:pt x="5057268" y="1115912"/>
                    <a:pt x="5079570" y="1195829"/>
                  </a:cubicBezTo>
                  <a:cubicBezTo>
                    <a:pt x="5101873" y="1275746"/>
                    <a:pt x="5051692" y="1368673"/>
                    <a:pt x="5057268" y="1463459"/>
                  </a:cubicBezTo>
                  <a:cubicBezTo>
                    <a:pt x="5062844" y="1558245"/>
                    <a:pt x="5068419" y="1688342"/>
                    <a:pt x="5113024" y="1764542"/>
                  </a:cubicBezTo>
                  <a:cubicBezTo>
                    <a:pt x="5157629" y="1840742"/>
                    <a:pt x="5239404" y="1911366"/>
                    <a:pt x="5324897" y="1920659"/>
                  </a:cubicBezTo>
                  <a:cubicBezTo>
                    <a:pt x="5410390" y="1929952"/>
                    <a:pt x="5564648" y="1784986"/>
                    <a:pt x="5625980" y="1820298"/>
                  </a:cubicBezTo>
                  <a:cubicBezTo>
                    <a:pt x="5687312" y="1855610"/>
                    <a:pt x="5791389" y="2002435"/>
                    <a:pt x="5692887" y="2132532"/>
                  </a:cubicBezTo>
                  <a:cubicBezTo>
                    <a:pt x="5594385" y="2262629"/>
                    <a:pt x="5730058" y="2184571"/>
                    <a:pt x="5034965" y="2600883"/>
                  </a:cubicBezTo>
                  <a:cubicBezTo>
                    <a:pt x="4339872" y="3017195"/>
                    <a:pt x="2144941" y="4284717"/>
                    <a:pt x="1522331" y="4630405"/>
                  </a:cubicBezTo>
                  <a:cubicBezTo>
                    <a:pt x="899721" y="4976093"/>
                    <a:pt x="1408961" y="4604386"/>
                    <a:pt x="1299307" y="4675010"/>
                  </a:cubicBezTo>
                  <a:cubicBezTo>
                    <a:pt x="1189653" y="4745634"/>
                    <a:pt x="1005658" y="5009546"/>
                    <a:pt x="864409" y="5054151"/>
                  </a:cubicBezTo>
                  <a:cubicBezTo>
                    <a:pt x="723160" y="5098756"/>
                    <a:pt x="594921" y="4977951"/>
                    <a:pt x="451814" y="4942639"/>
                  </a:cubicBezTo>
                  <a:cubicBezTo>
                    <a:pt x="308707" y="4907327"/>
                    <a:pt x="48511" y="4970517"/>
                    <a:pt x="5765" y="4842278"/>
                  </a:cubicBezTo>
                  <a:cubicBezTo>
                    <a:pt x="-36981" y="4714039"/>
                    <a:pt x="171175" y="4327463"/>
                    <a:pt x="195336" y="4173205"/>
                  </a:cubicBezTo>
                  <a:cubicBezTo>
                    <a:pt x="219497" y="4018947"/>
                    <a:pt x="154448" y="4056117"/>
                    <a:pt x="150731" y="3916727"/>
                  </a:cubicBezTo>
                  <a:cubicBezTo>
                    <a:pt x="147014" y="3777337"/>
                    <a:pt x="154448" y="3450235"/>
                    <a:pt x="173033" y="3336864"/>
                  </a:cubicBezTo>
                  <a:cubicBezTo>
                    <a:pt x="191618" y="3223493"/>
                    <a:pt x="280828" y="3310844"/>
                    <a:pt x="262243" y="3236503"/>
                  </a:cubicBezTo>
                  <a:cubicBezTo>
                    <a:pt x="243658" y="3162162"/>
                    <a:pt x="61521" y="3006044"/>
                    <a:pt x="61521" y="2890815"/>
                  </a:cubicBezTo>
                  <a:cubicBezTo>
                    <a:pt x="61521" y="2775586"/>
                    <a:pt x="247375" y="2643629"/>
                    <a:pt x="262243" y="2545127"/>
                  </a:cubicBezTo>
                  <a:cubicBezTo>
                    <a:pt x="277111" y="2446625"/>
                    <a:pt x="163741" y="2411312"/>
                    <a:pt x="150731" y="2299800"/>
                  </a:cubicBezTo>
                  <a:cubicBezTo>
                    <a:pt x="137721" y="2188288"/>
                    <a:pt x="143297" y="2006151"/>
                    <a:pt x="184185" y="1876054"/>
                  </a:cubicBezTo>
                  <a:cubicBezTo>
                    <a:pt x="225073" y="1745957"/>
                    <a:pt x="336585" y="1628869"/>
                    <a:pt x="396058" y="1519215"/>
                  </a:cubicBezTo>
                  <a:cubicBezTo>
                    <a:pt x="455531" y="1409561"/>
                    <a:pt x="466683" y="1342654"/>
                    <a:pt x="541024" y="1218132"/>
                  </a:cubicBezTo>
                  <a:cubicBezTo>
                    <a:pt x="615365" y="1093610"/>
                    <a:pt x="760331" y="865010"/>
                    <a:pt x="853258" y="783234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233" name="TextBox 9232"/>
          <p:cNvSpPr txBox="1"/>
          <p:nvPr/>
        </p:nvSpPr>
        <p:spPr>
          <a:xfrm>
            <a:off x="1106712" y="4187012"/>
            <a:ext cx="18726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err="1" smtClean="0"/>
              <a:t>Área</a:t>
            </a:r>
            <a:r>
              <a:rPr lang="en-US" b="1" dirty="0" smtClean="0"/>
              <a:t> </a:t>
            </a:r>
            <a:r>
              <a:rPr lang="en-US" b="1" dirty="0" err="1" smtClean="0"/>
              <a:t>homogenea</a:t>
            </a:r>
            <a:r>
              <a:rPr lang="en-US" b="1" dirty="0" smtClean="0"/>
              <a:t> &lt;-&gt;  </a:t>
            </a:r>
            <a:r>
              <a:rPr lang="en-US" b="1" dirty="0" err="1" smtClean="0"/>
              <a:t>povoamento</a:t>
            </a:r>
            <a:endParaRPr lang="en-US" b="1" dirty="0"/>
          </a:p>
        </p:txBody>
      </p:sp>
      <p:pic>
        <p:nvPicPr>
          <p:cNvPr id="9234" name="Picture 9233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5767" y="422091"/>
            <a:ext cx="784038" cy="1337379"/>
          </a:xfrm>
          <a:prstGeom prst="rect">
            <a:avLst/>
          </a:prstGeom>
        </p:spPr>
      </p:pic>
      <p:pic>
        <p:nvPicPr>
          <p:cNvPr id="9235" name="Picture 9234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6402" y="390353"/>
            <a:ext cx="821252" cy="1400856"/>
          </a:xfrm>
          <a:prstGeom prst="rect">
            <a:avLst/>
          </a:prstGeom>
        </p:spPr>
      </p:pic>
      <p:pic>
        <p:nvPicPr>
          <p:cNvPr id="9236" name="Picture 9235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6103" y="422091"/>
            <a:ext cx="784038" cy="1337379"/>
          </a:xfrm>
          <a:prstGeom prst="rect">
            <a:avLst/>
          </a:prstGeom>
        </p:spPr>
      </p:pic>
      <p:pic>
        <p:nvPicPr>
          <p:cNvPr id="9237" name="Picture 9236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16738" y="390353"/>
            <a:ext cx="821252" cy="1400856"/>
          </a:xfrm>
          <a:prstGeom prst="rect">
            <a:avLst/>
          </a:prstGeom>
        </p:spPr>
      </p:pic>
      <p:pic>
        <p:nvPicPr>
          <p:cNvPr id="9238" name="Picture 9237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115" y="390352"/>
            <a:ext cx="784038" cy="1337379"/>
          </a:xfrm>
          <a:prstGeom prst="rect">
            <a:avLst/>
          </a:prstGeom>
        </p:spPr>
      </p:pic>
      <p:pic>
        <p:nvPicPr>
          <p:cNvPr id="9239" name="Picture 9238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6750" y="358614"/>
            <a:ext cx="821252" cy="1400856"/>
          </a:xfrm>
          <a:prstGeom prst="rect">
            <a:avLst/>
          </a:prstGeom>
        </p:spPr>
      </p:pic>
      <p:pic>
        <p:nvPicPr>
          <p:cNvPr id="9240" name="Picture 9239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18167" y="574491"/>
            <a:ext cx="784038" cy="1337379"/>
          </a:xfrm>
          <a:prstGeom prst="rect">
            <a:avLst/>
          </a:prstGeom>
        </p:spPr>
      </p:pic>
      <p:pic>
        <p:nvPicPr>
          <p:cNvPr id="9241" name="Picture 9240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8802" y="542753"/>
            <a:ext cx="821252" cy="1400856"/>
          </a:xfrm>
          <a:prstGeom prst="rect">
            <a:avLst/>
          </a:prstGeom>
        </p:spPr>
      </p:pic>
      <p:pic>
        <p:nvPicPr>
          <p:cNvPr id="9242" name="Picture 9241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8503" y="574491"/>
            <a:ext cx="784038" cy="1337379"/>
          </a:xfrm>
          <a:prstGeom prst="rect">
            <a:avLst/>
          </a:prstGeom>
        </p:spPr>
      </p:pic>
      <p:pic>
        <p:nvPicPr>
          <p:cNvPr id="9243" name="Picture 9242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69138" y="542753"/>
            <a:ext cx="821252" cy="1400856"/>
          </a:xfrm>
          <a:prstGeom prst="rect">
            <a:avLst/>
          </a:prstGeom>
        </p:spPr>
      </p:pic>
      <p:pic>
        <p:nvPicPr>
          <p:cNvPr id="9244" name="Picture 9243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15" y="542752"/>
            <a:ext cx="784038" cy="1337379"/>
          </a:xfrm>
          <a:prstGeom prst="rect">
            <a:avLst/>
          </a:prstGeom>
        </p:spPr>
      </p:pic>
      <p:pic>
        <p:nvPicPr>
          <p:cNvPr id="9245" name="Picture 9244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9150" y="511014"/>
            <a:ext cx="821252" cy="1400856"/>
          </a:xfrm>
          <a:prstGeom prst="rect">
            <a:avLst/>
          </a:prstGeom>
        </p:spPr>
      </p:pic>
      <p:pic>
        <p:nvPicPr>
          <p:cNvPr id="9246" name="Picture 9245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70567" y="726891"/>
            <a:ext cx="784038" cy="1337379"/>
          </a:xfrm>
          <a:prstGeom prst="rect">
            <a:avLst/>
          </a:prstGeom>
        </p:spPr>
      </p:pic>
      <p:pic>
        <p:nvPicPr>
          <p:cNvPr id="9247" name="Picture 9246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1202" y="695153"/>
            <a:ext cx="821252" cy="1400856"/>
          </a:xfrm>
          <a:prstGeom prst="rect">
            <a:avLst/>
          </a:prstGeom>
        </p:spPr>
      </p:pic>
      <p:pic>
        <p:nvPicPr>
          <p:cNvPr id="9248" name="Picture 9247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0903" y="726891"/>
            <a:ext cx="784038" cy="1337379"/>
          </a:xfrm>
          <a:prstGeom prst="rect">
            <a:avLst/>
          </a:prstGeom>
        </p:spPr>
      </p:pic>
      <p:pic>
        <p:nvPicPr>
          <p:cNvPr id="9249" name="Picture 9248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21538" y="695153"/>
            <a:ext cx="821252" cy="1400856"/>
          </a:xfrm>
          <a:prstGeom prst="rect">
            <a:avLst/>
          </a:prstGeom>
        </p:spPr>
      </p:pic>
      <p:pic>
        <p:nvPicPr>
          <p:cNvPr id="9250" name="Picture 9249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915" y="695152"/>
            <a:ext cx="784038" cy="1337379"/>
          </a:xfrm>
          <a:prstGeom prst="rect">
            <a:avLst/>
          </a:prstGeom>
        </p:spPr>
      </p:pic>
      <p:pic>
        <p:nvPicPr>
          <p:cNvPr id="9251" name="Picture 9250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1550" y="663414"/>
            <a:ext cx="821252" cy="1400856"/>
          </a:xfrm>
          <a:prstGeom prst="rect">
            <a:avLst/>
          </a:prstGeom>
        </p:spPr>
      </p:pic>
      <p:pic>
        <p:nvPicPr>
          <p:cNvPr id="9252" name="Picture 9251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22967" y="879291"/>
            <a:ext cx="784038" cy="1337379"/>
          </a:xfrm>
          <a:prstGeom prst="rect">
            <a:avLst/>
          </a:prstGeom>
        </p:spPr>
      </p:pic>
      <p:pic>
        <p:nvPicPr>
          <p:cNvPr id="9253" name="Picture 9252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3602" y="847553"/>
            <a:ext cx="821252" cy="1400856"/>
          </a:xfrm>
          <a:prstGeom prst="rect">
            <a:avLst/>
          </a:prstGeom>
        </p:spPr>
      </p:pic>
      <p:pic>
        <p:nvPicPr>
          <p:cNvPr id="9254" name="Picture 9253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3303" y="879291"/>
            <a:ext cx="784038" cy="1337379"/>
          </a:xfrm>
          <a:prstGeom prst="rect">
            <a:avLst/>
          </a:prstGeom>
        </p:spPr>
      </p:pic>
      <p:pic>
        <p:nvPicPr>
          <p:cNvPr id="9255" name="Picture 9254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3938" y="847553"/>
            <a:ext cx="821252" cy="1400856"/>
          </a:xfrm>
          <a:prstGeom prst="rect">
            <a:avLst/>
          </a:prstGeom>
        </p:spPr>
      </p:pic>
      <p:pic>
        <p:nvPicPr>
          <p:cNvPr id="9256" name="Picture 9255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3315" y="847552"/>
            <a:ext cx="784038" cy="1337379"/>
          </a:xfrm>
          <a:prstGeom prst="rect">
            <a:avLst/>
          </a:prstGeom>
        </p:spPr>
      </p:pic>
      <p:pic>
        <p:nvPicPr>
          <p:cNvPr id="9257" name="Picture 9256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3950" y="815814"/>
            <a:ext cx="821252" cy="1400856"/>
          </a:xfrm>
          <a:prstGeom prst="rect">
            <a:avLst/>
          </a:prstGeom>
        </p:spPr>
      </p:pic>
      <p:sp>
        <p:nvSpPr>
          <p:cNvPr id="9258" name="TextBox 9257"/>
          <p:cNvSpPr txBox="1"/>
          <p:nvPr/>
        </p:nvSpPr>
        <p:spPr>
          <a:xfrm>
            <a:off x="431184" y="2173887"/>
            <a:ext cx="40855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/>
              <a:t>Povoamento</a:t>
            </a:r>
            <a:r>
              <a:rPr lang="en-US" b="1" dirty="0" smtClean="0"/>
              <a:t> </a:t>
            </a:r>
            <a:r>
              <a:rPr lang="en-US" b="1" dirty="0" err="1" smtClean="0"/>
              <a:t>puro</a:t>
            </a:r>
            <a:r>
              <a:rPr lang="en-US" b="1" dirty="0" smtClean="0"/>
              <a:t> regular de </a:t>
            </a:r>
            <a:r>
              <a:rPr lang="en-US" b="1" dirty="0" err="1" smtClean="0"/>
              <a:t>eucalipto</a:t>
            </a:r>
            <a:endParaRPr lang="en-US" b="1" dirty="0"/>
          </a:p>
        </p:txBody>
      </p:sp>
      <p:sp>
        <p:nvSpPr>
          <p:cNvPr id="9259" name="Oval 9258"/>
          <p:cNvSpPr/>
          <p:nvPr/>
        </p:nvSpPr>
        <p:spPr>
          <a:xfrm>
            <a:off x="6267846" y="4271093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60" name="Oval 9259"/>
          <p:cNvSpPr/>
          <p:nvPr/>
        </p:nvSpPr>
        <p:spPr>
          <a:xfrm>
            <a:off x="8327325" y="4156501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61" name="Oval 9260"/>
          <p:cNvSpPr/>
          <p:nvPr/>
        </p:nvSpPr>
        <p:spPr>
          <a:xfrm>
            <a:off x="6203334" y="2146165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62" name="Oval 9261"/>
          <p:cNvSpPr/>
          <p:nvPr/>
        </p:nvSpPr>
        <p:spPr>
          <a:xfrm>
            <a:off x="8359127" y="2178060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64" name="TextBox 9263"/>
          <p:cNvSpPr txBox="1"/>
          <p:nvPr/>
        </p:nvSpPr>
        <p:spPr>
          <a:xfrm>
            <a:off x="1106712" y="5378816"/>
            <a:ext cx="187268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err="1" smtClean="0"/>
              <a:t>Amostragem</a:t>
            </a:r>
            <a:r>
              <a:rPr lang="en-US" b="1" dirty="0" smtClean="0"/>
              <a:t> simples </a:t>
            </a:r>
            <a:r>
              <a:rPr lang="en-US" b="1" dirty="0" err="1" smtClean="0"/>
              <a:t>quantitativa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8512044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33" grpId="0"/>
      <p:bldP spid="9259" grpId="0" animBg="1"/>
      <p:bldP spid="9260" grpId="0" animBg="1"/>
      <p:bldP spid="9261" grpId="0" animBg="1"/>
      <p:bldP spid="9262" grpId="0" animBg="1"/>
      <p:bldP spid="926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 rot="573259">
            <a:off x="4631901" y="650577"/>
            <a:ext cx="7297303" cy="5345614"/>
            <a:chOff x="3606163" y="567287"/>
            <a:chExt cx="8240838" cy="5815390"/>
          </a:xfrm>
        </p:grpSpPr>
        <p:grpSp>
          <p:nvGrpSpPr>
            <p:cNvPr id="2338" name="Group 2337"/>
            <p:cNvGrpSpPr/>
            <p:nvPr/>
          </p:nvGrpSpPr>
          <p:grpSpPr>
            <a:xfrm>
              <a:off x="3791414" y="691375"/>
              <a:ext cx="7941275" cy="5352585"/>
              <a:chOff x="6147645" y="297003"/>
              <a:chExt cx="5869894" cy="3841961"/>
            </a:xfrm>
          </p:grpSpPr>
          <p:grpSp>
            <p:nvGrpSpPr>
              <p:cNvPr id="2339" name="Group 2338"/>
              <p:cNvGrpSpPr/>
              <p:nvPr/>
            </p:nvGrpSpPr>
            <p:grpSpPr>
              <a:xfrm>
                <a:off x="6451924" y="297003"/>
                <a:ext cx="4337525" cy="2164546"/>
                <a:chOff x="6401595" y="3609550"/>
                <a:chExt cx="5217007" cy="2629156"/>
              </a:xfrm>
            </p:grpSpPr>
            <p:grpSp>
              <p:nvGrpSpPr>
                <p:cNvPr id="2698" name="Group 2697"/>
                <p:cNvGrpSpPr/>
                <p:nvPr/>
              </p:nvGrpSpPr>
              <p:grpSpPr>
                <a:xfrm>
                  <a:off x="8932511" y="3609550"/>
                  <a:ext cx="2686091" cy="2416080"/>
                  <a:chOff x="6404243" y="21557"/>
                  <a:chExt cx="2686091" cy="2416080"/>
                </a:xfrm>
              </p:grpSpPr>
              <p:sp>
                <p:nvSpPr>
                  <p:cNvPr id="2818" name="Oval 2817"/>
                  <p:cNvSpPr/>
                  <p:nvPr/>
                </p:nvSpPr>
                <p:spPr>
                  <a:xfrm rot="15200309">
                    <a:off x="7349831" y="813861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9" name="Oval 2818"/>
                  <p:cNvSpPr/>
                  <p:nvPr/>
                </p:nvSpPr>
                <p:spPr>
                  <a:xfrm rot="15200309">
                    <a:off x="7615859" y="724110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0" name="Oval 2819"/>
                  <p:cNvSpPr/>
                  <p:nvPr/>
                </p:nvSpPr>
                <p:spPr>
                  <a:xfrm rot="15200309">
                    <a:off x="7539075" y="99644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1" name="Oval 2820"/>
                  <p:cNvSpPr/>
                  <p:nvPr/>
                </p:nvSpPr>
                <p:spPr>
                  <a:xfrm rot="15200309">
                    <a:off x="7779807" y="472806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2" name="Oval 2821"/>
                  <p:cNvSpPr/>
                  <p:nvPr/>
                </p:nvSpPr>
                <p:spPr>
                  <a:xfrm rot="15200309">
                    <a:off x="7494219" y="68557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3" name="Oval 2822"/>
                  <p:cNvSpPr/>
                  <p:nvPr/>
                </p:nvSpPr>
                <p:spPr>
                  <a:xfrm rot="15200309">
                    <a:off x="7922515" y="69739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4" name="Oval 2823"/>
                  <p:cNvSpPr/>
                  <p:nvPr/>
                </p:nvSpPr>
                <p:spPr>
                  <a:xfrm rot="15200309">
                    <a:off x="7886142" y="875743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5" name="Oval 2824"/>
                  <p:cNvSpPr/>
                  <p:nvPr/>
                </p:nvSpPr>
                <p:spPr>
                  <a:xfrm rot="15200309">
                    <a:off x="7998381" y="448494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6" name="Oval 2825"/>
                  <p:cNvSpPr/>
                  <p:nvPr/>
                </p:nvSpPr>
                <p:spPr>
                  <a:xfrm rot="15200309">
                    <a:off x="7787627" y="100525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827" name="Group 2826"/>
                  <p:cNvGrpSpPr/>
                  <p:nvPr/>
                </p:nvGrpSpPr>
                <p:grpSpPr>
                  <a:xfrm flipH="1">
                    <a:off x="8013755" y="137948"/>
                    <a:ext cx="555931" cy="753717"/>
                    <a:chOff x="7222320" y="27700"/>
                    <a:chExt cx="468684" cy="678720"/>
                  </a:xfrm>
                </p:grpSpPr>
                <p:sp>
                  <p:nvSpPr>
                    <p:cNvPr id="2931" name="Oval 2930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32" name="Oval 2931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33" name="Oval 2932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34" name="Oval 2933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35" name="Oval 2934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828" name="Oval 2827"/>
                  <p:cNvSpPr/>
                  <p:nvPr/>
                </p:nvSpPr>
                <p:spPr>
                  <a:xfrm rot="15200309">
                    <a:off x="8071786" y="766288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9" name="Oval 2828"/>
                  <p:cNvSpPr/>
                  <p:nvPr/>
                </p:nvSpPr>
                <p:spPr>
                  <a:xfrm rot="15200309">
                    <a:off x="7646796" y="24803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30" name="Oval 2829"/>
                  <p:cNvSpPr/>
                  <p:nvPr/>
                </p:nvSpPr>
                <p:spPr>
                  <a:xfrm rot="15200309">
                    <a:off x="7374703" y="267384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31" name="Oval 2830"/>
                  <p:cNvSpPr/>
                  <p:nvPr/>
                </p:nvSpPr>
                <p:spPr>
                  <a:xfrm rot="15200309">
                    <a:off x="7569417" y="47581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32" name="Oval 2831"/>
                  <p:cNvSpPr/>
                  <p:nvPr/>
                </p:nvSpPr>
                <p:spPr>
                  <a:xfrm rot="15200309">
                    <a:off x="7244598" y="34877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33" name="Oval 2832"/>
                  <p:cNvSpPr/>
                  <p:nvPr/>
                </p:nvSpPr>
                <p:spPr>
                  <a:xfrm rot="15200309">
                    <a:off x="7922513" y="353977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34" name="Oval 2833"/>
                  <p:cNvSpPr/>
                  <p:nvPr/>
                </p:nvSpPr>
                <p:spPr>
                  <a:xfrm rot="15200309">
                    <a:off x="7583582" y="145141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35" name="Oval 2834"/>
                  <p:cNvSpPr/>
                  <p:nvPr/>
                </p:nvSpPr>
                <p:spPr>
                  <a:xfrm rot="15200309">
                    <a:off x="7856422" y="148749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836" name="Group 2835"/>
                  <p:cNvGrpSpPr/>
                  <p:nvPr/>
                </p:nvGrpSpPr>
                <p:grpSpPr>
                  <a:xfrm>
                    <a:off x="8270267" y="21557"/>
                    <a:ext cx="441821" cy="582109"/>
                    <a:chOff x="8270267" y="21557"/>
                    <a:chExt cx="441821" cy="582109"/>
                  </a:xfrm>
                </p:grpSpPr>
                <p:sp>
                  <p:nvSpPr>
                    <p:cNvPr id="2927" name="Oval 2926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28" name="Oval 2927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29" name="Oval 2928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30" name="Oval 2929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837" name="Oval 2836"/>
                  <p:cNvSpPr/>
                  <p:nvPr/>
                </p:nvSpPr>
                <p:spPr>
                  <a:xfrm rot="15200309">
                    <a:off x="7106413" y="460386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38" name="Oval 2837"/>
                  <p:cNvSpPr/>
                  <p:nvPr/>
                </p:nvSpPr>
                <p:spPr>
                  <a:xfrm rot="15200309">
                    <a:off x="8043188" y="942301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39" name="Oval 2838"/>
                  <p:cNvSpPr/>
                  <p:nvPr/>
                </p:nvSpPr>
                <p:spPr>
                  <a:xfrm rot="15200309">
                    <a:off x="7177644" y="5138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0" name="Oval 2839"/>
                  <p:cNvSpPr/>
                  <p:nvPr/>
                </p:nvSpPr>
                <p:spPr>
                  <a:xfrm rot="15200309">
                    <a:off x="7409039" y="69187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41" name="Oval 2840"/>
                  <p:cNvSpPr/>
                  <p:nvPr/>
                </p:nvSpPr>
                <p:spPr>
                  <a:xfrm rot="15200309">
                    <a:off x="7300751" y="51665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42" name="Oval 2841"/>
                  <p:cNvSpPr/>
                  <p:nvPr/>
                </p:nvSpPr>
                <p:spPr>
                  <a:xfrm rot="15200309">
                    <a:off x="7203246" y="703510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843" name="Group 2842"/>
                  <p:cNvGrpSpPr/>
                  <p:nvPr/>
                </p:nvGrpSpPr>
                <p:grpSpPr>
                  <a:xfrm rot="8358179">
                    <a:off x="6647815" y="93477"/>
                    <a:ext cx="629644" cy="751127"/>
                    <a:chOff x="6321012" y="172620"/>
                    <a:chExt cx="629644" cy="751127"/>
                  </a:xfrm>
                </p:grpSpPr>
                <p:sp>
                  <p:nvSpPr>
                    <p:cNvPr id="2918" name="Oval 2917"/>
                    <p:cNvSpPr/>
                    <p:nvPr/>
                  </p:nvSpPr>
                  <p:spPr>
                    <a:xfrm rot="15200309">
                      <a:off x="6699666" y="79816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9" name="Oval 2918"/>
                    <p:cNvSpPr/>
                    <p:nvPr/>
                  </p:nvSpPr>
                  <p:spPr>
                    <a:xfrm rot="15200309">
                      <a:off x="6580150" y="37996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20" name="Oval 2919"/>
                    <p:cNvSpPr/>
                    <p:nvPr/>
                  </p:nvSpPr>
                  <p:spPr>
                    <a:xfrm rot="15200309">
                      <a:off x="6774864" y="58839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921" name="Oval 2920"/>
                    <p:cNvSpPr/>
                    <p:nvPr/>
                  </p:nvSpPr>
                  <p:spPr>
                    <a:xfrm rot="15200309">
                      <a:off x="6450045" y="46136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22" name="Oval 2921"/>
                    <p:cNvSpPr/>
                    <p:nvPr/>
                  </p:nvSpPr>
                  <p:spPr>
                    <a:xfrm rot="15200309">
                      <a:off x="6789029" y="25772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23" name="Oval 2922"/>
                    <p:cNvSpPr/>
                    <p:nvPr/>
                  </p:nvSpPr>
                  <p:spPr>
                    <a:xfrm rot="15200309">
                      <a:off x="6311860" y="57297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924" name="Oval 2923"/>
                    <p:cNvSpPr/>
                    <p:nvPr/>
                  </p:nvSpPr>
                  <p:spPr>
                    <a:xfrm rot="15200309">
                      <a:off x="6614486" y="18177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925" name="Oval 2924"/>
                    <p:cNvSpPr/>
                    <p:nvPr/>
                  </p:nvSpPr>
                  <p:spPr>
                    <a:xfrm rot="15200309">
                      <a:off x="6506198" y="6292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926" name="Oval 2925"/>
                    <p:cNvSpPr/>
                    <p:nvPr/>
                  </p:nvSpPr>
                  <p:spPr>
                    <a:xfrm rot="15200309">
                      <a:off x="6408693" y="81609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844" name="Group 2843"/>
                  <p:cNvGrpSpPr/>
                  <p:nvPr/>
                </p:nvGrpSpPr>
                <p:grpSpPr>
                  <a:xfrm rot="14149929">
                    <a:off x="6940939" y="844910"/>
                    <a:ext cx="405183" cy="469718"/>
                    <a:chOff x="8270267" y="21557"/>
                    <a:chExt cx="441821" cy="582109"/>
                  </a:xfrm>
                </p:grpSpPr>
                <p:sp>
                  <p:nvSpPr>
                    <p:cNvPr id="2914" name="Oval 2913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5" name="Oval 2914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6" name="Oval 2915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7" name="Oval 2916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845" name="Oval 2844"/>
                  <p:cNvSpPr/>
                  <p:nvPr/>
                </p:nvSpPr>
                <p:spPr>
                  <a:xfrm rot="7878391" flipH="1">
                    <a:off x="7195699" y="1061391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846" name="Group 2845"/>
                  <p:cNvGrpSpPr/>
                  <p:nvPr/>
                </p:nvGrpSpPr>
                <p:grpSpPr>
                  <a:xfrm rot="6599075" flipH="1">
                    <a:off x="6420473" y="629901"/>
                    <a:ext cx="555931" cy="588392"/>
                    <a:chOff x="7222320" y="-108276"/>
                    <a:chExt cx="468684" cy="529845"/>
                  </a:xfrm>
                </p:grpSpPr>
                <p:sp>
                  <p:nvSpPr>
                    <p:cNvPr id="2909" name="Oval 2908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0" name="Oval 2909"/>
                    <p:cNvSpPr/>
                    <p:nvPr/>
                  </p:nvSpPr>
                  <p:spPr>
                    <a:xfrm rot="13721609">
                      <a:off x="7578608" y="31391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1" name="Oval 2910"/>
                    <p:cNvSpPr/>
                    <p:nvPr/>
                  </p:nvSpPr>
                  <p:spPr>
                    <a:xfrm rot="13721609">
                      <a:off x="7326390" y="-9912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2" name="Oval 2911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3" name="Oval 2912"/>
                    <p:cNvSpPr/>
                    <p:nvPr/>
                  </p:nvSpPr>
                  <p:spPr>
                    <a:xfrm rot="13721609">
                      <a:off x="7343251" y="26879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847" name="Oval 2846"/>
                  <p:cNvSpPr/>
                  <p:nvPr/>
                </p:nvSpPr>
                <p:spPr>
                  <a:xfrm rot="15200309">
                    <a:off x="7538778" y="196913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8" name="Oval 2847"/>
                  <p:cNvSpPr/>
                  <p:nvPr/>
                </p:nvSpPr>
                <p:spPr>
                  <a:xfrm rot="15200309">
                    <a:off x="7804806" y="1879387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9" name="Oval 2848"/>
                  <p:cNvSpPr/>
                  <p:nvPr/>
                </p:nvSpPr>
                <p:spPr>
                  <a:xfrm rot="15200309">
                    <a:off x="7728022" y="2151726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0" name="Oval 2849"/>
                  <p:cNvSpPr/>
                  <p:nvPr/>
                </p:nvSpPr>
                <p:spPr>
                  <a:xfrm rot="15200309">
                    <a:off x="7968754" y="1628083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1" name="Oval 2850"/>
                  <p:cNvSpPr/>
                  <p:nvPr/>
                </p:nvSpPr>
                <p:spPr>
                  <a:xfrm rot="15200309">
                    <a:off x="7683166" y="184085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2" name="Oval 2851"/>
                  <p:cNvSpPr/>
                  <p:nvPr/>
                </p:nvSpPr>
                <p:spPr>
                  <a:xfrm rot="15200309">
                    <a:off x="8111462" y="185267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3" name="Oval 2852"/>
                  <p:cNvSpPr/>
                  <p:nvPr/>
                </p:nvSpPr>
                <p:spPr>
                  <a:xfrm rot="15200309">
                    <a:off x="8075089" y="2031020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4" name="Oval 2853"/>
                  <p:cNvSpPr/>
                  <p:nvPr/>
                </p:nvSpPr>
                <p:spPr>
                  <a:xfrm rot="15200309">
                    <a:off x="8187328" y="1603771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5" name="Oval 2854"/>
                  <p:cNvSpPr/>
                  <p:nvPr/>
                </p:nvSpPr>
                <p:spPr>
                  <a:xfrm rot="15200309">
                    <a:off x="7976574" y="2160530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856" name="Group 2855"/>
                  <p:cNvGrpSpPr/>
                  <p:nvPr/>
                </p:nvGrpSpPr>
                <p:grpSpPr>
                  <a:xfrm flipH="1">
                    <a:off x="8202702" y="1293225"/>
                    <a:ext cx="555931" cy="753717"/>
                    <a:chOff x="7222320" y="27700"/>
                    <a:chExt cx="468684" cy="678720"/>
                  </a:xfrm>
                </p:grpSpPr>
                <p:sp>
                  <p:nvSpPr>
                    <p:cNvPr id="2904" name="Oval 2903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05" name="Oval 2904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06" name="Oval 2905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07" name="Oval 2906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08" name="Oval 2907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857" name="Oval 2856"/>
                  <p:cNvSpPr/>
                  <p:nvPr/>
                </p:nvSpPr>
                <p:spPr>
                  <a:xfrm rot="15200309">
                    <a:off x="8260733" y="1921565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8" name="Oval 2857"/>
                  <p:cNvSpPr/>
                  <p:nvPr/>
                </p:nvSpPr>
                <p:spPr>
                  <a:xfrm rot="15200309">
                    <a:off x="7835743" y="1403310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9" name="Oval 2858"/>
                  <p:cNvSpPr/>
                  <p:nvPr/>
                </p:nvSpPr>
                <p:spPr>
                  <a:xfrm rot="15200309">
                    <a:off x="7563650" y="1422661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0" name="Oval 2859"/>
                  <p:cNvSpPr/>
                  <p:nvPr/>
                </p:nvSpPr>
                <p:spPr>
                  <a:xfrm rot="15200309">
                    <a:off x="7758364" y="163109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61" name="Oval 2860"/>
                  <p:cNvSpPr/>
                  <p:nvPr/>
                </p:nvSpPr>
                <p:spPr>
                  <a:xfrm rot="15200309">
                    <a:off x="7433545" y="150405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2" name="Oval 2861"/>
                  <p:cNvSpPr/>
                  <p:nvPr/>
                </p:nvSpPr>
                <p:spPr>
                  <a:xfrm rot="15200309">
                    <a:off x="8111460" y="1509254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3" name="Oval 2862"/>
                  <p:cNvSpPr/>
                  <p:nvPr/>
                </p:nvSpPr>
                <p:spPr>
                  <a:xfrm rot="15200309">
                    <a:off x="7772529" y="130041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4" name="Oval 2863"/>
                  <p:cNvSpPr/>
                  <p:nvPr/>
                </p:nvSpPr>
                <p:spPr>
                  <a:xfrm rot="15200309">
                    <a:off x="8045369" y="130402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865" name="Group 2864"/>
                  <p:cNvGrpSpPr/>
                  <p:nvPr/>
                </p:nvGrpSpPr>
                <p:grpSpPr>
                  <a:xfrm>
                    <a:off x="8459214" y="1176834"/>
                    <a:ext cx="441821" cy="582109"/>
                    <a:chOff x="8270267" y="21557"/>
                    <a:chExt cx="441821" cy="582109"/>
                  </a:xfrm>
                </p:grpSpPr>
                <p:sp>
                  <p:nvSpPr>
                    <p:cNvPr id="2900" name="Oval 2899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01" name="Oval 2900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02" name="Oval 2901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03" name="Oval 2902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866" name="Oval 2865"/>
                  <p:cNvSpPr/>
                  <p:nvPr/>
                </p:nvSpPr>
                <p:spPr>
                  <a:xfrm rot="15200309">
                    <a:off x="7295360" y="1615663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67" name="Oval 2866"/>
                  <p:cNvSpPr/>
                  <p:nvPr/>
                </p:nvSpPr>
                <p:spPr>
                  <a:xfrm rot="15200309">
                    <a:off x="8232135" y="2097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8" name="Oval 2867"/>
                  <p:cNvSpPr/>
                  <p:nvPr/>
                </p:nvSpPr>
                <p:spPr>
                  <a:xfrm rot="15200309">
                    <a:off x="7366591" y="1206666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9" name="Oval 2868"/>
                  <p:cNvSpPr/>
                  <p:nvPr/>
                </p:nvSpPr>
                <p:spPr>
                  <a:xfrm rot="15200309">
                    <a:off x="7597986" y="122446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70" name="Oval 2869"/>
                  <p:cNvSpPr/>
                  <p:nvPr/>
                </p:nvSpPr>
                <p:spPr>
                  <a:xfrm rot="15200309">
                    <a:off x="7489698" y="167193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871" name="Oval 2870"/>
                  <p:cNvSpPr/>
                  <p:nvPr/>
                </p:nvSpPr>
                <p:spPr>
                  <a:xfrm rot="15200309">
                    <a:off x="7392193" y="1858787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872" name="Group 2871"/>
                  <p:cNvGrpSpPr/>
                  <p:nvPr/>
                </p:nvGrpSpPr>
                <p:grpSpPr>
                  <a:xfrm rot="8358179">
                    <a:off x="6836762" y="1248754"/>
                    <a:ext cx="629644" cy="751127"/>
                    <a:chOff x="6321012" y="172620"/>
                    <a:chExt cx="629644" cy="751127"/>
                  </a:xfrm>
                </p:grpSpPr>
                <p:sp>
                  <p:nvSpPr>
                    <p:cNvPr id="2891" name="Oval 2890"/>
                    <p:cNvSpPr/>
                    <p:nvPr/>
                  </p:nvSpPr>
                  <p:spPr>
                    <a:xfrm rot="15200309">
                      <a:off x="6699666" y="79816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92" name="Oval 2891"/>
                    <p:cNvSpPr/>
                    <p:nvPr/>
                  </p:nvSpPr>
                  <p:spPr>
                    <a:xfrm rot="15200309">
                      <a:off x="6580150" y="37996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93" name="Oval 2892"/>
                    <p:cNvSpPr/>
                    <p:nvPr/>
                  </p:nvSpPr>
                  <p:spPr>
                    <a:xfrm rot="15200309">
                      <a:off x="6774864" y="58839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94" name="Oval 2893"/>
                    <p:cNvSpPr/>
                    <p:nvPr/>
                  </p:nvSpPr>
                  <p:spPr>
                    <a:xfrm rot="15200309">
                      <a:off x="6450045" y="46136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95" name="Oval 2894"/>
                    <p:cNvSpPr/>
                    <p:nvPr/>
                  </p:nvSpPr>
                  <p:spPr>
                    <a:xfrm rot="15200309">
                      <a:off x="6789029" y="25772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96" name="Oval 2895"/>
                    <p:cNvSpPr/>
                    <p:nvPr/>
                  </p:nvSpPr>
                  <p:spPr>
                    <a:xfrm rot="15200309">
                      <a:off x="6311860" y="57297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97" name="Oval 2896"/>
                    <p:cNvSpPr/>
                    <p:nvPr/>
                  </p:nvSpPr>
                  <p:spPr>
                    <a:xfrm rot="15200309">
                      <a:off x="6614486" y="18177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98" name="Oval 2897"/>
                    <p:cNvSpPr/>
                    <p:nvPr/>
                  </p:nvSpPr>
                  <p:spPr>
                    <a:xfrm rot="15200309">
                      <a:off x="6506198" y="6292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99" name="Oval 2898"/>
                    <p:cNvSpPr/>
                    <p:nvPr/>
                  </p:nvSpPr>
                  <p:spPr>
                    <a:xfrm rot="15200309">
                      <a:off x="6408693" y="81609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873" name="Group 2872"/>
                  <p:cNvGrpSpPr/>
                  <p:nvPr/>
                </p:nvGrpSpPr>
                <p:grpSpPr>
                  <a:xfrm rot="14149929">
                    <a:off x="7129886" y="2000187"/>
                    <a:ext cx="405183" cy="469718"/>
                    <a:chOff x="8270267" y="21557"/>
                    <a:chExt cx="441821" cy="582109"/>
                  </a:xfrm>
                </p:grpSpPr>
                <p:sp>
                  <p:nvSpPr>
                    <p:cNvPr id="2887" name="Oval 2886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8" name="Oval 2887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9" name="Oval 2888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90" name="Oval 2889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874" name="Oval 2873"/>
                  <p:cNvSpPr/>
                  <p:nvPr/>
                </p:nvSpPr>
                <p:spPr>
                  <a:xfrm rot="7878391" flipH="1">
                    <a:off x="7384646" y="2216668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875" name="Group 2874"/>
                  <p:cNvGrpSpPr/>
                  <p:nvPr/>
                </p:nvGrpSpPr>
                <p:grpSpPr>
                  <a:xfrm rot="6599075" flipH="1">
                    <a:off x="6609420" y="1785178"/>
                    <a:ext cx="555931" cy="588392"/>
                    <a:chOff x="7222320" y="-108276"/>
                    <a:chExt cx="468684" cy="529845"/>
                  </a:xfrm>
                </p:grpSpPr>
                <p:sp>
                  <p:nvSpPr>
                    <p:cNvPr id="2882" name="Oval 2881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3" name="Oval 2882"/>
                    <p:cNvSpPr/>
                    <p:nvPr/>
                  </p:nvSpPr>
                  <p:spPr>
                    <a:xfrm rot="13721609">
                      <a:off x="7578608" y="31391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4" name="Oval 2883"/>
                    <p:cNvSpPr/>
                    <p:nvPr/>
                  </p:nvSpPr>
                  <p:spPr>
                    <a:xfrm rot="13721609">
                      <a:off x="7326390" y="-9912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5" name="Oval 2884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6" name="Oval 2885"/>
                    <p:cNvSpPr/>
                    <p:nvPr/>
                  </p:nvSpPr>
                  <p:spPr>
                    <a:xfrm rot="13721609">
                      <a:off x="7343251" y="26879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876" name="Oval 2875"/>
                  <p:cNvSpPr/>
                  <p:nvPr/>
                </p:nvSpPr>
                <p:spPr>
                  <a:xfrm rot="15200309">
                    <a:off x="8665132" y="589161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77" name="Oval 2876"/>
                  <p:cNvSpPr/>
                  <p:nvPr/>
                </p:nvSpPr>
                <p:spPr>
                  <a:xfrm rot="14477466" flipH="1">
                    <a:off x="8543665" y="861317"/>
                    <a:ext cx="303801" cy="290552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78" name="Oval 2877"/>
                  <p:cNvSpPr/>
                  <p:nvPr/>
                </p:nvSpPr>
                <p:spPr>
                  <a:xfrm rot="15200309">
                    <a:off x="8347717" y="971039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79" name="Oval 2878"/>
                  <p:cNvSpPr/>
                  <p:nvPr/>
                </p:nvSpPr>
                <p:spPr>
                  <a:xfrm rot="7878391" flipH="1">
                    <a:off x="8888814" y="838539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80" name="Oval 2879"/>
                  <p:cNvSpPr/>
                  <p:nvPr/>
                </p:nvSpPr>
                <p:spPr>
                  <a:xfrm rot="7878391" flipH="1">
                    <a:off x="6656644" y="1202292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81" name="Oval 2880"/>
                  <p:cNvSpPr/>
                  <p:nvPr/>
                </p:nvSpPr>
                <p:spPr>
                  <a:xfrm rot="14477466" flipH="1">
                    <a:off x="6463844" y="1386272"/>
                    <a:ext cx="303801" cy="290552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99" name="Group 2698"/>
                <p:cNvGrpSpPr/>
                <p:nvPr/>
              </p:nvGrpSpPr>
              <p:grpSpPr>
                <a:xfrm rot="11021736">
                  <a:off x="6401595" y="3822626"/>
                  <a:ext cx="2686091" cy="2416080"/>
                  <a:chOff x="6404243" y="21557"/>
                  <a:chExt cx="2686091" cy="2416080"/>
                </a:xfrm>
              </p:grpSpPr>
              <p:sp>
                <p:nvSpPr>
                  <p:cNvPr id="2700" name="Oval 2699"/>
                  <p:cNvSpPr/>
                  <p:nvPr/>
                </p:nvSpPr>
                <p:spPr>
                  <a:xfrm rot="15200309">
                    <a:off x="7349831" y="813861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1" name="Oval 2700"/>
                  <p:cNvSpPr/>
                  <p:nvPr/>
                </p:nvSpPr>
                <p:spPr>
                  <a:xfrm rot="15200309">
                    <a:off x="7615859" y="724110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2" name="Oval 2701"/>
                  <p:cNvSpPr/>
                  <p:nvPr/>
                </p:nvSpPr>
                <p:spPr>
                  <a:xfrm rot="15200309">
                    <a:off x="7539075" y="99644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3" name="Oval 2702"/>
                  <p:cNvSpPr/>
                  <p:nvPr/>
                </p:nvSpPr>
                <p:spPr>
                  <a:xfrm rot="15200309">
                    <a:off x="7779807" y="472806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4" name="Oval 2703"/>
                  <p:cNvSpPr/>
                  <p:nvPr/>
                </p:nvSpPr>
                <p:spPr>
                  <a:xfrm rot="15200309">
                    <a:off x="7494219" y="68557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5" name="Oval 2704"/>
                  <p:cNvSpPr/>
                  <p:nvPr/>
                </p:nvSpPr>
                <p:spPr>
                  <a:xfrm rot="15200309">
                    <a:off x="7922515" y="69739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6" name="Oval 2705"/>
                  <p:cNvSpPr/>
                  <p:nvPr/>
                </p:nvSpPr>
                <p:spPr>
                  <a:xfrm rot="15200309">
                    <a:off x="7886142" y="875743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7" name="Oval 2706"/>
                  <p:cNvSpPr/>
                  <p:nvPr/>
                </p:nvSpPr>
                <p:spPr>
                  <a:xfrm rot="15200309">
                    <a:off x="7998381" y="448494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8" name="Oval 2707"/>
                  <p:cNvSpPr/>
                  <p:nvPr/>
                </p:nvSpPr>
                <p:spPr>
                  <a:xfrm rot="15200309">
                    <a:off x="7787627" y="100525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709" name="Group 2708"/>
                  <p:cNvGrpSpPr/>
                  <p:nvPr/>
                </p:nvGrpSpPr>
                <p:grpSpPr>
                  <a:xfrm flipH="1">
                    <a:off x="8013755" y="137948"/>
                    <a:ext cx="555931" cy="753717"/>
                    <a:chOff x="7222320" y="27700"/>
                    <a:chExt cx="468684" cy="678720"/>
                  </a:xfrm>
                </p:grpSpPr>
                <p:sp>
                  <p:nvSpPr>
                    <p:cNvPr id="2813" name="Oval 2812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14" name="Oval 2813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15" name="Oval 2814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16" name="Oval 2815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17" name="Oval 2816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710" name="Oval 2709"/>
                  <p:cNvSpPr/>
                  <p:nvPr/>
                </p:nvSpPr>
                <p:spPr>
                  <a:xfrm rot="15200309">
                    <a:off x="8071786" y="766288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1" name="Oval 2710"/>
                  <p:cNvSpPr/>
                  <p:nvPr/>
                </p:nvSpPr>
                <p:spPr>
                  <a:xfrm rot="15200309">
                    <a:off x="7646796" y="24803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2" name="Oval 2711"/>
                  <p:cNvSpPr/>
                  <p:nvPr/>
                </p:nvSpPr>
                <p:spPr>
                  <a:xfrm rot="15200309">
                    <a:off x="7374703" y="267384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3" name="Oval 2712"/>
                  <p:cNvSpPr/>
                  <p:nvPr/>
                </p:nvSpPr>
                <p:spPr>
                  <a:xfrm rot="15200309">
                    <a:off x="7569417" y="47581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14" name="Oval 2713"/>
                  <p:cNvSpPr/>
                  <p:nvPr/>
                </p:nvSpPr>
                <p:spPr>
                  <a:xfrm rot="15200309">
                    <a:off x="7244598" y="34877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5" name="Oval 2714"/>
                  <p:cNvSpPr/>
                  <p:nvPr/>
                </p:nvSpPr>
                <p:spPr>
                  <a:xfrm rot="15200309">
                    <a:off x="7922513" y="353977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6" name="Oval 2715"/>
                  <p:cNvSpPr/>
                  <p:nvPr/>
                </p:nvSpPr>
                <p:spPr>
                  <a:xfrm rot="15200309">
                    <a:off x="7583582" y="145141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7" name="Oval 2716"/>
                  <p:cNvSpPr/>
                  <p:nvPr/>
                </p:nvSpPr>
                <p:spPr>
                  <a:xfrm rot="15200309">
                    <a:off x="7856422" y="148749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718" name="Group 2717"/>
                  <p:cNvGrpSpPr/>
                  <p:nvPr/>
                </p:nvGrpSpPr>
                <p:grpSpPr>
                  <a:xfrm>
                    <a:off x="8270267" y="21557"/>
                    <a:ext cx="441821" cy="582109"/>
                    <a:chOff x="8270267" y="21557"/>
                    <a:chExt cx="441821" cy="582109"/>
                  </a:xfrm>
                </p:grpSpPr>
                <p:sp>
                  <p:nvSpPr>
                    <p:cNvPr id="2809" name="Oval 2808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10" name="Oval 2809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11" name="Oval 2810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12" name="Oval 2811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719" name="Oval 2718"/>
                  <p:cNvSpPr/>
                  <p:nvPr/>
                </p:nvSpPr>
                <p:spPr>
                  <a:xfrm rot="15200309">
                    <a:off x="7106413" y="460386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20" name="Oval 2719"/>
                  <p:cNvSpPr/>
                  <p:nvPr/>
                </p:nvSpPr>
                <p:spPr>
                  <a:xfrm rot="15200309">
                    <a:off x="8043188" y="942301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21" name="Oval 2720"/>
                  <p:cNvSpPr/>
                  <p:nvPr/>
                </p:nvSpPr>
                <p:spPr>
                  <a:xfrm rot="15200309">
                    <a:off x="7177644" y="5138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22" name="Oval 2721"/>
                  <p:cNvSpPr/>
                  <p:nvPr/>
                </p:nvSpPr>
                <p:spPr>
                  <a:xfrm rot="15200309">
                    <a:off x="7409039" y="69187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23" name="Oval 2722"/>
                  <p:cNvSpPr/>
                  <p:nvPr/>
                </p:nvSpPr>
                <p:spPr>
                  <a:xfrm rot="15200309">
                    <a:off x="7300751" y="51665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24" name="Oval 2723"/>
                  <p:cNvSpPr/>
                  <p:nvPr/>
                </p:nvSpPr>
                <p:spPr>
                  <a:xfrm rot="15200309">
                    <a:off x="7203246" y="703510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725" name="Group 2724"/>
                  <p:cNvGrpSpPr/>
                  <p:nvPr/>
                </p:nvGrpSpPr>
                <p:grpSpPr>
                  <a:xfrm rot="8358179">
                    <a:off x="6647815" y="93477"/>
                    <a:ext cx="629644" cy="751127"/>
                    <a:chOff x="6321012" y="172620"/>
                    <a:chExt cx="629644" cy="751127"/>
                  </a:xfrm>
                </p:grpSpPr>
                <p:sp>
                  <p:nvSpPr>
                    <p:cNvPr id="2800" name="Oval 2799"/>
                    <p:cNvSpPr/>
                    <p:nvPr/>
                  </p:nvSpPr>
                  <p:spPr>
                    <a:xfrm rot="15200309">
                      <a:off x="6699666" y="79816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01" name="Oval 2800"/>
                    <p:cNvSpPr/>
                    <p:nvPr/>
                  </p:nvSpPr>
                  <p:spPr>
                    <a:xfrm rot="15200309">
                      <a:off x="6580150" y="37996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02" name="Oval 2801"/>
                    <p:cNvSpPr/>
                    <p:nvPr/>
                  </p:nvSpPr>
                  <p:spPr>
                    <a:xfrm rot="15200309">
                      <a:off x="6774864" y="58839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03" name="Oval 2802"/>
                    <p:cNvSpPr/>
                    <p:nvPr/>
                  </p:nvSpPr>
                  <p:spPr>
                    <a:xfrm rot="15200309">
                      <a:off x="6450045" y="46136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04" name="Oval 2803"/>
                    <p:cNvSpPr/>
                    <p:nvPr/>
                  </p:nvSpPr>
                  <p:spPr>
                    <a:xfrm rot="15200309">
                      <a:off x="6789029" y="25772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05" name="Oval 2804"/>
                    <p:cNvSpPr/>
                    <p:nvPr/>
                  </p:nvSpPr>
                  <p:spPr>
                    <a:xfrm rot="15200309">
                      <a:off x="6311860" y="57297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06" name="Oval 2805"/>
                    <p:cNvSpPr/>
                    <p:nvPr/>
                  </p:nvSpPr>
                  <p:spPr>
                    <a:xfrm rot="15200309">
                      <a:off x="6614486" y="18177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07" name="Oval 2806"/>
                    <p:cNvSpPr/>
                    <p:nvPr/>
                  </p:nvSpPr>
                  <p:spPr>
                    <a:xfrm rot="15200309">
                      <a:off x="6506198" y="6292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808" name="Oval 2807"/>
                    <p:cNvSpPr/>
                    <p:nvPr/>
                  </p:nvSpPr>
                  <p:spPr>
                    <a:xfrm rot="15200309">
                      <a:off x="6408693" y="81609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726" name="Group 2725"/>
                  <p:cNvGrpSpPr/>
                  <p:nvPr/>
                </p:nvGrpSpPr>
                <p:grpSpPr>
                  <a:xfrm rot="14149929">
                    <a:off x="6940939" y="844910"/>
                    <a:ext cx="405183" cy="469718"/>
                    <a:chOff x="8270267" y="21557"/>
                    <a:chExt cx="441821" cy="582109"/>
                  </a:xfrm>
                </p:grpSpPr>
                <p:sp>
                  <p:nvSpPr>
                    <p:cNvPr id="2796" name="Oval 2795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97" name="Oval 2796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98" name="Oval 2797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99" name="Oval 2798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727" name="Oval 2726"/>
                  <p:cNvSpPr/>
                  <p:nvPr/>
                </p:nvSpPr>
                <p:spPr>
                  <a:xfrm rot="7878391" flipH="1">
                    <a:off x="7195699" y="1061391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728" name="Group 2727"/>
                  <p:cNvGrpSpPr/>
                  <p:nvPr/>
                </p:nvGrpSpPr>
                <p:grpSpPr>
                  <a:xfrm rot="6599075" flipH="1">
                    <a:off x="6420473" y="629901"/>
                    <a:ext cx="555931" cy="588392"/>
                    <a:chOff x="7222320" y="-108276"/>
                    <a:chExt cx="468684" cy="529845"/>
                  </a:xfrm>
                </p:grpSpPr>
                <p:sp>
                  <p:nvSpPr>
                    <p:cNvPr id="2791" name="Oval 2790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92" name="Oval 2791"/>
                    <p:cNvSpPr/>
                    <p:nvPr/>
                  </p:nvSpPr>
                  <p:spPr>
                    <a:xfrm rot="13721609">
                      <a:off x="7578608" y="31391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93" name="Oval 2792"/>
                    <p:cNvSpPr/>
                    <p:nvPr/>
                  </p:nvSpPr>
                  <p:spPr>
                    <a:xfrm rot="13721609">
                      <a:off x="7326390" y="-9912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94" name="Oval 2793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95" name="Oval 2794"/>
                    <p:cNvSpPr/>
                    <p:nvPr/>
                  </p:nvSpPr>
                  <p:spPr>
                    <a:xfrm rot="13721609">
                      <a:off x="7343251" y="26879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729" name="Oval 2728"/>
                  <p:cNvSpPr/>
                  <p:nvPr/>
                </p:nvSpPr>
                <p:spPr>
                  <a:xfrm rot="15200309">
                    <a:off x="7538778" y="196913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0" name="Oval 2729"/>
                  <p:cNvSpPr/>
                  <p:nvPr/>
                </p:nvSpPr>
                <p:spPr>
                  <a:xfrm rot="15200309">
                    <a:off x="7804806" y="1879387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1" name="Oval 2730"/>
                  <p:cNvSpPr/>
                  <p:nvPr/>
                </p:nvSpPr>
                <p:spPr>
                  <a:xfrm rot="15200309">
                    <a:off x="7728022" y="2151726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2" name="Oval 2731"/>
                  <p:cNvSpPr/>
                  <p:nvPr/>
                </p:nvSpPr>
                <p:spPr>
                  <a:xfrm rot="15200309">
                    <a:off x="7968754" y="1628083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3" name="Oval 2732"/>
                  <p:cNvSpPr/>
                  <p:nvPr/>
                </p:nvSpPr>
                <p:spPr>
                  <a:xfrm rot="15200309">
                    <a:off x="7683166" y="184085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4" name="Oval 2733"/>
                  <p:cNvSpPr/>
                  <p:nvPr/>
                </p:nvSpPr>
                <p:spPr>
                  <a:xfrm rot="15200309">
                    <a:off x="8111462" y="185267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5" name="Oval 2734"/>
                  <p:cNvSpPr/>
                  <p:nvPr/>
                </p:nvSpPr>
                <p:spPr>
                  <a:xfrm rot="15200309">
                    <a:off x="8075089" y="2031020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6" name="Oval 2735"/>
                  <p:cNvSpPr/>
                  <p:nvPr/>
                </p:nvSpPr>
                <p:spPr>
                  <a:xfrm rot="15200309">
                    <a:off x="8187328" y="1603771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7" name="Oval 2736"/>
                  <p:cNvSpPr/>
                  <p:nvPr/>
                </p:nvSpPr>
                <p:spPr>
                  <a:xfrm rot="15200309">
                    <a:off x="7976574" y="2160530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738" name="Group 2737"/>
                  <p:cNvGrpSpPr/>
                  <p:nvPr/>
                </p:nvGrpSpPr>
                <p:grpSpPr>
                  <a:xfrm flipH="1">
                    <a:off x="8202702" y="1293225"/>
                    <a:ext cx="555931" cy="753717"/>
                    <a:chOff x="7222320" y="27700"/>
                    <a:chExt cx="468684" cy="678720"/>
                  </a:xfrm>
                </p:grpSpPr>
                <p:sp>
                  <p:nvSpPr>
                    <p:cNvPr id="2786" name="Oval 2785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87" name="Oval 2786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88" name="Oval 2787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89" name="Oval 2788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90" name="Oval 2789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739" name="Oval 2738"/>
                  <p:cNvSpPr/>
                  <p:nvPr/>
                </p:nvSpPr>
                <p:spPr>
                  <a:xfrm rot="15200309">
                    <a:off x="8260733" y="1921565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40" name="Oval 2739"/>
                  <p:cNvSpPr/>
                  <p:nvPr/>
                </p:nvSpPr>
                <p:spPr>
                  <a:xfrm rot="15200309">
                    <a:off x="7835743" y="1403310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41" name="Oval 2740"/>
                  <p:cNvSpPr/>
                  <p:nvPr/>
                </p:nvSpPr>
                <p:spPr>
                  <a:xfrm rot="15200309">
                    <a:off x="7563650" y="1422661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42" name="Oval 2741"/>
                  <p:cNvSpPr/>
                  <p:nvPr/>
                </p:nvSpPr>
                <p:spPr>
                  <a:xfrm rot="15200309">
                    <a:off x="7758364" y="163109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43" name="Oval 2742"/>
                  <p:cNvSpPr/>
                  <p:nvPr/>
                </p:nvSpPr>
                <p:spPr>
                  <a:xfrm rot="15200309">
                    <a:off x="7433545" y="150405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44" name="Oval 2743"/>
                  <p:cNvSpPr/>
                  <p:nvPr/>
                </p:nvSpPr>
                <p:spPr>
                  <a:xfrm rot="15200309">
                    <a:off x="8111460" y="1509254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45" name="Oval 2744"/>
                  <p:cNvSpPr/>
                  <p:nvPr/>
                </p:nvSpPr>
                <p:spPr>
                  <a:xfrm rot="15200309">
                    <a:off x="7772529" y="130041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46" name="Oval 2745"/>
                  <p:cNvSpPr/>
                  <p:nvPr/>
                </p:nvSpPr>
                <p:spPr>
                  <a:xfrm rot="15200309">
                    <a:off x="8045369" y="130402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747" name="Group 2746"/>
                  <p:cNvGrpSpPr/>
                  <p:nvPr/>
                </p:nvGrpSpPr>
                <p:grpSpPr>
                  <a:xfrm>
                    <a:off x="8459214" y="1176834"/>
                    <a:ext cx="441821" cy="582109"/>
                    <a:chOff x="8270267" y="21557"/>
                    <a:chExt cx="441821" cy="582109"/>
                  </a:xfrm>
                </p:grpSpPr>
                <p:sp>
                  <p:nvSpPr>
                    <p:cNvPr id="2782" name="Oval 2781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83" name="Oval 2782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84" name="Oval 2783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85" name="Oval 2784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748" name="Oval 2747"/>
                  <p:cNvSpPr/>
                  <p:nvPr/>
                </p:nvSpPr>
                <p:spPr>
                  <a:xfrm rot="15200309">
                    <a:off x="7295360" y="1615663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49" name="Oval 2748"/>
                  <p:cNvSpPr/>
                  <p:nvPr/>
                </p:nvSpPr>
                <p:spPr>
                  <a:xfrm rot="15200309">
                    <a:off x="8232135" y="2097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0" name="Oval 2749"/>
                  <p:cNvSpPr/>
                  <p:nvPr/>
                </p:nvSpPr>
                <p:spPr>
                  <a:xfrm rot="15200309">
                    <a:off x="7366591" y="1206666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1" name="Oval 2750"/>
                  <p:cNvSpPr/>
                  <p:nvPr/>
                </p:nvSpPr>
                <p:spPr>
                  <a:xfrm rot="15200309">
                    <a:off x="7597986" y="122446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52" name="Oval 2751"/>
                  <p:cNvSpPr/>
                  <p:nvPr/>
                </p:nvSpPr>
                <p:spPr>
                  <a:xfrm rot="15200309">
                    <a:off x="7489698" y="167193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753" name="Oval 2752"/>
                  <p:cNvSpPr/>
                  <p:nvPr/>
                </p:nvSpPr>
                <p:spPr>
                  <a:xfrm rot="15200309">
                    <a:off x="7392193" y="1858787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754" name="Group 2753"/>
                  <p:cNvGrpSpPr/>
                  <p:nvPr/>
                </p:nvGrpSpPr>
                <p:grpSpPr>
                  <a:xfrm rot="8358179">
                    <a:off x="6836762" y="1248754"/>
                    <a:ext cx="629644" cy="751127"/>
                    <a:chOff x="6321012" y="172620"/>
                    <a:chExt cx="629644" cy="751127"/>
                  </a:xfrm>
                </p:grpSpPr>
                <p:sp>
                  <p:nvSpPr>
                    <p:cNvPr id="2773" name="Oval 2772"/>
                    <p:cNvSpPr/>
                    <p:nvPr/>
                  </p:nvSpPr>
                  <p:spPr>
                    <a:xfrm rot="15200309">
                      <a:off x="6699666" y="79816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74" name="Oval 2773"/>
                    <p:cNvSpPr/>
                    <p:nvPr/>
                  </p:nvSpPr>
                  <p:spPr>
                    <a:xfrm rot="15200309">
                      <a:off x="6580150" y="37996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75" name="Oval 2774"/>
                    <p:cNvSpPr/>
                    <p:nvPr/>
                  </p:nvSpPr>
                  <p:spPr>
                    <a:xfrm rot="15200309">
                      <a:off x="6774864" y="58839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776" name="Oval 2775"/>
                    <p:cNvSpPr/>
                    <p:nvPr/>
                  </p:nvSpPr>
                  <p:spPr>
                    <a:xfrm rot="15200309">
                      <a:off x="6450045" y="46136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77" name="Oval 2776"/>
                    <p:cNvSpPr/>
                    <p:nvPr/>
                  </p:nvSpPr>
                  <p:spPr>
                    <a:xfrm rot="15200309">
                      <a:off x="6789029" y="25772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78" name="Oval 2777"/>
                    <p:cNvSpPr/>
                    <p:nvPr/>
                  </p:nvSpPr>
                  <p:spPr>
                    <a:xfrm rot="15200309">
                      <a:off x="6311860" y="57297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779" name="Oval 2778"/>
                    <p:cNvSpPr/>
                    <p:nvPr/>
                  </p:nvSpPr>
                  <p:spPr>
                    <a:xfrm rot="15200309">
                      <a:off x="6614486" y="18177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780" name="Oval 2779"/>
                    <p:cNvSpPr/>
                    <p:nvPr/>
                  </p:nvSpPr>
                  <p:spPr>
                    <a:xfrm rot="15200309">
                      <a:off x="6506198" y="6292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781" name="Oval 2780"/>
                    <p:cNvSpPr/>
                    <p:nvPr/>
                  </p:nvSpPr>
                  <p:spPr>
                    <a:xfrm rot="15200309">
                      <a:off x="6408693" y="81609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755" name="Group 2754"/>
                  <p:cNvGrpSpPr/>
                  <p:nvPr/>
                </p:nvGrpSpPr>
                <p:grpSpPr>
                  <a:xfrm rot="14149929">
                    <a:off x="7129886" y="2000187"/>
                    <a:ext cx="405183" cy="469718"/>
                    <a:chOff x="8270267" y="21557"/>
                    <a:chExt cx="441821" cy="582109"/>
                  </a:xfrm>
                </p:grpSpPr>
                <p:sp>
                  <p:nvSpPr>
                    <p:cNvPr id="2769" name="Oval 2768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70" name="Oval 2769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71" name="Oval 2770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72" name="Oval 2771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756" name="Oval 2755"/>
                  <p:cNvSpPr/>
                  <p:nvPr/>
                </p:nvSpPr>
                <p:spPr>
                  <a:xfrm rot="7878391" flipH="1">
                    <a:off x="7384646" y="2216668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757" name="Group 2756"/>
                  <p:cNvGrpSpPr/>
                  <p:nvPr/>
                </p:nvGrpSpPr>
                <p:grpSpPr>
                  <a:xfrm rot="6599075" flipH="1">
                    <a:off x="6609420" y="1785178"/>
                    <a:ext cx="555931" cy="588392"/>
                    <a:chOff x="7222320" y="-108276"/>
                    <a:chExt cx="468684" cy="529845"/>
                  </a:xfrm>
                </p:grpSpPr>
                <p:sp>
                  <p:nvSpPr>
                    <p:cNvPr id="2764" name="Oval 2763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65" name="Oval 2764"/>
                    <p:cNvSpPr/>
                    <p:nvPr/>
                  </p:nvSpPr>
                  <p:spPr>
                    <a:xfrm rot="13721609">
                      <a:off x="7578608" y="31391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66" name="Oval 2765"/>
                    <p:cNvSpPr/>
                    <p:nvPr/>
                  </p:nvSpPr>
                  <p:spPr>
                    <a:xfrm rot="13721609">
                      <a:off x="7326390" y="-9912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67" name="Oval 2766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68" name="Oval 2767"/>
                    <p:cNvSpPr/>
                    <p:nvPr/>
                  </p:nvSpPr>
                  <p:spPr>
                    <a:xfrm rot="13721609">
                      <a:off x="7343251" y="26879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758" name="Oval 2757"/>
                  <p:cNvSpPr/>
                  <p:nvPr/>
                </p:nvSpPr>
                <p:spPr>
                  <a:xfrm rot="15200309">
                    <a:off x="8665132" y="589161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9" name="Oval 2758"/>
                  <p:cNvSpPr/>
                  <p:nvPr/>
                </p:nvSpPr>
                <p:spPr>
                  <a:xfrm rot="14477466" flipH="1">
                    <a:off x="8543665" y="861317"/>
                    <a:ext cx="303801" cy="290552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60" name="Oval 2759"/>
                  <p:cNvSpPr/>
                  <p:nvPr/>
                </p:nvSpPr>
                <p:spPr>
                  <a:xfrm rot="15200309">
                    <a:off x="8347717" y="971039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61" name="Oval 2760"/>
                  <p:cNvSpPr/>
                  <p:nvPr/>
                </p:nvSpPr>
                <p:spPr>
                  <a:xfrm rot="7878391" flipH="1">
                    <a:off x="8888814" y="838539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62" name="Oval 2761"/>
                  <p:cNvSpPr/>
                  <p:nvPr/>
                </p:nvSpPr>
                <p:spPr>
                  <a:xfrm rot="7878391" flipH="1">
                    <a:off x="6656644" y="1202292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63" name="Oval 2762"/>
                  <p:cNvSpPr/>
                  <p:nvPr/>
                </p:nvSpPr>
                <p:spPr>
                  <a:xfrm rot="14477466" flipH="1">
                    <a:off x="6463844" y="1386272"/>
                    <a:ext cx="303801" cy="290552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40" name="Group 2339"/>
              <p:cNvGrpSpPr/>
              <p:nvPr/>
            </p:nvGrpSpPr>
            <p:grpSpPr>
              <a:xfrm>
                <a:off x="7680014" y="1974418"/>
                <a:ext cx="4337525" cy="2164546"/>
                <a:chOff x="7680014" y="1974418"/>
                <a:chExt cx="4337525" cy="2164546"/>
              </a:xfrm>
            </p:grpSpPr>
            <p:grpSp>
              <p:nvGrpSpPr>
                <p:cNvPr id="2460" name="Group 2459"/>
                <p:cNvGrpSpPr/>
                <p:nvPr/>
              </p:nvGrpSpPr>
              <p:grpSpPr>
                <a:xfrm>
                  <a:off x="9784269" y="1974418"/>
                  <a:ext cx="2233270" cy="1989124"/>
                  <a:chOff x="6404243" y="21557"/>
                  <a:chExt cx="2686091" cy="2416080"/>
                </a:xfrm>
              </p:grpSpPr>
              <p:sp>
                <p:nvSpPr>
                  <p:cNvPr id="2580" name="Oval 2579"/>
                  <p:cNvSpPr/>
                  <p:nvPr/>
                </p:nvSpPr>
                <p:spPr>
                  <a:xfrm rot="15200309">
                    <a:off x="7349831" y="813861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1" name="Oval 2580"/>
                  <p:cNvSpPr/>
                  <p:nvPr/>
                </p:nvSpPr>
                <p:spPr>
                  <a:xfrm rot="15200309">
                    <a:off x="7615859" y="724110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2" name="Oval 2581"/>
                  <p:cNvSpPr/>
                  <p:nvPr/>
                </p:nvSpPr>
                <p:spPr>
                  <a:xfrm rot="15200309">
                    <a:off x="7539075" y="99644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3" name="Oval 2582"/>
                  <p:cNvSpPr/>
                  <p:nvPr/>
                </p:nvSpPr>
                <p:spPr>
                  <a:xfrm rot="15200309">
                    <a:off x="7779807" y="472806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4" name="Oval 2583"/>
                  <p:cNvSpPr/>
                  <p:nvPr/>
                </p:nvSpPr>
                <p:spPr>
                  <a:xfrm rot="15200309">
                    <a:off x="7494219" y="68557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5" name="Oval 2584"/>
                  <p:cNvSpPr/>
                  <p:nvPr/>
                </p:nvSpPr>
                <p:spPr>
                  <a:xfrm rot="15200309">
                    <a:off x="7922515" y="69739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6" name="Oval 2585"/>
                  <p:cNvSpPr/>
                  <p:nvPr/>
                </p:nvSpPr>
                <p:spPr>
                  <a:xfrm rot="15200309">
                    <a:off x="7886142" y="875743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7" name="Oval 2586"/>
                  <p:cNvSpPr/>
                  <p:nvPr/>
                </p:nvSpPr>
                <p:spPr>
                  <a:xfrm rot="15200309">
                    <a:off x="7998381" y="448494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8" name="Oval 2587"/>
                  <p:cNvSpPr/>
                  <p:nvPr/>
                </p:nvSpPr>
                <p:spPr>
                  <a:xfrm rot="15200309">
                    <a:off x="7787627" y="100525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589" name="Group 2588"/>
                  <p:cNvGrpSpPr/>
                  <p:nvPr/>
                </p:nvGrpSpPr>
                <p:grpSpPr>
                  <a:xfrm flipH="1">
                    <a:off x="8013755" y="137948"/>
                    <a:ext cx="555931" cy="753717"/>
                    <a:chOff x="7222320" y="27700"/>
                    <a:chExt cx="468684" cy="678720"/>
                  </a:xfrm>
                </p:grpSpPr>
                <p:sp>
                  <p:nvSpPr>
                    <p:cNvPr id="2693" name="Oval 2692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94" name="Oval 2693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95" name="Oval 2694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96" name="Oval 2695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97" name="Oval 2696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590" name="Oval 2589"/>
                  <p:cNvSpPr/>
                  <p:nvPr/>
                </p:nvSpPr>
                <p:spPr>
                  <a:xfrm rot="15200309">
                    <a:off x="8071786" y="766288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1" name="Oval 2590"/>
                  <p:cNvSpPr/>
                  <p:nvPr/>
                </p:nvSpPr>
                <p:spPr>
                  <a:xfrm rot="15200309">
                    <a:off x="7646796" y="24803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2" name="Oval 2591"/>
                  <p:cNvSpPr/>
                  <p:nvPr/>
                </p:nvSpPr>
                <p:spPr>
                  <a:xfrm rot="15200309">
                    <a:off x="7374703" y="267384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3" name="Oval 2592"/>
                  <p:cNvSpPr/>
                  <p:nvPr/>
                </p:nvSpPr>
                <p:spPr>
                  <a:xfrm rot="15200309">
                    <a:off x="7569417" y="47581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594" name="Oval 2593"/>
                  <p:cNvSpPr/>
                  <p:nvPr/>
                </p:nvSpPr>
                <p:spPr>
                  <a:xfrm rot="15200309">
                    <a:off x="7244598" y="34877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5" name="Oval 2594"/>
                  <p:cNvSpPr/>
                  <p:nvPr/>
                </p:nvSpPr>
                <p:spPr>
                  <a:xfrm rot="15200309">
                    <a:off x="7922513" y="353977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6" name="Oval 2595"/>
                  <p:cNvSpPr/>
                  <p:nvPr/>
                </p:nvSpPr>
                <p:spPr>
                  <a:xfrm rot="15200309">
                    <a:off x="7583582" y="145141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7" name="Oval 2596"/>
                  <p:cNvSpPr/>
                  <p:nvPr/>
                </p:nvSpPr>
                <p:spPr>
                  <a:xfrm rot="15200309">
                    <a:off x="7856422" y="148749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598" name="Group 2597"/>
                  <p:cNvGrpSpPr/>
                  <p:nvPr/>
                </p:nvGrpSpPr>
                <p:grpSpPr>
                  <a:xfrm>
                    <a:off x="8270267" y="21557"/>
                    <a:ext cx="441821" cy="582109"/>
                    <a:chOff x="8270267" y="21557"/>
                    <a:chExt cx="441821" cy="582109"/>
                  </a:xfrm>
                </p:grpSpPr>
                <p:sp>
                  <p:nvSpPr>
                    <p:cNvPr id="2689" name="Oval 2688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90" name="Oval 2689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91" name="Oval 2690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92" name="Oval 2691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599" name="Oval 2598"/>
                  <p:cNvSpPr/>
                  <p:nvPr/>
                </p:nvSpPr>
                <p:spPr>
                  <a:xfrm rot="15200309">
                    <a:off x="7106413" y="460386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00" name="Oval 2599"/>
                  <p:cNvSpPr/>
                  <p:nvPr/>
                </p:nvSpPr>
                <p:spPr>
                  <a:xfrm rot="15200309">
                    <a:off x="8043188" y="942301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1" name="Oval 2600"/>
                  <p:cNvSpPr/>
                  <p:nvPr/>
                </p:nvSpPr>
                <p:spPr>
                  <a:xfrm rot="15200309">
                    <a:off x="7177644" y="5138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2" name="Oval 2601"/>
                  <p:cNvSpPr/>
                  <p:nvPr/>
                </p:nvSpPr>
                <p:spPr>
                  <a:xfrm rot="15200309">
                    <a:off x="7409039" y="69187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03" name="Oval 2602"/>
                  <p:cNvSpPr/>
                  <p:nvPr/>
                </p:nvSpPr>
                <p:spPr>
                  <a:xfrm rot="15200309">
                    <a:off x="7300751" y="51665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04" name="Oval 2603"/>
                  <p:cNvSpPr/>
                  <p:nvPr/>
                </p:nvSpPr>
                <p:spPr>
                  <a:xfrm rot="15200309">
                    <a:off x="7203246" y="703510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605" name="Group 2604"/>
                  <p:cNvGrpSpPr/>
                  <p:nvPr/>
                </p:nvGrpSpPr>
                <p:grpSpPr>
                  <a:xfrm rot="8358179">
                    <a:off x="6647815" y="93477"/>
                    <a:ext cx="629644" cy="751127"/>
                    <a:chOff x="6321012" y="172620"/>
                    <a:chExt cx="629644" cy="751127"/>
                  </a:xfrm>
                </p:grpSpPr>
                <p:sp>
                  <p:nvSpPr>
                    <p:cNvPr id="2680" name="Oval 2679"/>
                    <p:cNvSpPr/>
                    <p:nvPr/>
                  </p:nvSpPr>
                  <p:spPr>
                    <a:xfrm rot="15200309">
                      <a:off x="6699666" y="79816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81" name="Oval 2680"/>
                    <p:cNvSpPr/>
                    <p:nvPr/>
                  </p:nvSpPr>
                  <p:spPr>
                    <a:xfrm rot="15200309">
                      <a:off x="6580150" y="37996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82" name="Oval 2681"/>
                    <p:cNvSpPr/>
                    <p:nvPr/>
                  </p:nvSpPr>
                  <p:spPr>
                    <a:xfrm rot="15200309">
                      <a:off x="6774864" y="58839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683" name="Oval 2682"/>
                    <p:cNvSpPr/>
                    <p:nvPr/>
                  </p:nvSpPr>
                  <p:spPr>
                    <a:xfrm rot="15200309">
                      <a:off x="6450045" y="46136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84" name="Oval 2683"/>
                    <p:cNvSpPr/>
                    <p:nvPr/>
                  </p:nvSpPr>
                  <p:spPr>
                    <a:xfrm rot="15200309">
                      <a:off x="6789029" y="25772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85" name="Oval 2684"/>
                    <p:cNvSpPr/>
                    <p:nvPr/>
                  </p:nvSpPr>
                  <p:spPr>
                    <a:xfrm rot="15200309">
                      <a:off x="6311860" y="57297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686" name="Oval 2685"/>
                    <p:cNvSpPr/>
                    <p:nvPr/>
                  </p:nvSpPr>
                  <p:spPr>
                    <a:xfrm rot="15200309">
                      <a:off x="6614486" y="18177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687" name="Oval 2686"/>
                    <p:cNvSpPr/>
                    <p:nvPr/>
                  </p:nvSpPr>
                  <p:spPr>
                    <a:xfrm rot="15200309">
                      <a:off x="6506198" y="6292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688" name="Oval 2687"/>
                    <p:cNvSpPr/>
                    <p:nvPr/>
                  </p:nvSpPr>
                  <p:spPr>
                    <a:xfrm rot="15200309">
                      <a:off x="6408693" y="81609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606" name="Group 2605"/>
                  <p:cNvGrpSpPr/>
                  <p:nvPr/>
                </p:nvGrpSpPr>
                <p:grpSpPr>
                  <a:xfrm rot="14149929">
                    <a:off x="6940939" y="844910"/>
                    <a:ext cx="405183" cy="469718"/>
                    <a:chOff x="8270267" y="21557"/>
                    <a:chExt cx="441821" cy="582109"/>
                  </a:xfrm>
                </p:grpSpPr>
                <p:sp>
                  <p:nvSpPr>
                    <p:cNvPr id="2676" name="Oval 2675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77" name="Oval 2676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78" name="Oval 2677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79" name="Oval 2678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607" name="Oval 2606"/>
                  <p:cNvSpPr/>
                  <p:nvPr/>
                </p:nvSpPr>
                <p:spPr>
                  <a:xfrm rot="7878391" flipH="1">
                    <a:off x="7195699" y="1061391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608" name="Group 2607"/>
                  <p:cNvGrpSpPr/>
                  <p:nvPr/>
                </p:nvGrpSpPr>
                <p:grpSpPr>
                  <a:xfrm rot="6599075" flipH="1">
                    <a:off x="6420473" y="629901"/>
                    <a:ext cx="555931" cy="588392"/>
                    <a:chOff x="7222320" y="-108276"/>
                    <a:chExt cx="468684" cy="529845"/>
                  </a:xfrm>
                </p:grpSpPr>
                <p:sp>
                  <p:nvSpPr>
                    <p:cNvPr id="2671" name="Oval 2670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72" name="Oval 2671"/>
                    <p:cNvSpPr/>
                    <p:nvPr/>
                  </p:nvSpPr>
                  <p:spPr>
                    <a:xfrm rot="13721609">
                      <a:off x="7578608" y="31391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73" name="Oval 2672"/>
                    <p:cNvSpPr/>
                    <p:nvPr/>
                  </p:nvSpPr>
                  <p:spPr>
                    <a:xfrm rot="13721609">
                      <a:off x="7326390" y="-9912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74" name="Oval 2673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75" name="Oval 2674"/>
                    <p:cNvSpPr/>
                    <p:nvPr/>
                  </p:nvSpPr>
                  <p:spPr>
                    <a:xfrm rot="13721609">
                      <a:off x="7343251" y="26879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609" name="Oval 2608"/>
                  <p:cNvSpPr/>
                  <p:nvPr/>
                </p:nvSpPr>
                <p:spPr>
                  <a:xfrm rot="15200309">
                    <a:off x="7538778" y="196913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0" name="Oval 2609"/>
                  <p:cNvSpPr/>
                  <p:nvPr/>
                </p:nvSpPr>
                <p:spPr>
                  <a:xfrm rot="15200309">
                    <a:off x="7804806" y="1879387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1" name="Oval 2610"/>
                  <p:cNvSpPr/>
                  <p:nvPr/>
                </p:nvSpPr>
                <p:spPr>
                  <a:xfrm rot="15200309">
                    <a:off x="7728022" y="2151726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2" name="Oval 2611"/>
                  <p:cNvSpPr/>
                  <p:nvPr/>
                </p:nvSpPr>
                <p:spPr>
                  <a:xfrm rot="15200309">
                    <a:off x="7968754" y="1628083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3" name="Oval 2612"/>
                  <p:cNvSpPr/>
                  <p:nvPr/>
                </p:nvSpPr>
                <p:spPr>
                  <a:xfrm rot="15200309">
                    <a:off x="7683166" y="184085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4" name="Oval 2613"/>
                  <p:cNvSpPr/>
                  <p:nvPr/>
                </p:nvSpPr>
                <p:spPr>
                  <a:xfrm rot="15200309">
                    <a:off x="8111462" y="185267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5" name="Oval 2614"/>
                  <p:cNvSpPr/>
                  <p:nvPr/>
                </p:nvSpPr>
                <p:spPr>
                  <a:xfrm rot="15200309">
                    <a:off x="8075089" y="2031020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6" name="Oval 2615"/>
                  <p:cNvSpPr/>
                  <p:nvPr/>
                </p:nvSpPr>
                <p:spPr>
                  <a:xfrm rot="15200309">
                    <a:off x="8187328" y="1603771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7" name="Oval 2616"/>
                  <p:cNvSpPr/>
                  <p:nvPr/>
                </p:nvSpPr>
                <p:spPr>
                  <a:xfrm rot="15200309">
                    <a:off x="7976574" y="2160530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618" name="Group 2617"/>
                  <p:cNvGrpSpPr/>
                  <p:nvPr/>
                </p:nvGrpSpPr>
                <p:grpSpPr>
                  <a:xfrm flipH="1">
                    <a:off x="8202702" y="1293225"/>
                    <a:ext cx="555931" cy="753717"/>
                    <a:chOff x="7222320" y="27700"/>
                    <a:chExt cx="468684" cy="678720"/>
                  </a:xfrm>
                </p:grpSpPr>
                <p:sp>
                  <p:nvSpPr>
                    <p:cNvPr id="2666" name="Oval 2665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67" name="Oval 2666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68" name="Oval 2667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69" name="Oval 2668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70" name="Oval 2669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619" name="Oval 2618"/>
                  <p:cNvSpPr/>
                  <p:nvPr/>
                </p:nvSpPr>
                <p:spPr>
                  <a:xfrm rot="15200309">
                    <a:off x="8260733" y="1921565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0" name="Oval 2619"/>
                  <p:cNvSpPr/>
                  <p:nvPr/>
                </p:nvSpPr>
                <p:spPr>
                  <a:xfrm rot="15200309">
                    <a:off x="7835743" y="1403310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1" name="Oval 2620"/>
                  <p:cNvSpPr/>
                  <p:nvPr/>
                </p:nvSpPr>
                <p:spPr>
                  <a:xfrm rot="15200309">
                    <a:off x="7563650" y="1422661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2" name="Oval 2621"/>
                  <p:cNvSpPr/>
                  <p:nvPr/>
                </p:nvSpPr>
                <p:spPr>
                  <a:xfrm rot="15200309">
                    <a:off x="7758364" y="163109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23" name="Oval 2622"/>
                  <p:cNvSpPr/>
                  <p:nvPr/>
                </p:nvSpPr>
                <p:spPr>
                  <a:xfrm rot="15200309">
                    <a:off x="7433545" y="150405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4" name="Oval 2623"/>
                  <p:cNvSpPr/>
                  <p:nvPr/>
                </p:nvSpPr>
                <p:spPr>
                  <a:xfrm rot="15200309">
                    <a:off x="8111460" y="1509254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5" name="Oval 2624"/>
                  <p:cNvSpPr/>
                  <p:nvPr/>
                </p:nvSpPr>
                <p:spPr>
                  <a:xfrm rot="15200309">
                    <a:off x="7772529" y="130041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6" name="Oval 2625"/>
                  <p:cNvSpPr/>
                  <p:nvPr/>
                </p:nvSpPr>
                <p:spPr>
                  <a:xfrm rot="15200309">
                    <a:off x="8045369" y="130402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627" name="Group 2626"/>
                  <p:cNvGrpSpPr/>
                  <p:nvPr/>
                </p:nvGrpSpPr>
                <p:grpSpPr>
                  <a:xfrm>
                    <a:off x="8459214" y="1176834"/>
                    <a:ext cx="441821" cy="582109"/>
                    <a:chOff x="8270267" y="21557"/>
                    <a:chExt cx="441821" cy="582109"/>
                  </a:xfrm>
                </p:grpSpPr>
                <p:sp>
                  <p:nvSpPr>
                    <p:cNvPr id="2662" name="Oval 2661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63" name="Oval 2662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64" name="Oval 2663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65" name="Oval 2664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628" name="Oval 2627"/>
                  <p:cNvSpPr/>
                  <p:nvPr/>
                </p:nvSpPr>
                <p:spPr>
                  <a:xfrm rot="15200309">
                    <a:off x="7295360" y="1615663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29" name="Oval 2628"/>
                  <p:cNvSpPr/>
                  <p:nvPr/>
                </p:nvSpPr>
                <p:spPr>
                  <a:xfrm rot="15200309">
                    <a:off x="8232135" y="2097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30" name="Oval 2629"/>
                  <p:cNvSpPr/>
                  <p:nvPr/>
                </p:nvSpPr>
                <p:spPr>
                  <a:xfrm rot="15200309">
                    <a:off x="7366591" y="1206666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31" name="Oval 2630"/>
                  <p:cNvSpPr/>
                  <p:nvPr/>
                </p:nvSpPr>
                <p:spPr>
                  <a:xfrm rot="15200309">
                    <a:off x="7597986" y="122446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32" name="Oval 2631"/>
                  <p:cNvSpPr/>
                  <p:nvPr/>
                </p:nvSpPr>
                <p:spPr>
                  <a:xfrm rot="15200309">
                    <a:off x="7489698" y="167193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33" name="Oval 2632"/>
                  <p:cNvSpPr/>
                  <p:nvPr/>
                </p:nvSpPr>
                <p:spPr>
                  <a:xfrm rot="15200309">
                    <a:off x="7392193" y="1858787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634" name="Group 2633"/>
                  <p:cNvGrpSpPr/>
                  <p:nvPr/>
                </p:nvGrpSpPr>
                <p:grpSpPr>
                  <a:xfrm rot="8358179">
                    <a:off x="6836762" y="1248754"/>
                    <a:ext cx="629644" cy="751127"/>
                    <a:chOff x="6321012" y="172620"/>
                    <a:chExt cx="629644" cy="751127"/>
                  </a:xfrm>
                </p:grpSpPr>
                <p:sp>
                  <p:nvSpPr>
                    <p:cNvPr id="2653" name="Oval 2652"/>
                    <p:cNvSpPr/>
                    <p:nvPr/>
                  </p:nvSpPr>
                  <p:spPr>
                    <a:xfrm rot="15200309">
                      <a:off x="6699666" y="79816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4" name="Oval 2653"/>
                    <p:cNvSpPr/>
                    <p:nvPr/>
                  </p:nvSpPr>
                  <p:spPr>
                    <a:xfrm rot="15200309">
                      <a:off x="6580150" y="37996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5" name="Oval 2654"/>
                    <p:cNvSpPr/>
                    <p:nvPr/>
                  </p:nvSpPr>
                  <p:spPr>
                    <a:xfrm rot="15200309">
                      <a:off x="6774864" y="58839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656" name="Oval 2655"/>
                    <p:cNvSpPr/>
                    <p:nvPr/>
                  </p:nvSpPr>
                  <p:spPr>
                    <a:xfrm rot="15200309">
                      <a:off x="6450045" y="46136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7" name="Oval 2656"/>
                    <p:cNvSpPr/>
                    <p:nvPr/>
                  </p:nvSpPr>
                  <p:spPr>
                    <a:xfrm rot="15200309">
                      <a:off x="6789029" y="25772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8" name="Oval 2657"/>
                    <p:cNvSpPr/>
                    <p:nvPr/>
                  </p:nvSpPr>
                  <p:spPr>
                    <a:xfrm rot="15200309">
                      <a:off x="6311860" y="57297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659" name="Oval 2658"/>
                    <p:cNvSpPr/>
                    <p:nvPr/>
                  </p:nvSpPr>
                  <p:spPr>
                    <a:xfrm rot="15200309">
                      <a:off x="6614486" y="18177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660" name="Oval 2659"/>
                    <p:cNvSpPr/>
                    <p:nvPr/>
                  </p:nvSpPr>
                  <p:spPr>
                    <a:xfrm rot="15200309">
                      <a:off x="6506198" y="6292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661" name="Oval 2660"/>
                    <p:cNvSpPr/>
                    <p:nvPr/>
                  </p:nvSpPr>
                  <p:spPr>
                    <a:xfrm rot="15200309">
                      <a:off x="6408693" y="81609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635" name="Group 2634"/>
                  <p:cNvGrpSpPr/>
                  <p:nvPr/>
                </p:nvGrpSpPr>
                <p:grpSpPr>
                  <a:xfrm rot="14149929">
                    <a:off x="7129886" y="2000187"/>
                    <a:ext cx="405183" cy="469718"/>
                    <a:chOff x="8270267" y="21557"/>
                    <a:chExt cx="441821" cy="582109"/>
                  </a:xfrm>
                </p:grpSpPr>
                <p:sp>
                  <p:nvSpPr>
                    <p:cNvPr id="2649" name="Oval 2648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0" name="Oval 2649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1" name="Oval 2650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2" name="Oval 2651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636" name="Oval 2635"/>
                  <p:cNvSpPr/>
                  <p:nvPr/>
                </p:nvSpPr>
                <p:spPr>
                  <a:xfrm rot="7878391" flipH="1">
                    <a:off x="7384646" y="2216668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637" name="Group 2636"/>
                  <p:cNvGrpSpPr/>
                  <p:nvPr/>
                </p:nvGrpSpPr>
                <p:grpSpPr>
                  <a:xfrm rot="6599075" flipH="1">
                    <a:off x="6609420" y="1785178"/>
                    <a:ext cx="555931" cy="588392"/>
                    <a:chOff x="7222320" y="-108276"/>
                    <a:chExt cx="468684" cy="529845"/>
                  </a:xfrm>
                </p:grpSpPr>
                <p:sp>
                  <p:nvSpPr>
                    <p:cNvPr id="2644" name="Oval 2643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45" name="Oval 2644"/>
                    <p:cNvSpPr/>
                    <p:nvPr/>
                  </p:nvSpPr>
                  <p:spPr>
                    <a:xfrm rot="13721609">
                      <a:off x="7578608" y="31391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46" name="Oval 2645"/>
                    <p:cNvSpPr/>
                    <p:nvPr/>
                  </p:nvSpPr>
                  <p:spPr>
                    <a:xfrm rot="13721609">
                      <a:off x="7326390" y="-9912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47" name="Oval 2646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48" name="Oval 2647"/>
                    <p:cNvSpPr/>
                    <p:nvPr/>
                  </p:nvSpPr>
                  <p:spPr>
                    <a:xfrm rot="13721609">
                      <a:off x="7343251" y="26879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638" name="Oval 2637"/>
                  <p:cNvSpPr/>
                  <p:nvPr/>
                </p:nvSpPr>
                <p:spPr>
                  <a:xfrm rot="15200309">
                    <a:off x="8665132" y="589161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39" name="Oval 2638"/>
                  <p:cNvSpPr/>
                  <p:nvPr/>
                </p:nvSpPr>
                <p:spPr>
                  <a:xfrm rot="14477466" flipH="1">
                    <a:off x="8543665" y="861317"/>
                    <a:ext cx="303801" cy="290552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0" name="Oval 2639"/>
                  <p:cNvSpPr/>
                  <p:nvPr/>
                </p:nvSpPr>
                <p:spPr>
                  <a:xfrm rot="15200309">
                    <a:off x="8347717" y="971039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1" name="Oval 2640"/>
                  <p:cNvSpPr/>
                  <p:nvPr/>
                </p:nvSpPr>
                <p:spPr>
                  <a:xfrm rot="7878391" flipH="1">
                    <a:off x="8888814" y="838539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2" name="Oval 2641"/>
                  <p:cNvSpPr/>
                  <p:nvPr/>
                </p:nvSpPr>
                <p:spPr>
                  <a:xfrm rot="7878391" flipH="1">
                    <a:off x="6656644" y="1202292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3" name="Oval 2642"/>
                  <p:cNvSpPr/>
                  <p:nvPr/>
                </p:nvSpPr>
                <p:spPr>
                  <a:xfrm rot="14477466" flipH="1">
                    <a:off x="6463844" y="1386272"/>
                    <a:ext cx="303801" cy="290552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61" name="Group 2460"/>
                <p:cNvGrpSpPr/>
                <p:nvPr/>
              </p:nvGrpSpPr>
              <p:grpSpPr>
                <a:xfrm rot="11021736">
                  <a:off x="7680014" y="2149840"/>
                  <a:ext cx="2233270" cy="1989124"/>
                  <a:chOff x="6404243" y="21557"/>
                  <a:chExt cx="2686091" cy="2416080"/>
                </a:xfrm>
              </p:grpSpPr>
              <p:sp>
                <p:nvSpPr>
                  <p:cNvPr id="2462" name="Oval 2461"/>
                  <p:cNvSpPr/>
                  <p:nvPr/>
                </p:nvSpPr>
                <p:spPr>
                  <a:xfrm rot="15200309">
                    <a:off x="7349831" y="813861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3" name="Oval 2462"/>
                  <p:cNvSpPr/>
                  <p:nvPr/>
                </p:nvSpPr>
                <p:spPr>
                  <a:xfrm rot="15200309">
                    <a:off x="7615859" y="724110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4" name="Oval 2463"/>
                  <p:cNvSpPr/>
                  <p:nvPr/>
                </p:nvSpPr>
                <p:spPr>
                  <a:xfrm rot="15200309">
                    <a:off x="7539075" y="99644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5" name="Oval 2464"/>
                  <p:cNvSpPr/>
                  <p:nvPr/>
                </p:nvSpPr>
                <p:spPr>
                  <a:xfrm rot="15200309">
                    <a:off x="7779807" y="472806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6" name="Oval 2465"/>
                  <p:cNvSpPr/>
                  <p:nvPr/>
                </p:nvSpPr>
                <p:spPr>
                  <a:xfrm rot="15200309">
                    <a:off x="7494219" y="68557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7" name="Oval 2466"/>
                  <p:cNvSpPr/>
                  <p:nvPr/>
                </p:nvSpPr>
                <p:spPr>
                  <a:xfrm rot="15200309">
                    <a:off x="7922515" y="69739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8" name="Oval 2467"/>
                  <p:cNvSpPr/>
                  <p:nvPr/>
                </p:nvSpPr>
                <p:spPr>
                  <a:xfrm rot="15200309">
                    <a:off x="7886142" y="875743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9" name="Oval 2468"/>
                  <p:cNvSpPr/>
                  <p:nvPr/>
                </p:nvSpPr>
                <p:spPr>
                  <a:xfrm rot="15200309">
                    <a:off x="7998381" y="448494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70" name="Oval 2469"/>
                  <p:cNvSpPr/>
                  <p:nvPr/>
                </p:nvSpPr>
                <p:spPr>
                  <a:xfrm rot="15200309">
                    <a:off x="7787627" y="100525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471" name="Group 2470"/>
                  <p:cNvGrpSpPr/>
                  <p:nvPr/>
                </p:nvGrpSpPr>
                <p:grpSpPr>
                  <a:xfrm flipH="1">
                    <a:off x="8013755" y="137948"/>
                    <a:ext cx="555931" cy="753717"/>
                    <a:chOff x="7222320" y="27700"/>
                    <a:chExt cx="468684" cy="678720"/>
                  </a:xfrm>
                </p:grpSpPr>
                <p:sp>
                  <p:nvSpPr>
                    <p:cNvPr id="2575" name="Oval 2574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76" name="Oval 2575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77" name="Oval 2576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78" name="Oval 2577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79" name="Oval 2578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472" name="Oval 2471"/>
                  <p:cNvSpPr/>
                  <p:nvPr/>
                </p:nvSpPr>
                <p:spPr>
                  <a:xfrm rot="15200309">
                    <a:off x="8071786" y="766288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73" name="Oval 2472"/>
                  <p:cNvSpPr/>
                  <p:nvPr/>
                </p:nvSpPr>
                <p:spPr>
                  <a:xfrm rot="15200309">
                    <a:off x="7646796" y="24803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74" name="Oval 2473"/>
                  <p:cNvSpPr/>
                  <p:nvPr/>
                </p:nvSpPr>
                <p:spPr>
                  <a:xfrm rot="15200309">
                    <a:off x="7374703" y="267384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75" name="Oval 2474"/>
                  <p:cNvSpPr/>
                  <p:nvPr/>
                </p:nvSpPr>
                <p:spPr>
                  <a:xfrm rot="15200309">
                    <a:off x="7569417" y="47581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476" name="Oval 2475"/>
                  <p:cNvSpPr/>
                  <p:nvPr/>
                </p:nvSpPr>
                <p:spPr>
                  <a:xfrm rot="15200309">
                    <a:off x="7244598" y="34877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77" name="Oval 2476"/>
                  <p:cNvSpPr/>
                  <p:nvPr/>
                </p:nvSpPr>
                <p:spPr>
                  <a:xfrm rot="15200309">
                    <a:off x="7922513" y="353977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78" name="Oval 2477"/>
                  <p:cNvSpPr/>
                  <p:nvPr/>
                </p:nvSpPr>
                <p:spPr>
                  <a:xfrm rot="15200309">
                    <a:off x="7583582" y="145141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79" name="Oval 2478"/>
                  <p:cNvSpPr/>
                  <p:nvPr/>
                </p:nvSpPr>
                <p:spPr>
                  <a:xfrm rot="15200309">
                    <a:off x="7856422" y="148749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480" name="Group 2479"/>
                  <p:cNvGrpSpPr/>
                  <p:nvPr/>
                </p:nvGrpSpPr>
                <p:grpSpPr>
                  <a:xfrm>
                    <a:off x="8270267" y="21557"/>
                    <a:ext cx="441821" cy="582109"/>
                    <a:chOff x="8270267" y="21557"/>
                    <a:chExt cx="441821" cy="582109"/>
                  </a:xfrm>
                </p:grpSpPr>
                <p:sp>
                  <p:nvSpPr>
                    <p:cNvPr id="2571" name="Oval 2570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72" name="Oval 2571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73" name="Oval 2572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74" name="Oval 2573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481" name="Oval 2480"/>
                  <p:cNvSpPr/>
                  <p:nvPr/>
                </p:nvSpPr>
                <p:spPr>
                  <a:xfrm rot="15200309">
                    <a:off x="7106413" y="460386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482" name="Oval 2481"/>
                  <p:cNvSpPr/>
                  <p:nvPr/>
                </p:nvSpPr>
                <p:spPr>
                  <a:xfrm rot="15200309">
                    <a:off x="8043188" y="942301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83" name="Oval 2482"/>
                  <p:cNvSpPr/>
                  <p:nvPr/>
                </p:nvSpPr>
                <p:spPr>
                  <a:xfrm rot="15200309">
                    <a:off x="7177644" y="5138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84" name="Oval 2483"/>
                  <p:cNvSpPr/>
                  <p:nvPr/>
                </p:nvSpPr>
                <p:spPr>
                  <a:xfrm rot="15200309">
                    <a:off x="7409039" y="69187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485" name="Oval 2484"/>
                  <p:cNvSpPr/>
                  <p:nvPr/>
                </p:nvSpPr>
                <p:spPr>
                  <a:xfrm rot="15200309">
                    <a:off x="7300751" y="51665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486" name="Oval 2485"/>
                  <p:cNvSpPr/>
                  <p:nvPr/>
                </p:nvSpPr>
                <p:spPr>
                  <a:xfrm rot="15200309">
                    <a:off x="7203246" y="703510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487" name="Group 2486"/>
                  <p:cNvGrpSpPr/>
                  <p:nvPr/>
                </p:nvGrpSpPr>
                <p:grpSpPr>
                  <a:xfrm rot="8358179">
                    <a:off x="6647815" y="93477"/>
                    <a:ext cx="629644" cy="751127"/>
                    <a:chOff x="6321012" y="172620"/>
                    <a:chExt cx="629644" cy="751127"/>
                  </a:xfrm>
                </p:grpSpPr>
                <p:sp>
                  <p:nvSpPr>
                    <p:cNvPr id="2562" name="Oval 2561"/>
                    <p:cNvSpPr/>
                    <p:nvPr/>
                  </p:nvSpPr>
                  <p:spPr>
                    <a:xfrm rot="15200309">
                      <a:off x="6699666" y="79816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63" name="Oval 2562"/>
                    <p:cNvSpPr/>
                    <p:nvPr/>
                  </p:nvSpPr>
                  <p:spPr>
                    <a:xfrm rot="15200309">
                      <a:off x="6580150" y="37996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64" name="Oval 2563"/>
                    <p:cNvSpPr/>
                    <p:nvPr/>
                  </p:nvSpPr>
                  <p:spPr>
                    <a:xfrm rot="15200309">
                      <a:off x="6774864" y="58839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565" name="Oval 2564"/>
                    <p:cNvSpPr/>
                    <p:nvPr/>
                  </p:nvSpPr>
                  <p:spPr>
                    <a:xfrm rot="15200309">
                      <a:off x="6450045" y="46136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66" name="Oval 2565"/>
                    <p:cNvSpPr/>
                    <p:nvPr/>
                  </p:nvSpPr>
                  <p:spPr>
                    <a:xfrm rot="15200309">
                      <a:off x="6789029" y="25772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67" name="Oval 2566"/>
                    <p:cNvSpPr/>
                    <p:nvPr/>
                  </p:nvSpPr>
                  <p:spPr>
                    <a:xfrm rot="15200309">
                      <a:off x="6311860" y="57297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568" name="Oval 2567"/>
                    <p:cNvSpPr/>
                    <p:nvPr/>
                  </p:nvSpPr>
                  <p:spPr>
                    <a:xfrm rot="15200309">
                      <a:off x="6614486" y="18177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569" name="Oval 2568"/>
                    <p:cNvSpPr/>
                    <p:nvPr/>
                  </p:nvSpPr>
                  <p:spPr>
                    <a:xfrm rot="15200309">
                      <a:off x="6506198" y="6292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570" name="Oval 2569"/>
                    <p:cNvSpPr/>
                    <p:nvPr/>
                  </p:nvSpPr>
                  <p:spPr>
                    <a:xfrm rot="15200309">
                      <a:off x="6408693" y="81609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488" name="Group 2487"/>
                  <p:cNvGrpSpPr/>
                  <p:nvPr/>
                </p:nvGrpSpPr>
                <p:grpSpPr>
                  <a:xfrm rot="14149929">
                    <a:off x="6940939" y="844910"/>
                    <a:ext cx="405183" cy="469718"/>
                    <a:chOff x="8270267" y="21557"/>
                    <a:chExt cx="441821" cy="582109"/>
                  </a:xfrm>
                </p:grpSpPr>
                <p:sp>
                  <p:nvSpPr>
                    <p:cNvPr id="2558" name="Oval 2557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59" name="Oval 2558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60" name="Oval 2559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61" name="Oval 2560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489" name="Oval 2488"/>
                  <p:cNvSpPr/>
                  <p:nvPr/>
                </p:nvSpPr>
                <p:spPr>
                  <a:xfrm rot="7878391" flipH="1">
                    <a:off x="7195699" y="1061391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490" name="Group 2489"/>
                  <p:cNvGrpSpPr/>
                  <p:nvPr/>
                </p:nvGrpSpPr>
                <p:grpSpPr>
                  <a:xfrm rot="6599075" flipH="1">
                    <a:off x="6420473" y="629901"/>
                    <a:ext cx="555931" cy="588392"/>
                    <a:chOff x="7222320" y="-108276"/>
                    <a:chExt cx="468684" cy="529845"/>
                  </a:xfrm>
                </p:grpSpPr>
                <p:sp>
                  <p:nvSpPr>
                    <p:cNvPr id="2553" name="Oval 2552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54" name="Oval 2553"/>
                    <p:cNvSpPr/>
                    <p:nvPr/>
                  </p:nvSpPr>
                  <p:spPr>
                    <a:xfrm rot="13721609">
                      <a:off x="7578608" y="31391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55" name="Oval 2554"/>
                    <p:cNvSpPr/>
                    <p:nvPr/>
                  </p:nvSpPr>
                  <p:spPr>
                    <a:xfrm rot="13721609">
                      <a:off x="7326390" y="-9912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56" name="Oval 2555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57" name="Oval 2556"/>
                    <p:cNvSpPr/>
                    <p:nvPr/>
                  </p:nvSpPr>
                  <p:spPr>
                    <a:xfrm rot="13721609">
                      <a:off x="7343251" y="26879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491" name="Oval 2490"/>
                  <p:cNvSpPr/>
                  <p:nvPr/>
                </p:nvSpPr>
                <p:spPr>
                  <a:xfrm rot="15200309">
                    <a:off x="7538778" y="196913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2" name="Oval 2491"/>
                  <p:cNvSpPr/>
                  <p:nvPr/>
                </p:nvSpPr>
                <p:spPr>
                  <a:xfrm rot="15200309">
                    <a:off x="7804806" y="1879387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3" name="Oval 2492"/>
                  <p:cNvSpPr/>
                  <p:nvPr/>
                </p:nvSpPr>
                <p:spPr>
                  <a:xfrm rot="15200309">
                    <a:off x="7728022" y="2151726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4" name="Oval 2493"/>
                  <p:cNvSpPr/>
                  <p:nvPr/>
                </p:nvSpPr>
                <p:spPr>
                  <a:xfrm rot="15200309">
                    <a:off x="7968754" y="1628083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5" name="Oval 2494"/>
                  <p:cNvSpPr/>
                  <p:nvPr/>
                </p:nvSpPr>
                <p:spPr>
                  <a:xfrm rot="15200309">
                    <a:off x="7683166" y="184085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6" name="Oval 2495"/>
                  <p:cNvSpPr/>
                  <p:nvPr/>
                </p:nvSpPr>
                <p:spPr>
                  <a:xfrm rot="15200309">
                    <a:off x="8111462" y="185267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7" name="Oval 2496"/>
                  <p:cNvSpPr/>
                  <p:nvPr/>
                </p:nvSpPr>
                <p:spPr>
                  <a:xfrm rot="15200309">
                    <a:off x="8075089" y="2031020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8" name="Oval 2497"/>
                  <p:cNvSpPr/>
                  <p:nvPr/>
                </p:nvSpPr>
                <p:spPr>
                  <a:xfrm rot="15200309">
                    <a:off x="8187328" y="1603771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9" name="Oval 2498"/>
                  <p:cNvSpPr/>
                  <p:nvPr/>
                </p:nvSpPr>
                <p:spPr>
                  <a:xfrm rot="15200309">
                    <a:off x="7976574" y="2160530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500" name="Group 2499"/>
                  <p:cNvGrpSpPr/>
                  <p:nvPr/>
                </p:nvGrpSpPr>
                <p:grpSpPr>
                  <a:xfrm flipH="1">
                    <a:off x="8202702" y="1293225"/>
                    <a:ext cx="555931" cy="753717"/>
                    <a:chOff x="7222320" y="27700"/>
                    <a:chExt cx="468684" cy="678720"/>
                  </a:xfrm>
                </p:grpSpPr>
                <p:sp>
                  <p:nvSpPr>
                    <p:cNvPr id="2548" name="Oval 2547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49" name="Oval 2548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50" name="Oval 2549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51" name="Oval 2550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52" name="Oval 2551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501" name="Oval 2500"/>
                  <p:cNvSpPr/>
                  <p:nvPr/>
                </p:nvSpPr>
                <p:spPr>
                  <a:xfrm rot="15200309">
                    <a:off x="8260733" y="1921565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2" name="Oval 2501"/>
                  <p:cNvSpPr/>
                  <p:nvPr/>
                </p:nvSpPr>
                <p:spPr>
                  <a:xfrm rot="15200309">
                    <a:off x="7835743" y="1403310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3" name="Oval 2502"/>
                  <p:cNvSpPr/>
                  <p:nvPr/>
                </p:nvSpPr>
                <p:spPr>
                  <a:xfrm rot="15200309">
                    <a:off x="7563650" y="1422661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4" name="Oval 2503"/>
                  <p:cNvSpPr/>
                  <p:nvPr/>
                </p:nvSpPr>
                <p:spPr>
                  <a:xfrm rot="15200309">
                    <a:off x="7758364" y="163109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505" name="Oval 2504"/>
                  <p:cNvSpPr/>
                  <p:nvPr/>
                </p:nvSpPr>
                <p:spPr>
                  <a:xfrm rot="15200309">
                    <a:off x="7433545" y="150405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6" name="Oval 2505"/>
                  <p:cNvSpPr/>
                  <p:nvPr/>
                </p:nvSpPr>
                <p:spPr>
                  <a:xfrm rot="15200309">
                    <a:off x="8111460" y="1509254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7" name="Oval 2506"/>
                  <p:cNvSpPr/>
                  <p:nvPr/>
                </p:nvSpPr>
                <p:spPr>
                  <a:xfrm rot="15200309">
                    <a:off x="7772529" y="130041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8" name="Oval 2507"/>
                  <p:cNvSpPr/>
                  <p:nvPr/>
                </p:nvSpPr>
                <p:spPr>
                  <a:xfrm rot="15200309">
                    <a:off x="8045369" y="130402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509" name="Group 2508"/>
                  <p:cNvGrpSpPr/>
                  <p:nvPr/>
                </p:nvGrpSpPr>
                <p:grpSpPr>
                  <a:xfrm>
                    <a:off x="8459214" y="1176834"/>
                    <a:ext cx="441821" cy="582109"/>
                    <a:chOff x="8270267" y="21557"/>
                    <a:chExt cx="441821" cy="582109"/>
                  </a:xfrm>
                </p:grpSpPr>
                <p:sp>
                  <p:nvSpPr>
                    <p:cNvPr id="2544" name="Oval 2543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45" name="Oval 2544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46" name="Oval 2545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47" name="Oval 2546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510" name="Oval 2509"/>
                  <p:cNvSpPr/>
                  <p:nvPr/>
                </p:nvSpPr>
                <p:spPr>
                  <a:xfrm rot="15200309">
                    <a:off x="7295360" y="1615663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511" name="Oval 2510"/>
                  <p:cNvSpPr/>
                  <p:nvPr/>
                </p:nvSpPr>
                <p:spPr>
                  <a:xfrm rot="15200309">
                    <a:off x="8232135" y="2097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12" name="Oval 2511"/>
                  <p:cNvSpPr/>
                  <p:nvPr/>
                </p:nvSpPr>
                <p:spPr>
                  <a:xfrm rot="15200309">
                    <a:off x="7366591" y="1206666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13" name="Oval 2512"/>
                  <p:cNvSpPr/>
                  <p:nvPr/>
                </p:nvSpPr>
                <p:spPr>
                  <a:xfrm rot="15200309">
                    <a:off x="7597986" y="122446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514" name="Oval 2513"/>
                  <p:cNvSpPr/>
                  <p:nvPr/>
                </p:nvSpPr>
                <p:spPr>
                  <a:xfrm rot="15200309">
                    <a:off x="7489698" y="167193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515" name="Oval 2514"/>
                  <p:cNvSpPr/>
                  <p:nvPr/>
                </p:nvSpPr>
                <p:spPr>
                  <a:xfrm rot="15200309">
                    <a:off x="7392193" y="1858787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516" name="Group 2515"/>
                  <p:cNvGrpSpPr/>
                  <p:nvPr/>
                </p:nvGrpSpPr>
                <p:grpSpPr>
                  <a:xfrm rot="8358179">
                    <a:off x="6836762" y="1248754"/>
                    <a:ext cx="629644" cy="751127"/>
                    <a:chOff x="6321012" y="172620"/>
                    <a:chExt cx="629644" cy="751127"/>
                  </a:xfrm>
                </p:grpSpPr>
                <p:sp>
                  <p:nvSpPr>
                    <p:cNvPr id="2535" name="Oval 2534"/>
                    <p:cNvSpPr/>
                    <p:nvPr/>
                  </p:nvSpPr>
                  <p:spPr>
                    <a:xfrm rot="15200309">
                      <a:off x="6699666" y="79816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36" name="Oval 2535"/>
                    <p:cNvSpPr/>
                    <p:nvPr/>
                  </p:nvSpPr>
                  <p:spPr>
                    <a:xfrm rot="15200309">
                      <a:off x="6580150" y="37996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37" name="Oval 2536"/>
                    <p:cNvSpPr/>
                    <p:nvPr/>
                  </p:nvSpPr>
                  <p:spPr>
                    <a:xfrm rot="15200309">
                      <a:off x="6774864" y="58839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538" name="Oval 2537"/>
                    <p:cNvSpPr/>
                    <p:nvPr/>
                  </p:nvSpPr>
                  <p:spPr>
                    <a:xfrm rot="15200309">
                      <a:off x="6450045" y="46136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39" name="Oval 2538"/>
                    <p:cNvSpPr/>
                    <p:nvPr/>
                  </p:nvSpPr>
                  <p:spPr>
                    <a:xfrm rot="15200309">
                      <a:off x="6789029" y="25772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40" name="Oval 2539"/>
                    <p:cNvSpPr/>
                    <p:nvPr/>
                  </p:nvSpPr>
                  <p:spPr>
                    <a:xfrm rot="15200309">
                      <a:off x="6311860" y="57297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541" name="Oval 2540"/>
                    <p:cNvSpPr/>
                    <p:nvPr/>
                  </p:nvSpPr>
                  <p:spPr>
                    <a:xfrm rot="15200309">
                      <a:off x="6614486" y="18177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542" name="Oval 2541"/>
                    <p:cNvSpPr/>
                    <p:nvPr/>
                  </p:nvSpPr>
                  <p:spPr>
                    <a:xfrm rot="15200309">
                      <a:off x="6506198" y="6292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543" name="Oval 2542"/>
                    <p:cNvSpPr/>
                    <p:nvPr/>
                  </p:nvSpPr>
                  <p:spPr>
                    <a:xfrm rot="15200309">
                      <a:off x="6408693" y="81609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517" name="Group 2516"/>
                  <p:cNvGrpSpPr/>
                  <p:nvPr/>
                </p:nvGrpSpPr>
                <p:grpSpPr>
                  <a:xfrm rot="14149929">
                    <a:off x="7129886" y="2000187"/>
                    <a:ext cx="405183" cy="469718"/>
                    <a:chOff x="8270267" y="21557"/>
                    <a:chExt cx="441821" cy="582109"/>
                  </a:xfrm>
                </p:grpSpPr>
                <p:sp>
                  <p:nvSpPr>
                    <p:cNvPr id="2531" name="Oval 2530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32" name="Oval 2531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33" name="Oval 2532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34" name="Oval 2533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518" name="Oval 2517"/>
                  <p:cNvSpPr/>
                  <p:nvPr/>
                </p:nvSpPr>
                <p:spPr>
                  <a:xfrm rot="7878391" flipH="1">
                    <a:off x="7384646" y="2216668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519" name="Group 2518"/>
                  <p:cNvGrpSpPr/>
                  <p:nvPr/>
                </p:nvGrpSpPr>
                <p:grpSpPr>
                  <a:xfrm rot="6599075" flipH="1">
                    <a:off x="6609420" y="1785178"/>
                    <a:ext cx="555931" cy="588392"/>
                    <a:chOff x="7222320" y="-108276"/>
                    <a:chExt cx="468684" cy="529845"/>
                  </a:xfrm>
                </p:grpSpPr>
                <p:sp>
                  <p:nvSpPr>
                    <p:cNvPr id="2526" name="Oval 2525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27" name="Oval 2526"/>
                    <p:cNvSpPr/>
                    <p:nvPr/>
                  </p:nvSpPr>
                  <p:spPr>
                    <a:xfrm rot="13721609">
                      <a:off x="7578608" y="31391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28" name="Oval 2527"/>
                    <p:cNvSpPr/>
                    <p:nvPr/>
                  </p:nvSpPr>
                  <p:spPr>
                    <a:xfrm rot="13721609">
                      <a:off x="7326390" y="-9912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29" name="Oval 2528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30" name="Oval 2529"/>
                    <p:cNvSpPr/>
                    <p:nvPr/>
                  </p:nvSpPr>
                  <p:spPr>
                    <a:xfrm rot="13721609">
                      <a:off x="7343251" y="26879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520" name="Oval 2519"/>
                  <p:cNvSpPr/>
                  <p:nvPr/>
                </p:nvSpPr>
                <p:spPr>
                  <a:xfrm rot="15200309">
                    <a:off x="8665132" y="589161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1" name="Oval 2520"/>
                  <p:cNvSpPr/>
                  <p:nvPr/>
                </p:nvSpPr>
                <p:spPr>
                  <a:xfrm rot="14477466" flipH="1">
                    <a:off x="8543665" y="861317"/>
                    <a:ext cx="303801" cy="290552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2" name="Oval 2521"/>
                  <p:cNvSpPr/>
                  <p:nvPr/>
                </p:nvSpPr>
                <p:spPr>
                  <a:xfrm rot="15200309">
                    <a:off x="8347717" y="971039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3" name="Oval 2522"/>
                  <p:cNvSpPr/>
                  <p:nvPr/>
                </p:nvSpPr>
                <p:spPr>
                  <a:xfrm rot="7878391" flipH="1">
                    <a:off x="8888814" y="838539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4" name="Oval 2523"/>
                  <p:cNvSpPr/>
                  <p:nvPr/>
                </p:nvSpPr>
                <p:spPr>
                  <a:xfrm rot="7878391" flipH="1">
                    <a:off x="6656644" y="1202292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5" name="Oval 2524"/>
                  <p:cNvSpPr/>
                  <p:nvPr/>
                </p:nvSpPr>
                <p:spPr>
                  <a:xfrm rot="14477466" flipH="1">
                    <a:off x="6463844" y="1386272"/>
                    <a:ext cx="303801" cy="290552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41" name="Group 2340"/>
              <p:cNvGrpSpPr/>
              <p:nvPr/>
            </p:nvGrpSpPr>
            <p:grpSpPr>
              <a:xfrm rot="20532724">
                <a:off x="6147645" y="2134658"/>
                <a:ext cx="2233270" cy="1989124"/>
                <a:chOff x="6404243" y="21557"/>
                <a:chExt cx="2686091" cy="2416080"/>
              </a:xfrm>
            </p:grpSpPr>
            <p:sp>
              <p:nvSpPr>
                <p:cNvPr id="2342" name="Oval 2341"/>
                <p:cNvSpPr/>
                <p:nvPr/>
              </p:nvSpPr>
              <p:spPr>
                <a:xfrm rot="15200309">
                  <a:off x="7349831" y="81386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3" name="Oval 2342"/>
                <p:cNvSpPr/>
                <p:nvPr/>
              </p:nvSpPr>
              <p:spPr>
                <a:xfrm rot="15200309">
                  <a:off x="7615859" y="724110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4" name="Oval 2343"/>
                <p:cNvSpPr/>
                <p:nvPr/>
              </p:nvSpPr>
              <p:spPr>
                <a:xfrm rot="15200309">
                  <a:off x="7539075" y="99644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5" name="Oval 2344"/>
                <p:cNvSpPr/>
                <p:nvPr/>
              </p:nvSpPr>
              <p:spPr>
                <a:xfrm rot="15200309">
                  <a:off x="7779807" y="472806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6" name="Oval 2345"/>
                <p:cNvSpPr/>
                <p:nvPr/>
              </p:nvSpPr>
              <p:spPr>
                <a:xfrm rot="15200309">
                  <a:off x="7494219" y="685576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7" name="Oval 2346"/>
                <p:cNvSpPr/>
                <p:nvPr/>
              </p:nvSpPr>
              <p:spPr>
                <a:xfrm rot="15200309">
                  <a:off x="7922515" y="69739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8" name="Oval 2347"/>
                <p:cNvSpPr/>
                <p:nvPr/>
              </p:nvSpPr>
              <p:spPr>
                <a:xfrm rot="15200309">
                  <a:off x="7886142" y="875743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9" name="Oval 2348"/>
                <p:cNvSpPr/>
                <p:nvPr/>
              </p:nvSpPr>
              <p:spPr>
                <a:xfrm rot="15200309">
                  <a:off x="7998381" y="448494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0" name="Oval 2349"/>
                <p:cNvSpPr/>
                <p:nvPr/>
              </p:nvSpPr>
              <p:spPr>
                <a:xfrm rot="15200309">
                  <a:off x="7787627" y="100525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51" name="Group 2350"/>
                <p:cNvGrpSpPr/>
                <p:nvPr/>
              </p:nvGrpSpPr>
              <p:grpSpPr>
                <a:xfrm flipH="1">
                  <a:off x="8013755" y="137948"/>
                  <a:ext cx="555931" cy="753717"/>
                  <a:chOff x="7222320" y="27700"/>
                  <a:chExt cx="468684" cy="678720"/>
                </a:xfrm>
              </p:grpSpPr>
              <p:sp>
                <p:nvSpPr>
                  <p:cNvPr id="2455" name="Oval 2454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6" name="Oval 2455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7" name="Oval 2456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8" name="Oval 2457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9" name="Oval 2458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52" name="Oval 2351"/>
                <p:cNvSpPr/>
                <p:nvPr/>
              </p:nvSpPr>
              <p:spPr>
                <a:xfrm rot="15200309">
                  <a:off x="8071786" y="766288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3" name="Oval 2352"/>
                <p:cNvSpPr/>
                <p:nvPr/>
              </p:nvSpPr>
              <p:spPr>
                <a:xfrm rot="15200309">
                  <a:off x="7646796" y="24803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4" name="Oval 2353"/>
                <p:cNvSpPr/>
                <p:nvPr/>
              </p:nvSpPr>
              <p:spPr>
                <a:xfrm rot="15200309">
                  <a:off x="7374703" y="267384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5" name="Oval 2354"/>
                <p:cNvSpPr/>
                <p:nvPr/>
              </p:nvSpPr>
              <p:spPr>
                <a:xfrm rot="15200309">
                  <a:off x="7569417" y="47581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56" name="Oval 2355"/>
                <p:cNvSpPr/>
                <p:nvPr/>
              </p:nvSpPr>
              <p:spPr>
                <a:xfrm rot="15200309">
                  <a:off x="7244598" y="34877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7" name="Oval 2356"/>
                <p:cNvSpPr/>
                <p:nvPr/>
              </p:nvSpPr>
              <p:spPr>
                <a:xfrm rot="15200309">
                  <a:off x="7922513" y="353977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8" name="Oval 2357"/>
                <p:cNvSpPr/>
                <p:nvPr/>
              </p:nvSpPr>
              <p:spPr>
                <a:xfrm rot="15200309">
                  <a:off x="7583582" y="145141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9" name="Oval 2358"/>
                <p:cNvSpPr/>
                <p:nvPr/>
              </p:nvSpPr>
              <p:spPr>
                <a:xfrm rot="15200309">
                  <a:off x="7856422" y="148749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60" name="Group 2359"/>
                <p:cNvGrpSpPr/>
                <p:nvPr/>
              </p:nvGrpSpPr>
              <p:grpSpPr>
                <a:xfrm>
                  <a:off x="8270267" y="21557"/>
                  <a:ext cx="441821" cy="582109"/>
                  <a:chOff x="8270267" y="21557"/>
                  <a:chExt cx="441821" cy="582109"/>
                </a:xfrm>
              </p:grpSpPr>
              <p:sp>
                <p:nvSpPr>
                  <p:cNvPr id="2451" name="Oval 2450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2" name="Oval 2451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3" name="Oval 2452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4" name="Oval 2453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61" name="Oval 2360"/>
                <p:cNvSpPr/>
                <p:nvPr/>
              </p:nvSpPr>
              <p:spPr>
                <a:xfrm rot="15200309">
                  <a:off x="7106413" y="460386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62" name="Oval 2361"/>
                <p:cNvSpPr/>
                <p:nvPr/>
              </p:nvSpPr>
              <p:spPr>
                <a:xfrm rot="15200309">
                  <a:off x="8043188" y="94230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3" name="Oval 2362"/>
                <p:cNvSpPr/>
                <p:nvPr/>
              </p:nvSpPr>
              <p:spPr>
                <a:xfrm rot="15200309">
                  <a:off x="7177644" y="5138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4" name="Oval 2363"/>
                <p:cNvSpPr/>
                <p:nvPr/>
              </p:nvSpPr>
              <p:spPr>
                <a:xfrm rot="15200309">
                  <a:off x="7409039" y="69187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65" name="Oval 2364"/>
                <p:cNvSpPr/>
                <p:nvPr/>
              </p:nvSpPr>
              <p:spPr>
                <a:xfrm rot="15200309">
                  <a:off x="7300751" y="51665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66" name="Oval 2365"/>
                <p:cNvSpPr/>
                <p:nvPr/>
              </p:nvSpPr>
              <p:spPr>
                <a:xfrm rot="15200309">
                  <a:off x="7203246" y="703510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67" name="Group 2366"/>
                <p:cNvGrpSpPr/>
                <p:nvPr/>
              </p:nvGrpSpPr>
              <p:grpSpPr>
                <a:xfrm rot="8358179">
                  <a:off x="6647815" y="93477"/>
                  <a:ext cx="629644" cy="751127"/>
                  <a:chOff x="6321012" y="172620"/>
                  <a:chExt cx="629644" cy="751127"/>
                </a:xfrm>
              </p:grpSpPr>
              <p:sp>
                <p:nvSpPr>
                  <p:cNvPr id="2442" name="Oval 2441"/>
                  <p:cNvSpPr/>
                  <p:nvPr/>
                </p:nvSpPr>
                <p:spPr>
                  <a:xfrm rot="15200309">
                    <a:off x="6699666" y="798161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3" name="Oval 2442"/>
                  <p:cNvSpPr/>
                  <p:nvPr/>
                </p:nvSpPr>
                <p:spPr>
                  <a:xfrm rot="15200309">
                    <a:off x="6580150" y="37996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4" name="Oval 2443"/>
                  <p:cNvSpPr/>
                  <p:nvPr/>
                </p:nvSpPr>
                <p:spPr>
                  <a:xfrm rot="15200309">
                    <a:off x="6774864" y="58839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445" name="Oval 2444"/>
                  <p:cNvSpPr/>
                  <p:nvPr/>
                </p:nvSpPr>
                <p:spPr>
                  <a:xfrm rot="15200309">
                    <a:off x="6450045" y="46136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6" name="Oval 2445"/>
                  <p:cNvSpPr/>
                  <p:nvPr/>
                </p:nvSpPr>
                <p:spPr>
                  <a:xfrm rot="15200309">
                    <a:off x="6789029" y="25772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7" name="Oval 2446"/>
                  <p:cNvSpPr/>
                  <p:nvPr/>
                </p:nvSpPr>
                <p:spPr>
                  <a:xfrm rot="15200309">
                    <a:off x="6311860" y="57297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448" name="Oval 2447"/>
                  <p:cNvSpPr/>
                  <p:nvPr/>
                </p:nvSpPr>
                <p:spPr>
                  <a:xfrm rot="15200309">
                    <a:off x="6614486" y="181772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449" name="Oval 2448"/>
                  <p:cNvSpPr/>
                  <p:nvPr/>
                </p:nvSpPr>
                <p:spPr>
                  <a:xfrm rot="15200309">
                    <a:off x="6506198" y="6292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450" name="Oval 2449"/>
                  <p:cNvSpPr/>
                  <p:nvPr/>
                </p:nvSpPr>
                <p:spPr>
                  <a:xfrm rot="15200309">
                    <a:off x="6408693" y="81609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68" name="Group 2367"/>
                <p:cNvGrpSpPr/>
                <p:nvPr/>
              </p:nvGrpSpPr>
              <p:grpSpPr>
                <a:xfrm rot="14149929">
                  <a:off x="6940939" y="844910"/>
                  <a:ext cx="405183" cy="469718"/>
                  <a:chOff x="8270267" y="21557"/>
                  <a:chExt cx="441821" cy="582109"/>
                </a:xfrm>
              </p:grpSpPr>
              <p:sp>
                <p:nvSpPr>
                  <p:cNvPr id="2438" name="Oval 2437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9" name="Oval 2438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0" name="Oval 2439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1" name="Oval 2440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69" name="Oval 2368"/>
                <p:cNvSpPr/>
                <p:nvPr/>
              </p:nvSpPr>
              <p:spPr>
                <a:xfrm rot="7878391" flipH="1">
                  <a:off x="7195699" y="1061391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70" name="Group 2369"/>
                <p:cNvGrpSpPr/>
                <p:nvPr/>
              </p:nvGrpSpPr>
              <p:grpSpPr>
                <a:xfrm rot="6599075" flipH="1">
                  <a:off x="6420473" y="629901"/>
                  <a:ext cx="555931" cy="588392"/>
                  <a:chOff x="7222320" y="-108276"/>
                  <a:chExt cx="468684" cy="529845"/>
                </a:xfrm>
              </p:grpSpPr>
              <p:sp>
                <p:nvSpPr>
                  <p:cNvPr id="2433" name="Oval 2432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4" name="Oval 2433"/>
                  <p:cNvSpPr/>
                  <p:nvPr/>
                </p:nvSpPr>
                <p:spPr>
                  <a:xfrm rot="13721609">
                    <a:off x="7578608" y="313917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5" name="Oval 2434"/>
                  <p:cNvSpPr/>
                  <p:nvPr/>
                </p:nvSpPr>
                <p:spPr>
                  <a:xfrm rot="13721609">
                    <a:off x="7326390" y="-9912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6" name="Oval 2435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7" name="Oval 2436"/>
                  <p:cNvSpPr/>
                  <p:nvPr/>
                </p:nvSpPr>
                <p:spPr>
                  <a:xfrm rot="13721609">
                    <a:off x="7343251" y="26879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71" name="Oval 2370"/>
                <p:cNvSpPr/>
                <p:nvPr/>
              </p:nvSpPr>
              <p:spPr>
                <a:xfrm rot="15200309">
                  <a:off x="7538778" y="196913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2" name="Oval 2371"/>
                <p:cNvSpPr/>
                <p:nvPr/>
              </p:nvSpPr>
              <p:spPr>
                <a:xfrm rot="15200309">
                  <a:off x="7804806" y="1879387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3" name="Oval 2372"/>
                <p:cNvSpPr/>
                <p:nvPr/>
              </p:nvSpPr>
              <p:spPr>
                <a:xfrm rot="15200309">
                  <a:off x="7728022" y="2151726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4" name="Oval 2373"/>
                <p:cNvSpPr/>
                <p:nvPr/>
              </p:nvSpPr>
              <p:spPr>
                <a:xfrm rot="15200309">
                  <a:off x="7968754" y="1628083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5" name="Oval 2374"/>
                <p:cNvSpPr/>
                <p:nvPr/>
              </p:nvSpPr>
              <p:spPr>
                <a:xfrm rot="15200309">
                  <a:off x="7683166" y="184085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6" name="Oval 2375"/>
                <p:cNvSpPr/>
                <p:nvPr/>
              </p:nvSpPr>
              <p:spPr>
                <a:xfrm rot="15200309">
                  <a:off x="8111462" y="185267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7" name="Oval 2376"/>
                <p:cNvSpPr/>
                <p:nvPr/>
              </p:nvSpPr>
              <p:spPr>
                <a:xfrm rot="15200309">
                  <a:off x="8075089" y="2031020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8" name="Oval 2377"/>
                <p:cNvSpPr/>
                <p:nvPr/>
              </p:nvSpPr>
              <p:spPr>
                <a:xfrm rot="15200309">
                  <a:off x="8187328" y="160377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9" name="Oval 2378"/>
                <p:cNvSpPr/>
                <p:nvPr/>
              </p:nvSpPr>
              <p:spPr>
                <a:xfrm rot="15200309">
                  <a:off x="7976574" y="2160530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80" name="Group 2379"/>
                <p:cNvGrpSpPr/>
                <p:nvPr/>
              </p:nvGrpSpPr>
              <p:grpSpPr>
                <a:xfrm flipH="1">
                  <a:off x="8202702" y="1293225"/>
                  <a:ext cx="555931" cy="753717"/>
                  <a:chOff x="7222320" y="27700"/>
                  <a:chExt cx="468684" cy="678720"/>
                </a:xfrm>
              </p:grpSpPr>
              <p:sp>
                <p:nvSpPr>
                  <p:cNvPr id="2428" name="Oval 2427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9" name="Oval 2428"/>
                  <p:cNvSpPr/>
                  <p:nvPr/>
                </p:nvSpPr>
                <p:spPr>
                  <a:xfrm rot="13721609">
                    <a:off x="7355876" y="29091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0" name="Oval 2429"/>
                  <p:cNvSpPr/>
                  <p:nvPr/>
                </p:nvSpPr>
                <p:spPr>
                  <a:xfrm rot="13721609">
                    <a:off x="7319503" y="469258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1" name="Oval 2430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2" name="Oval 2431"/>
                  <p:cNvSpPr/>
                  <p:nvPr/>
                </p:nvSpPr>
                <p:spPr>
                  <a:xfrm rot="13721609">
                    <a:off x="7220988" y="59876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81" name="Oval 2380"/>
                <p:cNvSpPr/>
                <p:nvPr/>
              </p:nvSpPr>
              <p:spPr>
                <a:xfrm rot="15200309">
                  <a:off x="8260733" y="1921565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2" name="Oval 2381"/>
                <p:cNvSpPr/>
                <p:nvPr/>
              </p:nvSpPr>
              <p:spPr>
                <a:xfrm rot="15200309">
                  <a:off x="7835743" y="1403310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3" name="Oval 2382"/>
                <p:cNvSpPr/>
                <p:nvPr/>
              </p:nvSpPr>
              <p:spPr>
                <a:xfrm rot="15200309">
                  <a:off x="7563650" y="142266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4" name="Oval 2383"/>
                <p:cNvSpPr/>
                <p:nvPr/>
              </p:nvSpPr>
              <p:spPr>
                <a:xfrm rot="15200309">
                  <a:off x="7758364" y="1631091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85" name="Oval 2384"/>
                <p:cNvSpPr/>
                <p:nvPr/>
              </p:nvSpPr>
              <p:spPr>
                <a:xfrm rot="15200309">
                  <a:off x="7433545" y="150405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6" name="Oval 2385"/>
                <p:cNvSpPr/>
                <p:nvPr/>
              </p:nvSpPr>
              <p:spPr>
                <a:xfrm rot="15200309">
                  <a:off x="8111460" y="1509254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7" name="Oval 2386"/>
                <p:cNvSpPr/>
                <p:nvPr/>
              </p:nvSpPr>
              <p:spPr>
                <a:xfrm rot="15200309">
                  <a:off x="7772529" y="130041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8" name="Oval 2387"/>
                <p:cNvSpPr/>
                <p:nvPr/>
              </p:nvSpPr>
              <p:spPr>
                <a:xfrm rot="15200309">
                  <a:off x="8045369" y="1304026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89" name="Group 2388"/>
                <p:cNvGrpSpPr/>
                <p:nvPr/>
              </p:nvGrpSpPr>
              <p:grpSpPr>
                <a:xfrm>
                  <a:off x="8459214" y="1176834"/>
                  <a:ext cx="441821" cy="582109"/>
                  <a:chOff x="8270267" y="21557"/>
                  <a:chExt cx="441821" cy="582109"/>
                </a:xfrm>
              </p:grpSpPr>
              <p:sp>
                <p:nvSpPr>
                  <p:cNvPr id="2424" name="Oval 2423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5" name="Oval 2424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6" name="Oval 2425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7" name="Oval 2426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90" name="Oval 2389"/>
                <p:cNvSpPr/>
                <p:nvPr/>
              </p:nvSpPr>
              <p:spPr>
                <a:xfrm rot="15200309">
                  <a:off x="7295360" y="1615663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91" name="Oval 2390"/>
                <p:cNvSpPr/>
                <p:nvPr/>
              </p:nvSpPr>
              <p:spPr>
                <a:xfrm rot="15200309">
                  <a:off x="8232135" y="20975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2" name="Oval 2391"/>
                <p:cNvSpPr/>
                <p:nvPr/>
              </p:nvSpPr>
              <p:spPr>
                <a:xfrm rot="15200309">
                  <a:off x="7366591" y="1206666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3" name="Oval 2392"/>
                <p:cNvSpPr/>
                <p:nvPr/>
              </p:nvSpPr>
              <p:spPr>
                <a:xfrm rot="15200309">
                  <a:off x="7597986" y="122446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94" name="Oval 2393"/>
                <p:cNvSpPr/>
                <p:nvPr/>
              </p:nvSpPr>
              <p:spPr>
                <a:xfrm rot="15200309">
                  <a:off x="7489698" y="1671931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395" name="Oval 2394"/>
                <p:cNvSpPr/>
                <p:nvPr/>
              </p:nvSpPr>
              <p:spPr>
                <a:xfrm rot="15200309">
                  <a:off x="7392193" y="1858787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96" name="Group 2395"/>
                <p:cNvGrpSpPr/>
                <p:nvPr/>
              </p:nvGrpSpPr>
              <p:grpSpPr>
                <a:xfrm rot="8358179">
                  <a:off x="6836762" y="1248754"/>
                  <a:ext cx="629644" cy="751127"/>
                  <a:chOff x="6321012" y="172620"/>
                  <a:chExt cx="629644" cy="751127"/>
                </a:xfrm>
              </p:grpSpPr>
              <p:sp>
                <p:nvSpPr>
                  <p:cNvPr id="2415" name="Oval 2414"/>
                  <p:cNvSpPr/>
                  <p:nvPr/>
                </p:nvSpPr>
                <p:spPr>
                  <a:xfrm rot="15200309">
                    <a:off x="6699666" y="798161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6" name="Oval 2415"/>
                  <p:cNvSpPr/>
                  <p:nvPr/>
                </p:nvSpPr>
                <p:spPr>
                  <a:xfrm rot="15200309">
                    <a:off x="6580150" y="37996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7" name="Oval 2416"/>
                  <p:cNvSpPr/>
                  <p:nvPr/>
                </p:nvSpPr>
                <p:spPr>
                  <a:xfrm rot="15200309">
                    <a:off x="6774864" y="58839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418" name="Oval 2417"/>
                  <p:cNvSpPr/>
                  <p:nvPr/>
                </p:nvSpPr>
                <p:spPr>
                  <a:xfrm rot="15200309">
                    <a:off x="6450045" y="46136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9" name="Oval 2418"/>
                  <p:cNvSpPr/>
                  <p:nvPr/>
                </p:nvSpPr>
                <p:spPr>
                  <a:xfrm rot="15200309">
                    <a:off x="6789029" y="25772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0" name="Oval 2419"/>
                  <p:cNvSpPr/>
                  <p:nvPr/>
                </p:nvSpPr>
                <p:spPr>
                  <a:xfrm rot="15200309">
                    <a:off x="6311860" y="57297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421" name="Oval 2420"/>
                  <p:cNvSpPr/>
                  <p:nvPr/>
                </p:nvSpPr>
                <p:spPr>
                  <a:xfrm rot="15200309">
                    <a:off x="6614486" y="181772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422" name="Oval 2421"/>
                  <p:cNvSpPr/>
                  <p:nvPr/>
                </p:nvSpPr>
                <p:spPr>
                  <a:xfrm rot="15200309">
                    <a:off x="6506198" y="6292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423" name="Oval 2422"/>
                  <p:cNvSpPr/>
                  <p:nvPr/>
                </p:nvSpPr>
                <p:spPr>
                  <a:xfrm rot="15200309">
                    <a:off x="6408693" y="81609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97" name="Group 2396"/>
                <p:cNvGrpSpPr/>
                <p:nvPr/>
              </p:nvGrpSpPr>
              <p:grpSpPr>
                <a:xfrm rot="14149929">
                  <a:off x="7129886" y="2000187"/>
                  <a:ext cx="405183" cy="469718"/>
                  <a:chOff x="8270267" y="21557"/>
                  <a:chExt cx="441821" cy="582109"/>
                </a:xfrm>
              </p:grpSpPr>
              <p:sp>
                <p:nvSpPr>
                  <p:cNvPr id="2411" name="Oval 2410"/>
                  <p:cNvSpPr/>
                  <p:nvPr/>
                </p:nvSpPr>
                <p:spPr>
                  <a:xfrm rot="15200309">
                    <a:off x="8433989" y="34440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2" name="Oval 2411"/>
                  <p:cNvSpPr/>
                  <p:nvPr/>
                </p:nvSpPr>
                <p:spPr>
                  <a:xfrm rot="15200309">
                    <a:off x="8604435" y="211728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3" name="Oval 2412"/>
                  <p:cNvSpPr/>
                  <p:nvPr/>
                </p:nvSpPr>
                <p:spPr>
                  <a:xfrm rot="15200309">
                    <a:off x="8265722" y="5793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4" name="Oval 2413"/>
                  <p:cNvSpPr/>
                  <p:nvPr/>
                </p:nvSpPr>
                <p:spPr>
                  <a:xfrm rot="15200309">
                    <a:off x="8448626" y="2610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98" name="Oval 2397"/>
                <p:cNvSpPr/>
                <p:nvPr/>
              </p:nvSpPr>
              <p:spPr>
                <a:xfrm rot="7878391" flipH="1">
                  <a:off x="7384646" y="2216668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99" name="Group 2398"/>
                <p:cNvGrpSpPr/>
                <p:nvPr/>
              </p:nvGrpSpPr>
              <p:grpSpPr>
                <a:xfrm rot="6599075" flipH="1">
                  <a:off x="6609420" y="1785178"/>
                  <a:ext cx="555931" cy="588392"/>
                  <a:chOff x="7222320" y="-108276"/>
                  <a:chExt cx="468684" cy="529845"/>
                </a:xfrm>
              </p:grpSpPr>
              <p:sp>
                <p:nvSpPr>
                  <p:cNvPr id="2406" name="Oval 2405"/>
                  <p:cNvSpPr/>
                  <p:nvPr/>
                </p:nvSpPr>
                <p:spPr>
                  <a:xfrm rot="13721609">
                    <a:off x="7213168" y="66321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7" name="Oval 2406"/>
                  <p:cNvSpPr/>
                  <p:nvPr/>
                </p:nvSpPr>
                <p:spPr>
                  <a:xfrm rot="13721609">
                    <a:off x="7578608" y="313917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8" name="Oval 2407"/>
                  <p:cNvSpPr/>
                  <p:nvPr/>
                </p:nvSpPr>
                <p:spPr>
                  <a:xfrm rot="13721609">
                    <a:off x="7326390" y="-9912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9" name="Oval 2408"/>
                  <p:cNvSpPr/>
                  <p:nvPr/>
                </p:nvSpPr>
                <p:spPr>
                  <a:xfrm rot="13721609">
                    <a:off x="7431742" y="4200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0" name="Oval 2409"/>
                  <p:cNvSpPr/>
                  <p:nvPr/>
                </p:nvSpPr>
                <p:spPr>
                  <a:xfrm rot="13721609">
                    <a:off x="7343251" y="26879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400" name="Oval 2399"/>
                <p:cNvSpPr/>
                <p:nvPr/>
              </p:nvSpPr>
              <p:spPr>
                <a:xfrm rot="15200309">
                  <a:off x="8665132" y="589161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1" name="Oval 2400"/>
                <p:cNvSpPr/>
                <p:nvPr/>
              </p:nvSpPr>
              <p:spPr>
                <a:xfrm rot="14477466" flipH="1">
                  <a:off x="8543665" y="861317"/>
                  <a:ext cx="303801" cy="290552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2" name="Oval 2401"/>
                <p:cNvSpPr/>
                <p:nvPr/>
              </p:nvSpPr>
              <p:spPr>
                <a:xfrm rot="15200309">
                  <a:off x="8347717" y="971039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3" name="Oval 2402"/>
                <p:cNvSpPr/>
                <p:nvPr/>
              </p:nvSpPr>
              <p:spPr>
                <a:xfrm rot="7878391" flipH="1">
                  <a:off x="8888814" y="838539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4" name="Oval 2403"/>
                <p:cNvSpPr/>
                <p:nvPr/>
              </p:nvSpPr>
              <p:spPr>
                <a:xfrm rot="7878391" flipH="1">
                  <a:off x="6656644" y="1202292"/>
                  <a:ext cx="205379" cy="197661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5" name="Oval 2404"/>
                <p:cNvSpPr/>
                <p:nvPr/>
              </p:nvSpPr>
              <p:spPr>
                <a:xfrm rot="14477466" flipH="1">
                  <a:off x="6463844" y="1386272"/>
                  <a:ext cx="303801" cy="290552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" name="Freeform 3"/>
            <p:cNvSpPr/>
            <p:nvPr/>
          </p:nvSpPr>
          <p:spPr>
            <a:xfrm>
              <a:off x="3606163" y="567287"/>
              <a:ext cx="8240838" cy="5815390"/>
            </a:xfrm>
            <a:custGeom>
              <a:avLst/>
              <a:gdLst>
                <a:gd name="connsiteX0" fmla="*/ 865476 w 8240838"/>
                <a:gd name="connsiteY0" fmla="*/ 2644264 h 5815390"/>
                <a:gd name="connsiteX1" fmla="*/ 608998 w 8240838"/>
                <a:gd name="connsiteY1" fmla="*/ 2298576 h 5815390"/>
                <a:gd name="connsiteX2" fmla="*/ 430578 w 8240838"/>
                <a:gd name="connsiteY2" fmla="*/ 1908284 h 5815390"/>
                <a:gd name="connsiteX3" fmla="*/ 731661 w 8240838"/>
                <a:gd name="connsiteY3" fmla="*/ 1752167 h 5815390"/>
                <a:gd name="connsiteX4" fmla="*/ 765115 w 8240838"/>
                <a:gd name="connsiteY4" fmla="*/ 1573747 h 5815390"/>
                <a:gd name="connsiteX5" fmla="*/ 675905 w 8240838"/>
                <a:gd name="connsiteY5" fmla="*/ 1239211 h 5815390"/>
                <a:gd name="connsiteX6" fmla="*/ 776266 w 8240838"/>
                <a:gd name="connsiteY6" fmla="*/ 960430 h 5815390"/>
                <a:gd name="connsiteX7" fmla="*/ 954686 w 8240838"/>
                <a:gd name="connsiteY7" fmla="*/ 904674 h 5815390"/>
                <a:gd name="connsiteX8" fmla="*/ 1088500 w 8240838"/>
                <a:gd name="connsiteY8" fmla="*/ 570137 h 5815390"/>
                <a:gd name="connsiteX9" fmla="*/ 1211164 w 8240838"/>
                <a:gd name="connsiteY9" fmla="*/ 581289 h 5815390"/>
                <a:gd name="connsiteX10" fmla="*/ 1333827 w 8240838"/>
                <a:gd name="connsiteY10" fmla="*/ 380567 h 5815390"/>
                <a:gd name="connsiteX11" fmla="*/ 1657213 w 8240838"/>
                <a:gd name="connsiteY11" fmla="*/ 335962 h 5815390"/>
                <a:gd name="connsiteX12" fmla="*/ 1757574 w 8240838"/>
                <a:gd name="connsiteY12" fmla="*/ 480928 h 5815390"/>
                <a:gd name="connsiteX13" fmla="*/ 2047505 w 8240838"/>
                <a:gd name="connsiteY13" fmla="*/ 369415 h 5815390"/>
                <a:gd name="connsiteX14" fmla="*/ 2281681 w 8240838"/>
                <a:gd name="connsiteY14" fmla="*/ 447474 h 5815390"/>
                <a:gd name="connsiteX15" fmla="*/ 2493554 w 8240838"/>
                <a:gd name="connsiteY15" fmla="*/ 246752 h 5815390"/>
                <a:gd name="connsiteX16" fmla="*/ 2906149 w 8240838"/>
                <a:gd name="connsiteY16" fmla="*/ 224450 h 5815390"/>
                <a:gd name="connsiteX17" fmla="*/ 2973057 w 8240838"/>
                <a:gd name="connsiteY17" fmla="*/ 514381 h 5815390"/>
                <a:gd name="connsiteX18" fmla="*/ 3262988 w 8240838"/>
                <a:gd name="connsiteY18" fmla="*/ 358264 h 5815390"/>
                <a:gd name="connsiteX19" fmla="*/ 3441408 w 8240838"/>
                <a:gd name="connsiteY19" fmla="*/ 681650 h 5815390"/>
                <a:gd name="connsiteX20" fmla="*/ 3630978 w 8240838"/>
                <a:gd name="connsiteY20" fmla="*/ 447474 h 5815390"/>
                <a:gd name="connsiteX21" fmla="*/ 3798247 w 8240838"/>
                <a:gd name="connsiteY21" fmla="*/ 246752 h 5815390"/>
                <a:gd name="connsiteX22" fmla="*/ 4099330 w 8240838"/>
                <a:gd name="connsiteY22" fmla="*/ 34879 h 5815390"/>
                <a:gd name="connsiteX23" fmla="*/ 4155086 w 8240838"/>
                <a:gd name="connsiteY23" fmla="*/ 157542 h 5815390"/>
                <a:gd name="connsiteX24" fmla="*/ 4668042 w 8240838"/>
                <a:gd name="connsiteY24" fmla="*/ 1425 h 5815390"/>
                <a:gd name="connsiteX25" fmla="*/ 5002578 w 8240838"/>
                <a:gd name="connsiteY25" fmla="*/ 269054 h 5815390"/>
                <a:gd name="connsiteX26" fmla="*/ 5247905 w 8240838"/>
                <a:gd name="connsiteY26" fmla="*/ 90635 h 5815390"/>
                <a:gd name="connsiteX27" fmla="*/ 5448627 w 8240838"/>
                <a:gd name="connsiteY27" fmla="*/ 124089 h 5815390"/>
                <a:gd name="connsiteX28" fmla="*/ 5838920 w 8240838"/>
                <a:gd name="connsiteY28" fmla="*/ 34879 h 5815390"/>
                <a:gd name="connsiteX29" fmla="*/ 5939281 w 8240838"/>
                <a:gd name="connsiteY29" fmla="*/ 235601 h 5815390"/>
                <a:gd name="connsiteX30" fmla="*/ 6140003 w 8240838"/>
                <a:gd name="connsiteY30" fmla="*/ 492079 h 5815390"/>
                <a:gd name="connsiteX31" fmla="*/ 6061944 w 8240838"/>
                <a:gd name="connsiteY31" fmla="*/ 625893 h 5815390"/>
                <a:gd name="connsiteX32" fmla="*/ 6463388 w 8240838"/>
                <a:gd name="connsiteY32" fmla="*/ 804313 h 5815390"/>
                <a:gd name="connsiteX33" fmla="*/ 6385330 w 8240838"/>
                <a:gd name="connsiteY33" fmla="*/ 993884 h 5815390"/>
                <a:gd name="connsiteX34" fmla="*/ 6574900 w 8240838"/>
                <a:gd name="connsiteY34" fmla="*/ 1317269 h 5815390"/>
                <a:gd name="connsiteX35" fmla="*/ 6140003 w 8240838"/>
                <a:gd name="connsiteY35" fmla="*/ 1473386 h 5815390"/>
                <a:gd name="connsiteX36" fmla="*/ 6351876 w 8240838"/>
                <a:gd name="connsiteY36" fmla="*/ 1841376 h 5815390"/>
                <a:gd name="connsiteX37" fmla="*/ 6151154 w 8240838"/>
                <a:gd name="connsiteY37" fmla="*/ 2220518 h 5815390"/>
                <a:gd name="connsiteX38" fmla="*/ 6106549 w 8240838"/>
                <a:gd name="connsiteY38" fmla="*/ 2332030 h 5815390"/>
                <a:gd name="connsiteX39" fmla="*/ 6452237 w 8240838"/>
                <a:gd name="connsiteY39" fmla="*/ 2387786 h 5815390"/>
                <a:gd name="connsiteX40" fmla="*/ 6664110 w 8240838"/>
                <a:gd name="connsiteY40" fmla="*/ 2566206 h 5815390"/>
                <a:gd name="connsiteX41" fmla="*/ 6864832 w 8240838"/>
                <a:gd name="connsiteY41" fmla="*/ 2499298 h 5815390"/>
                <a:gd name="connsiteX42" fmla="*/ 7110159 w 8240838"/>
                <a:gd name="connsiteY42" fmla="*/ 2421240 h 5815390"/>
                <a:gd name="connsiteX43" fmla="*/ 7344335 w 8240838"/>
                <a:gd name="connsiteY43" fmla="*/ 2309728 h 5815390"/>
                <a:gd name="connsiteX44" fmla="*/ 7768081 w 8240838"/>
                <a:gd name="connsiteY44" fmla="*/ 2555054 h 5815390"/>
                <a:gd name="connsiteX45" fmla="*/ 7790383 w 8240838"/>
                <a:gd name="connsiteY45" fmla="*/ 2889591 h 5815390"/>
                <a:gd name="connsiteX46" fmla="*/ 8058013 w 8240838"/>
                <a:gd name="connsiteY46" fmla="*/ 3123767 h 5815390"/>
                <a:gd name="connsiteX47" fmla="*/ 8035710 w 8240838"/>
                <a:gd name="connsiteY47" fmla="*/ 3291035 h 5815390"/>
                <a:gd name="connsiteX48" fmla="*/ 8225281 w 8240838"/>
                <a:gd name="connsiteY48" fmla="*/ 3380245 h 5815390"/>
                <a:gd name="connsiteX49" fmla="*/ 8191827 w 8240838"/>
                <a:gd name="connsiteY49" fmla="*/ 3792840 h 5815390"/>
                <a:gd name="connsiteX50" fmla="*/ 7890744 w 8240838"/>
                <a:gd name="connsiteY50" fmla="*/ 3781689 h 5815390"/>
                <a:gd name="connsiteX51" fmla="*/ 7979954 w 8240838"/>
                <a:gd name="connsiteY51" fmla="*/ 3926654 h 5815390"/>
                <a:gd name="connsiteX52" fmla="*/ 8013408 w 8240838"/>
                <a:gd name="connsiteY52" fmla="*/ 4261191 h 5815390"/>
                <a:gd name="connsiteX53" fmla="*/ 7857291 w 8240838"/>
                <a:gd name="connsiteY53" fmla="*/ 4573425 h 5815390"/>
                <a:gd name="connsiteX54" fmla="*/ 7812686 w 8240838"/>
                <a:gd name="connsiteY54" fmla="*/ 4874508 h 5815390"/>
                <a:gd name="connsiteX55" fmla="*/ 7589661 w 8240838"/>
                <a:gd name="connsiteY55" fmla="*/ 4852206 h 5815390"/>
                <a:gd name="connsiteX56" fmla="*/ 7466998 w 8240838"/>
                <a:gd name="connsiteY56" fmla="*/ 5287103 h 5815390"/>
                <a:gd name="connsiteX57" fmla="*/ 7009798 w 8240838"/>
                <a:gd name="connsiteY57" fmla="*/ 5130986 h 5815390"/>
                <a:gd name="connsiteX58" fmla="*/ 6753320 w 8240838"/>
                <a:gd name="connsiteY58" fmla="*/ 5209045 h 5815390"/>
                <a:gd name="connsiteX59" fmla="*/ 6586052 w 8240838"/>
                <a:gd name="connsiteY59" fmla="*/ 5220196 h 5815390"/>
                <a:gd name="connsiteX60" fmla="*/ 6363027 w 8240838"/>
                <a:gd name="connsiteY60" fmla="*/ 5331708 h 5815390"/>
                <a:gd name="connsiteX61" fmla="*/ 6140003 w 8240838"/>
                <a:gd name="connsiteY61" fmla="*/ 5498976 h 5815390"/>
                <a:gd name="connsiteX62" fmla="*/ 5760861 w 8240838"/>
                <a:gd name="connsiteY62" fmla="*/ 5164440 h 5815390"/>
                <a:gd name="connsiteX63" fmla="*/ 5337115 w 8240838"/>
                <a:gd name="connsiteY63" fmla="*/ 4974869 h 5815390"/>
                <a:gd name="connsiteX64" fmla="*/ 5236754 w 8240838"/>
                <a:gd name="connsiteY64" fmla="*/ 4919113 h 5815390"/>
                <a:gd name="connsiteX65" fmla="*/ 5069486 w 8240838"/>
                <a:gd name="connsiteY65" fmla="*/ 5052928 h 5815390"/>
                <a:gd name="connsiteX66" fmla="*/ 5036032 w 8240838"/>
                <a:gd name="connsiteY66" fmla="*/ 5409767 h 5815390"/>
                <a:gd name="connsiteX67" fmla="*/ 4891066 w 8240838"/>
                <a:gd name="connsiteY67" fmla="*/ 5432069 h 5815390"/>
                <a:gd name="connsiteX68" fmla="*/ 4835310 w 8240838"/>
                <a:gd name="connsiteY68" fmla="*/ 5710850 h 5815390"/>
                <a:gd name="connsiteX69" fmla="*/ 4445017 w 8240838"/>
                <a:gd name="connsiteY69" fmla="*/ 5476674 h 5815390"/>
                <a:gd name="connsiteX70" fmla="*/ 4110481 w 8240838"/>
                <a:gd name="connsiteY70" fmla="*/ 5655093 h 5815390"/>
                <a:gd name="connsiteX71" fmla="*/ 3842852 w 8240838"/>
                <a:gd name="connsiteY71" fmla="*/ 5487825 h 5815390"/>
                <a:gd name="connsiteX72" fmla="*/ 3686735 w 8240838"/>
                <a:gd name="connsiteY72" fmla="*/ 5320557 h 5815390"/>
                <a:gd name="connsiteX73" fmla="*/ 3474861 w 8240838"/>
                <a:gd name="connsiteY73" fmla="*/ 5454372 h 5815390"/>
                <a:gd name="connsiteX74" fmla="*/ 3307593 w 8240838"/>
                <a:gd name="connsiteY74" fmla="*/ 5409767 h 5815390"/>
                <a:gd name="connsiteX75" fmla="*/ 3028813 w 8240838"/>
                <a:gd name="connsiteY75" fmla="*/ 5532430 h 5815390"/>
                <a:gd name="connsiteX76" fmla="*/ 2761183 w 8240838"/>
                <a:gd name="connsiteY76" fmla="*/ 5521279 h 5815390"/>
                <a:gd name="connsiteX77" fmla="*/ 2694276 w 8240838"/>
                <a:gd name="connsiteY77" fmla="*/ 5309406 h 5815390"/>
                <a:gd name="connsiteX78" fmla="*/ 2571613 w 8240838"/>
                <a:gd name="connsiteY78" fmla="*/ 5186742 h 5815390"/>
                <a:gd name="connsiteX79" fmla="*/ 2515857 w 8240838"/>
                <a:gd name="connsiteY79" fmla="*/ 5075230 h 5815390"/>
                <a:gd name="connsiteX80" fmla="*/ 2370891 w 8240838"/>
                <a:gd name="connsiteY80" fmla="*/ 5209045 h 5815390"/>
                <a:gd name="connsiteX81" fmla="*/ 2326286 w 8240838"/>
                <a:gd name="connsiteY81" fmla="*/ 5220196 h 5815390"/>
                <a:gd name="connsiteX82" fmla="*/ 2025203 w 8240838"/>
                <a:gd name="connsiteY82" fmla="*/ 5354011 h 5815390"/>
                <a:gd name="connsiteX83" fmla="*/ 1824481 w 8240838"/>
                <a:gd name="connsiteY83" fmla="*/ 5666245 h 5815390"/>
                <a:gd name="connsiteX84" fmla="*/ 1646061 w 8240838"/>
                <a:gd name="connsiteY84" fmla="*/ 5811211 h 5815390"/>
                <a:gd name="connsiteX85" fmla="*/ 1411886 w 8240838"/>
                <a:gd name="connsiteY85" fmla="*/ 5554733 h 5815390"/>
                <a:gd name="connsiteX86" fmla="*/ 1121954 w 8240838"/>
                <a:gd name="connsiteY86" fmla="*/ 5811211 h 5815390"/>
                <a:gd name="connsiteX87" fmla="*/ 642452 w 8240838"/>
                <a:gd name="connsiteY87" fmla="*/ 5298254 h 5815390"/>
                <a:gd name="connsiteX88" fmla="*/ 720510 w 8240838"/>
                <a:gd name="connsiteY88" fmla="*/ 5086381 h 5815390"/>
                <a:gd name="connsiteX89" fmla="*/ 319066 w 8240838"/>
                <a:gd name="connsiteY89" fmla="*/ 4919113 h 5815390"/>
                <a:gd name="connsiteX90" fmla="*/ 397125 w 8240838"/>
                <a:gd name="connsiteY90" fmla="*/ 4528820 h 5815390"/>
                <a:gd name="connsiteX91" fmla="*/ 17983 w 8240838"/>
                <a:gd name="connsiteY91" fmla="*/ 4093923 h 5815390"/>
                <a:gd name="connsiteX92" fmla="*/ 73739 w 8240838"/>
                <a:gd name="connsiteY92" fmla="*/ 3625572 h 5815390"/>
                <a:gd name="connsiteX93" fmla="*/ 185252 w 8240838"/>
                <a:gd name="connsiteY93" fmla="*/ 3179523 h 5815390"/>
                <a:gd name="connsiteX94" fmla="*/ 608998 w 8240838"/>
                <a:gd name="connsiteY94" fmla="*/ 2989952 h 5815390"/>
                <a:gd name="connsiteX95" fmla="*/ 865476 w 8240838"/>
                <a:gd name="connsiteY95" fmla="*/ 2644264 h 5815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8240838" h="5815390">
                  <a:moveTo>
                    <a:pt x="865476" y="2644264"/>
                  </a:moveTo>
                  <a:cubicBezTo>
                    <a:pt x="865476" y="2529035"/>
                    <a:pt x="681481" y="2421239"/>
                    <a:pt x="608998" y="2298576"/>
                  </a:cubicBezTo>
                  <a:cubicBezTo>
                    <a:pt x="536515" y="2175913"/>
                    <a:pt x="410134" y="1999352"/>
                    <a:pt x="430578" y="1908284"/>
                  </a:cubicBezTo>
                  <a:cubicBezTo>
                    <a:pt x="451022" y="1817216"/>
                    <a:pt x="675905" y="1807923"/>
                    <a:pt x="731661" y="1752167"/>
                  </a:cubicBezTo>
                  <a:cubicBezTo>
                    <a:pt x="787417" y="1696411"/>
                    <a:pt x="774408" y="1659240"/>
                    <a:pt x="765115" y="1573747"/>
                  </a:cubicBezTo>
                  <a:cubicBezTo>
                    <a:pt x="755822" y="1488254"/>
                    <a:pt x="674047" y="1341430"/>
                    <a:pt x="675905" y="1239211"/>
                  </a:cubicBezTo>
                  <a:cubicBezTo>
                    <a:pt x="677763" y="1136992"/>
                    <a:pt x="729803" y="1016186"/>
                    <a:pt x="776266" y="960430"/>
                  </a:cubicBezTo>
                  <a:cubicBezTo>
                    <a:pt x="822729" y="904674"/>
                    <a:pt x="902647" y="969723"/>
                    <a:pt x="954686" y="904674"/>
                  </a:cubicBezTo>
                  <a:cubicBezTo>
                    <a:pt x="1006725" y="839625"/>
                    <a:pt x="1045754" y="624034"/>
                    <a:pt x="1088500" y="570137"/>
                  </a:cubicBezTo>
                  <a:cubicBezTo>
                    <a:pt x="1131246" y="516240"/>
                    <a:pt x="1170276" y="612884"/>
                    <a:pt x="1211164" y="581289"/>
                  </a:cubicBezTo>
                  <a:cubicBezTo>
                    <a:pt x="1252052" y="549694"/>
                    <a:pt x="1259486" y="421455"/>
                    <a:pt x="1333827" y="380567"/>
                  </a:cubicBezTo>
                  <a:cubicBezTo>
                    <a:pt x="1408168" y="339679"/>
                    <a:pt x="1586589" y="319235"/>
                    <a:pt x="1657213" y="335962"/>
                  </a:cubicBezTo>
                  <a:cubicBezTo>
                    <a:pt x="1727837" y="352689"/>
                    <a:pt x="1692525" y="475353"/>
                    <a:pt x="1757574" y="480928"/>
                  </a:cubicBezTo>
                  <a:cubicBezTo>
                    <a:pt x="1822623" y="486503"/>
                    <a:pt x="1960154" y="374991"/>
                    <a:pt x="2047505" y="369415"/>
                  </a:cubicBezTo>
                  <a:cubicBezTo>
                    <a:pt x="2134856" y="363839"/>
                    <a:pt x="2207340" y="467918"/>
                    <a:pt x="2281681" y="447474"/>
                  </a:cubicBezTo>
                  <a:cubicBezTo>
                    <a:pt x="2356022" y="427030"/>
                    <a:pt x="2389476" y="283923"/>
                    <a:pt x="2493554" y="246752"/>
                  </a:cubicBezTo>
                  <a:cubicBezTo>
                    <a:pt x="2597632" y="209581"/>
                    <a:pt x="2826232" y="179845"/>
                    <a:pt x="2906149" y="224450"/>
                  </a:cubicBezTo>
                  <a:cubicBezTo>
                    <a:pt x="2986066" y="269055"/>
                    <a:pt x="2913584" y="492079"/>
                    <a:pt x="2973057" y="514381"/>
                  </a:cubicBezTo>
                  <a:cubicBezTo>
                    <a:pt x="3032530" y="536683"/>
                    <a:pt x="3184929" y="330386"/>
                    <a:pt x="3262988" y="358264"/>
                  </a:cubicBezTo>
                  <a:cubicBezTo>
                    <a:pt x="3341047" y="386142"/>
                    <a:pt x="3380076" y="666782"/>
                    <a:pt x="3441408" y="681650"/>
                  </a:cubicBezTo>
                  <a:cubicBezTo>
                    <a:pt x="3502740" y="696518"/>
                    <a:pt x="3571505" y="519957"/>
                    <a:pt x="3630978" y="447474"/>
                  </a:cubicBezTo>
                  <a:cubicBezTo>
                    <a:pt x="3690451" y="374991"/>
                    <a:pt x="3720188" y="315518"/>
                    <a:pt x="3798247" y="246752"/>
                  </a:cubicBezTo>
                  <a:cubicBezTo>
                    <a:pt x="3876306" y="177986"/>
                    <a:pt x="4039857" y="49747"/>
                    <a:pt x="4099330" y="34879"/>
                  </a:cubicBezTo>
                  <a:cubicBezTo>
                    <a:pt x="4158803" y="20011"/>
                    <a:pt x="4060301" y="163118"/>
                    <a:pt x="4155086" y="157542"/>
                  </a:cubicBezTo>
                  <a:cubicBezTo>
                    <a:pt x="4249871" y="151966"/>
                    <a:pt x="4526793" y="-17160"/>
                    <a:pt x="4668042" y="1425"/>
                  </a:cubicBezTo>
                  <a:cubicBezTo>
                    <a:pt x="4809291" y="20010"/>
                    <a:pt x="4905934" y="254186"/>
                    <a:pt x="5002578" y="269054"/>
                  </a:cubicBezTo>
                  <a:cubicBezTo>
                    <a:pt x="5099222" y="283922"/>
                    <a:pt x="5173563" y="114796"/>
                    <a:pt x="5247905" y="90635"/>
                  </a:cubicBezTo>
                  <a:cubicBezTo>
                    <a:pt x="5322247" y="66474"/>
                    <a:pt x="5350124" y="133382"/>
                    <a:pt x="5448627" y="124089"/>
                  </a:cubicBezTo>
                  <a:cubicBezTo>
                    <a:pt x="5547130" y="114796"/>
                    <a:pt x="5757144" y="16294"/>
                    <a:pt x="5838920" y="34879"/>
                  </a:cubicBezTo>
                  <a:cubicBezTo>
                    <a:pt x="5920696" y="53464"/>
                    <a:pt x="5889101" y="159401"/>
                    <a:pt x="5939281" y="235601"/>
                  </a:cubicBezTo>
                  <a:cubicBezTo>
                    <a:pt x="5989461" y="311801"/>
                    <a:pt x="6119559" y="427030"/>
                    <a:pt x="6140003" y="492079"/>
                  </a:cubicBezTo>
                  <a:cubicBezTo>
                    <a:pt x="6160447" y="557128"/>
                    <a:pt x="6008047" y="573854"/>
                    <a:pt x="6061944" y="625893"/>
                  </a:cubicBezTo>
                  <a:cubicBezTo>
                    <a:pt x="6115841" y="677932"/>
                    <a:pt x="6409490" y="742981"/>
                    <a:pt x="6463388" y="804313"/>
                  </a:cubicBezTo>
                  <a:cubicBezTo>
                    <a:pt x="6517286" y="865645"/>
                    <a:pt x="6366745" y="908391"/>
                    <a:pt x="6385330" y="993884"/>
                  </a:cubicBezTo>
                  <a:cubicBezTo>
                    <a:pt x="6403915" y="1079377"/>
                    <a:pt x="6615788" y="1237352"/>
                    <a:pt x="6574900" y="1317269"/>
                  </a:cubicBezTo>
                  <a:cubicBezTo>
                    <a:pt x="6534012" y="1397186"/>
                    <a:pt x="6177174" y="1386035"/>
                    <a:pt x="6140003" y="1473386"/>
                  </a:cubicBezTo>
                  <a:cubicBezTo>
                    <a:pt x="6102832" y="1560737"/>
                    <a:pt x="6350018" y="1716854"/>
                    <a:pt x="6351876" y="1841376"/>
                  </a:cubicBezTo>
                  <a:cubicBezTo>
                    <a:pt x="6353734" y="1965898"/>
                    <a:pt x="6192042" y="2138742"/>
                    <a:pt x="6151154" y="2220518"/>
                  </a:cubicBezTo>
                  <a:cubicBezTo>
                    <a:pt x="6110266" y="2302294"/>
                    <a:pt x="6056369" y="2304152"/>
                    <a:pt x="6106549" y="2332030"/>
                  </a:cubicBezTo>
                  <a:cubicBezTo>
                    <a:pt x="6156729" y="2359908"/>
                    <a:pt x="6359310" y="2348757"/>
                    <a:pt x="6452237" y="2387786"/>
                  </a:cubicBezTo>
                  <a:cubicBezTo>
                    <a:pt x="6545164" y="2426815"/>
                    <a:pt x="6595344" y="2547621"/>
                    <a:pt x="6664110" y="2566206"/>
                  </a:cubicBezTo>
                  <a:cubicBezTo>
                    <a:pt x="6732876" y="2584791"/>
                    <a:pt x="6864832" y="2499298"/>
                    <a:pt x="6864832" y="2499298"/>
                  </a:cubicBezTo>
                  <a:cubicBezTo>
                    <a:pt x="6939173" y="2475137"/>
                    <a:pt x="7030242" y="2452835"/>
                    <a:pt x="7110159" y="2421240"/>
                  </a:cubicBezTo>
                  <a:cubicBezTo>
                    <a:pt x="7190076" y="2389645"/>
                    <a:pt x="7234681" y="2287426"/>
                    <a:pt x="7344335" y="2309728"/>
                  </a:cubicBezTo>
                  <a:cubicBezTo>
                    <a:pt x="7453989" y="2332030"/>
                    <a:pt x="7693740" y="2458410"/>
                    <a:pt x="7768081" y="2555054"/>
                  </a:cubicBezTo>
                  <a:cubicBezTo>
                    <a:pt x="7842422" y="2651698"/>
                    <a:pt x="7742061" y="2794806"/>
                    <a:pt x="7790383" y="2889591"/>
                  </a:cubicBezTo>
                  <a:cubicBezTo>
                    <a:pt x="7838705" y="2984377"/>
                    <a:pt x="8017125" y="3056860"/>
                    <a:pt x="8058013" y="3123767"/>
                  </a:cubicBezTo>
                  <a:cubicBezTo>
                    <a:pt x="8098901" y="3190674"/>
                    <a:pt x="8007832" y="3248289"/>
                    <a:pt x="8035710" y="3291035"/>
                  </a:cubicBezTo>
                  <a:cubicBezTo>
                    <a:pt x="8063588" y="3333781"/>
                    <a:pt x="8199261" y="3296611"/>
                    <a:pt x="8225281" y="3380245"/>
                  </a:cubicBezTo>
                  <a:cubicBezTo>
                    <a:pt x="8251301" y="3463879"/>
                    <a:pt x="8247583" y="3725933"/>
                    <a:pt x="8191827" y="3792840"/>
                  </a:cubicBezTo>
                  <a:cubicBezTo>
                    <a:pt x="8136071" y="3859747"/>
                    <a:pt x="7926056" y="3759387"/>
                    <a:pt x="7890744" y="3781689"/>
                  </a:cubicBezTo>
                  <a:cubicBezTo>
                    <a:pt x="7855432" y="3803991"/>
                    <a:pt x="7959510" y="3846737"/>
                    <a:pt x="7979954" y="3926654"/>
                  </a:cubicBezTo>
                  <a:cubicBezTo>
                    <a:pt x="8000398" y="4006571"/>
                    <a:pt x="8033852" y="4153396"/>
                    <a:pt x="8013408" y="4261191"/>
                  </a:cubicBezTo>
                  <a:cubicBezTo>
                    <a:pt x="7992964" y="4368986"/>
                    <a:pt x="7890745" y="4471206"/>
                    <a:pt x="7857291" y="4573425"/>
                  </a:cubicBezTo>
                  <a:cubicBezTo>
                    <a:pt x="7823837" y="4675645"/>
                    <a:pt x="7857291" y="4828044"/>
                    <a:pt x="7812686" y="4874508"/>
                  </a:cubicBezTo>
                  <a:cubicBezTo>
                    <a:pt x="7768081" y="4920972"/>
                    <a:pt x="7647276" y="4783440"/>
                    <a:pt x="7589661" y="4852206"/>
                  </a:cubicBezTo>
                  <a:cubicBezTo>
                    <a:pt x="7532046" y="4920972"/>
                    <a:pt x="7563642" y="5240640"/>
                    <a:pt x="7466998" y="5287103"/>
                  </a:cubicBezTo>
                  <a:cubicBezTo>
                    <a:pt x="7370354" y="5333566"/>
                    <a:pt x="7128744" y="5143996"/>
                    <a:pt x="7009798" y="5130986"/>
                  </a:cubicBezTo>
                  <a:cubicBezTo>
                    <a:pt x="6890852" y="5117976"/>
                    <a:pt x="6823944" y="5194177"/>
                    <a:pt x="6753320" y="5209045"/>
                  </a:cubicBezTo>
                  <a:cubicBezTo>
                    <a:pt x="6682696" y="5223913"/>
                    <a:pt x="6651101" y="5199752"/>
                    <a:pt x="6586052" y="5220196"/>
                  </a:cubicBezTo>
                  <a:cubicBezTo>
                    <a:pt x="6521003" y="5240640"/>
                    <a:pt x="6437369" y="5285245"/>
                    <a:pt x="6363027" y="5331708"/>
                  </a:cubicBezTo>
                  <a:cubicBezTo>
                    <a:pt x="6288685" y="5378171"/>
                    <a:pt x="6240364" y="5526854"/>
                    <a:pt x="6140003" y="5498976"/>
                  </a:cubicBezTo>
                  <a:cubicBezTo>
                    <a:pt x="6039642" y="5471098"/>
                    <a:pt x="5894676" y="5251791"/>
                    <a:pt x="5760861" y="5164440"/>
                  </a:cubicBezTo>
                  <a:cubicBezTo>
                    <a:pt x="5627046" y="5077089"/>
                    <a:pt x="5424466" y="5015757"/>
                    <a:pt x="5337115" y="4974869"/>
                  </a:cubicBezTo>
                  <a:cubicBezTo>
                    <a:pt x="5249764" y="4933981"/>
                    <a:pt x="5281359" y="4906103"/>
                    <a:pt x="5236754" y="4919113"/>
                  </a:cubicBezTo>
                  <a:cubicBezTo>
                    <a:pt x="5192149" y="4932123"/>
                    <a:pt x="5102940" y="4971152"/>
                    <a:pt x="5069486" y="5052928"/>
                  </a:cubicBezTo>
                  <a:cubicBezTo>
                    <a:pt x="5036032" y="5134704"/>
                    <a:pt x="5065769" y="5346577"/>
                    <a:pt x="5036032" y="5409767"/>
                  </a:cubicBezTo>
                  <a:cubicBezTo>
                    <a:pt x="5006295" y="5472957"/>
                    <a:pt x="4924520" y="5381889"/>
                    <a:pt x="4891066" y="5432069"/>
                  </a:cubicBezTo>
                  <a:cubicBezTo>
                    <a:pt x="4857612" y="5482249"/>
                    <a:pt x="4909651" y="5703416"/>
                    <a:pt x="4835310" y="5710850"/>
                  </a:cubicBezTo>
                  <a:cubicBezTo>
                    <a:pt x="4760969" y="5718284"/>
                    <a:pt x="4565822" y="5485967"/>
                    <a:pt x="4445017" y="5476674"/>
                  </a:cubicBezTo>
                  <a:cubicBezTo>
                    <a:pt x="4324212" y="5467381"/>
                    <a:pt x="4210842" y="5653235"/>
                    <a:pt x="4110481" y="5655093"/>
                  </a:cubicBezTo>
                  <a:cubicBezTo>
                    <a:pt x="4010120" y="5656951"/>
                    <a:pt x="3913476" y="5543581"/>
                    <a:pt x="3842852" y="5487825"/>
                  </a:cubicBezTo>
                  <a:cubicBezTo>
                    <a:pt x="3772228" y="5432069"/>
                    <a:pt x="3748067" y="5326133"/>
                    <a:pt x="3686735" y="5320557"/>
                  </a:cubicBezTo>
                  <a:cubicBezTo>
                    <a:pt x="3625403" y="5314982"/>
                    <a:pt x="3538051" y="5439504"/>
                    <a:pt x="3474861" y="5454372"/>
                  </a:cubicBezTo>
                  <a:cubicBezTo>
                    <a:pt x="3411671" y="5469240"/>
                    <a:pt x="3381934" y="5396757"/>
                    <a:pt x="3307593" y="5409767"/>
                  </a:cubicBezTo>
                  <a:cubicBezTo>
                    <a:pt x="3233252" y="5422777"/>
                    <a:pt x="3119881" y="5513845"/>
                    <a:pt x="3028813" y="5532430"/>
                  </a:cubicBezTo>
                  <a:cubicBezTo>
                    <a:pt x="2937745" y="5551015"/>
                    <a:pt x="2816939" y="5558450"/>
                    <a:pt x="2761183" y="5521279"/>
                  </a:cubicBezTo>
                  <a:cubicBezTo>
                    <a:pt x="2705427" y="5484108"/>
                    <a:pt x="2725871" y="5365162"/>
                    <a:pt x="2694276" y="5309406"/>
                  </a:cubicBezTo>
                  <a:cubicBezTo>
                    <a:pt x="2662681" y="5253650"/>
                    <a:pt x="2601349" y="5225771"/>
                    <a:pt x="2571613" y="5186742"/>
                  </a:cubicBezTo>
                  <a:cubicBezTo>
                    <a:pt x="2541877" y="5147713"/>
                    <a:pt x="2549311" y="5071513"/>
                    <a:pt x="2515857" y="5075230"/>
                  </a:cubicBezTo>
                  <a:cubicBezTo>
                    <a:pt x="2482403" y="5078947"/>
                    <a:pt x="2402486" y="5184884"/>
                    <a:pt x="2370891" y="5209045"/>
                  </a:cubicBezTo>
                  <a:cubicBezTo>
                    <a:pt x="2339296" y="5233206"/>
                    <a:pt x="2383901" y="5196035"/>
                    <a:pt x="2326286" y="5220196"/>
                  </a:cubicBezTo>
                  <a:cubicBezTo>
                    <a:pt x="2268671" y="5244357"/>
                    <a:pt x="2108837" y="5279670"/>
                    <a:pt x="2025203" y="5354011"/>
                  </a:cubicBezTo>
                  <a:cubicBezTo>
                    <a:pt x="1941569" y="5428352"/>
                    <a:pt x="1887671" y="5590045"/>
                    <a:pt x="1824481" y="5666245"/>
                  </a:cubicBezTo>
                  <a:cubicBezTo>
                    <a:pt x="1761291" y="5742445"/>
                    <a:pt x="1714827" y="5829796"/>
                    <a:pt x="1646061" y="5811211"/>
                  </a:cubicBezTo>
                  <a:cubicBezTo>
                    <a:pt x="1577295" y="5792626"/>
                    <a:pt x="1499237" y="5554733"/>
                    <a:pt x="1411886" y="5554733"/>
                  </a:cubicBezTo>
                  <a:cubicBezTo>
                    <a:pt x="1324535" y="5554733"/>
                    <a:pt x="1250193" y="5853958"/>
                    <a:pt x="1121954" y="5811211"/>
                  </a:cubicBezTo>
                  <a:cubicBezTo>
                    <a:pt x="993715" y="5768464"/>
                    <a:pt x="709359" y="5419059"/>
                    <a:pt x="642452" y="5298254"/>
                  </a:cubicBezTo>
                  <a:cubicBezTo>
                    <a:pt x="575545" y="5177449"/>
                    <a:pt x="774408" y="5149571"/>
                    <a:pt x="720510" y="5086381"/>
                  </a:cubicBezTo>
                  <a:cubicBezTo>
                    <a:pt x="666612" y="5023191"/>
                    <a:pt x="372963" y="5012040"/>
                    <a:pt x="319066" y="4919113"/>
                  </a:cubicBezTo>
                  <a:cubicBezTo>
                    <a:pt x="265169" y="4826186"/>
                    <a:pt x="447305" y="4666351"/>
                    <a:pt x="397125" y="4528820"/>
                  </a:cubicBezTo>
                  <a:cubicBezTo>
                    <a:pt x="346945" y="4391289"/>
                    <a:pt x="71881" y="4244464"/>
                    <a:pt x="17983" y="4093923"/>
                  </a:cubicBezTo>
                  <a:cubicBezTo>
                    <a:pt x="-35915" y="3943382"/>
                    <a:pt x="45861" y="3777972"/>
                    <a:pt x="73739" y="3625572"/>
                  </a:cubicBezTo>
                  <a:cubicBezTo>
                    <a:pt x="101617" y="3473172"/>
                    <a:pt x="96042" y="3285460"/>
                    <a:pt x="185252" y="3179523"/>
                  </a:cubicBezTo>
                  <a:cubicBezTo>
                    <a:pt x="274462" y="3073586"/>
                    <a:pt x="499345" y="3077303"/>
                    <a:pt x="608998" y="2989952"/>
                  </a:cubicBezTo>
                  <a:cubicBezTo>
                    <a:pt x="718651" y="2902601"/>
                    <a:pt x="865476" y="2759493"/>
                    <a:pt x="865476" y="2644264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2938" name="Picture 2937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238271" y="242513"/>
            <a:ext cx="1607951" cy="2014881"/>
          </a:xfrm>
          <a:prstGeom prst="rect">
            <a:avLst/>
          </a:prstGeom>
        </p:spPr>
      </p:pic>
      <p:pic>
        <p:nvPicPr>
          <p:cNvPr id="2939" name="Picture 2938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1548222" y="242513"/>
            <a:ext cx="1607951" cy="2014881"/>
          </a:xfrm>
          <a:prstGeom prst="rect">
            <a:avLst/>
          </a:prstGeom>
        </p:spPr>
      </p:pic>
      <p:pic>
        <p:nvPicPr>
          <p:cNvPr id="2940" name="Picture 2939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2956341" y="242513"/>
            <a:ext cx="1607951" cy="2014881"/>
          </a:xfrm>
          <a:prstGeom prst="rect">
            <a:avLst/>
          </a:prstGeom>
        </p:spPr>
      </p:pic>
      <p:pic>
        <p:nvPicPr>
          <p:cNvPr id="2941" name="Picture 2940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2477384" y="851283"/>
            <a:ext cx="1122130" cy="1406111"/>
          </a:xfrm>
          <a:prstGeom prst="rect">
            <a:avLst/>
          </a:prstGeom>
        </p:spPr>
      </p:pic>
      <p:pic>
        <p:nvPicPr>
          <p:cNvPr id="2942" name="Picture 2941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1146678" y="851282"/>
            <a:ext cx="1122130" cy="1406111"/>
          </a:xfrm>
          <a:prstGeom prst="rect">
            <a:avLst/>
          </a:prstGeom>
        </p:spPr>
      </p:pic>
      <p:pic>
        <p:nvPicPr>
          <p:cNvPr id="2943" name="Picture 2942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2441216" y="1597789"/>
            <a:ext cx="526389" cy="659604"/>
          </a:xfrm>
          <a:prstGeom prst="rect">
            <a:avLst/>
          </a:prstGeom>
        </p:spPr>
      </p:pic>
      <p:pic>
        <p:nvPicPr>
          <p:cNvPr id="2944" name="Picture 2943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1845514" y="1383546"/>
            <a:ext cx="662687" cy="830395"/>
          </a:xfrm>
          <a:prstGeom prst="rect">
            <a:avLst/>
          </a:prstGeom>
        </p:spPr>
      </p:pic>
      <p:pic>
        <p:nvPicPr>
          <p:cNvPr id="2945" name="Picture 2944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3401274" y="1167366"/>
            <a:ext cx="1131257" cy="1090027"/>
          </a:xfrm>
          <a:prstGeom prst="rect">
            <a:avLst/>
          </a:prstGeom>
        </p:spPr>
      </p:pic>
      <p:pic>
        <p:nvPicPr>
          <p:cNvPr id="2946" name="Picture 2945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2956561" y="1584141"/>
            <a:ext cx="848765" cy="614034"/>
          </a:xfrm>
          <a:prstGeom prst="rect">
            <a:avLst/>
          </a:prstGeom>
        </p:spPr>
      </p:pic>
      <p:pic>
        <p:nvPicPr>
          <p:cNvPr id="2947" name="Picture 2946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181900" y="1167366"/>
            <a:ext cx="1131257" cy="1090027"/>
          </a:xfrm>
          <a:prstGeom prst="rect">
            <a:avLst/>
          </a:prstGeom>
        </p:spPr>
      </p:pic>
      <p:pic>
        <p:nvPicPr>
          <p:cNvPr id="2948" name="Picture 2947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1097015" y="1383546"/>
            <a:ext cx="662687" cy="830395"/>
          </a:xfrm>
          <a:prstGeom prst="rect">
            <a:avLst/>
          </a:prstGeom>
        </p:spPr>
      </p:pic>
      <p:sp>
        <p:nvSpPr>
          <p:cNvPr id="2949" name="TextBox 2948"/>
          <p:cNvSpPr txBox="1"/>
          <p:nvPr/>
        </p:nvSpPr>
        <p:spPr>
          <a:xfrm>
            <a:off x="301622" y="2392699"/>
            <a:ext cx="53282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/>
              <a:t>Povoamento</a:t>
            </a:r>
            <a:r>
              <a:rPr lang="en-US" b="1" dirty="0" smtClean="0"/>
              <a:t> </a:t>
            </a:r>
            <a:r>
              <a:rPr lang="en-US" b="1" dirty="0" err="1" smtClean="0"/>
              <a:t>puro</a:t>
            </a:r>
            <a:r>
              <a:rPr lang="en-US" b="1" dirty="0" smtClean="0"/>
              <a:t> irregular de </a:t>
            </a:r>
            <a:r>
              <a:rPr lang="en-US" b="1" dirty="0" err="1" smtClean="0"/>
              <a:t>pinheiro</a:t>
            </a:r>
            <a:r>
              <a:rPr lang="en-US" b="1" dirty="0" smtClean="0"/>
              <a:t> bravo</a:t>
            </a:r>
            <a:endParaRPr lang="en-US" b="1" dirty="0"/>
          </a:p>
        </p:txBody>
      </p:sp>
      <p:sp>
        <p:nvSpPr>
          <p:cNvPr id="2950" name="Oval 2949"/>
          <p:cNvSpPr/>
          <p:nvPr/>
        </p:nvSpPr>
        <p:spPr>
          <a:xfrm>
            <a:off x="6433210" y="3568509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1" name="Oval 2950"/>
          <p:cNvSpPr/>
          <p:nvPr/>
        </p:nvSpPr>
        <p:spPr>
          <a:xfrm>
            <a:off x="8492689" y="3453917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2" name="Oval 2951"/>
          <p:cNvSpPr/>
          <p:nvPr/>
        </p:nvSpPr>
        <p:spPr>
          <a:xfrm>
            <a:off x="6368698" y="1443581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3" name="Oval 2952"/>
          <p:cNvSpPr/>
          <p:nvPr/>
        </p:nvSpPr>
        <p:spPr>
          <a:xfrm>
            <a:off x="8524491" y="1475476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5" name="TextBox 2954"/>
          <p:cNvSpPr txBox="1"/>
          <p:nvPr/>
        </p:nvSpPr>
        <p:spPr>
          <a:xfrm>
            <a:off x="1106712" y="5378816"/>
            <a:ext cx="187268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err="1" smtClean="0"/>
              <a:t>Amostragem</a:t>
            </a:r>
            <a:r>
              <a:rPr lang="en-US" b="1" dirty="0" smtClean="0"/>
              <a:t> simples </a:t>
            </a:r>
            <a:r>
              <a:rPr lang="en-US" b="1" dirty="0" err="1" smtClean="0"/>
              <a:t>quantitativa</a:t>
            </a:r>
            <a:endParaRPr lang="en-US" b="1" dirty="0"/>
          </a:p>
        </p:txBody>
      </p:sp>
      <p:sp>
        <p:nvSpPr>
          <p:cNvPr id="620" name="TextBox 619"/>
          <p:cNvSpPr txBox="1"/>
          <p:nvPr/>
        </p:nvSpPr>
        <p:spPr>
          <a:xfrm>
            <a:off x="1106712" y="4187012"/>
            <a:ext cx="18726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err="1" smtClean="0"/>
              <a:t>Área</a:t>
            </a:r>
            <a:r>
              <a:rPr lang="en-US" b="1" dirty="0" smtClean="0"/>
              <a:t> </a:t>
            </a:r>
            <a:r>
              <a:rPr lang="en-US" b="1" dirty="0" err="1" smtClean="0"/>
              <a:t>homogenea</a:t>
            </a:r>
            <a:r>
              <a:rPr lang="en-US" b="1" dirty="0" smtClean="0"/>
              <a:t> &lt;-&gt;  </a:t>
            </a:r>
            <a:r>
              <a:rPr lang="en-US" b="1" dirty="0" err="1" smtClean="0"/>
              <a:t>povoamento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22026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50" grpId="0" animBg="1"/>
      <p:bldP spid="2951" grpId="0" animBg="1"/>
      <p:bldP spid="2952" grpId="0" animBg="1"/>
      <p:bldP spid="2953" grpId="0" animBg="1"/>
      <p:bldP spid="2955" grpId="0"/>
      <p:bldP spid="62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 noChangeAspect="1"/>
          </p:cNvGrpSpPr>
          <p:nvPr/>
        </p:nvGrpSpPr>
        <p:grpSpPr>
          <a:xfrm rot="11400000">
            <a:off x="3723693" y="415760"/>
            <a:ext cx="8601210" cy="5735042"/>
            <a:chOff x="2538858" y="219709"/>
            <a:chExt cx="9442612" cy="6286735"/>
          </a:xfrm>
        </p:grpSpPr>
        <p:grpSp>
          <p:nvGrpSpPr>
            <p:cNvPr id="6616" name="Group 6615"/>
            <p:cNvGrpSpPr/>
            <p:nvPr/>
          </p:nvGrpSpPr>
          <p:grpSpPr>
            <a:xfrm>
              <a:off x="2538858" y="487592"/>
              <a:ext cx="9303737" cy="5690184"/>
              <a:chOff x="809987" y="1074421"/>
              <a:chExt cx="8628727" cy="5388908"/>
            </a:xfrm>
          </p:grpSpPr>
          <p:grpSp>
            <p:nvGrpSpPr>
              <p:cNvPr id="6621" name="Group 6620"/>
              <p:cNvGrpSpPr/>
              <p:nvPr/>
            </p:nvGrpSpPr>
            <p:grpSpPr>
              <a:xfrm rot="726202">
                <a:off x="809987" y="1074421"/>
                <a:ext cx="4855893" cy="2904954"/>
                <a:chOff x="6183548" y="232633"/>
                <a:chExt cx="4855893" cy="2904954"/>
              </a:xfrm>
            </p:grpSpPr>
            <p:grpSp>
              <p:nvGrpSpPr>
                <p:cNvPr id="8379" name="Group 8378"/>
                <p:cNvGrpSpPr/>
                <p:nvPr/>
              </p:nvGrpSpPr>
              <p:grpSpPr>
                <a:xfrm>
                  <a:off x="6183548" y="232633"/>
                  <a:ext cx="2519170" cy="2150670"/>
                  <a:chOff x="7736040" y="-186338"/>
                  <a:chExt cx="3947215" cy="3605841"/>
                </a:xfrm>
              </p:grpSpPr>
              <p:sp>
                <p:nvSpPr>
                  <p:cNvPr id="8733" name="Oval 8732"/>
                  <p:cNvSpPr/>
                  <p:nvPr/>
                </p:nvSpPr>
                <p:spPr>
                  <a:xfrm>
                    <a:off x="7736040" y="12439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34" name="Oval 8733"/>
                  <p:cNvSpPr/>
                  <p:nvPr/>
                </p:nvSpPr>
                <p:spPr>
                  <a:xfrm>
                    <a:off x="7872826" y="14185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35" name="Oval 8734"/>
                  <p:cNvSpPr/>
                  <p:nvPr/>
                </p:nvSpPr>
                <p:spPr>
                  <a:xfrm>
                    <a:off x="8009612" y="15559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36" name="Oval 8735"/>
                  <p:cNvSpPr/>
                  <p:nvPr/>
                </p:nvSpPr>
                <p:spPr>
                  <a:xfrm>
                    <a:off x="8212290" y="19107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37" name="Oval 8736"/>
                  <p:cNvSpPr/>
                  <p:nvPr/>
                </p:nvSpPr>
                <p:spPr>
                  <a:xfrm>
                    <a:off x="8349076" y="20852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38" name="Oval 8737"/>
                  <p:cNvSpPr/>
                  <p:nvPr/>
                </p:nvSpPr>
                <p:spPr>
                  <a:xfrm>
                    <a:off x="8485862" y="22226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39" name="Oval 8738"/>
                  <p:cNvSpPr/>
                  <p:nvPr/>
                </p:nvSpPr>
                <p:spPr>
                  <a:xfrm>
                    <a:off x="8144702" y="17256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40" name="Oval 8739"/>
                  <p:cNvSpPr/>
                  <p:nvPr/>
                </p:nvSpPr>
                <p:spPr>
                  <a:xfrm>
                    <a:off x="8078940" y="13963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41" name="Oval 8740"/>
                  <p:cNvSpPr/>
                  <p:nvPr/>
                </p:nvSpPr>
                <p:spPr>
                  <a:xfrm>
                    <a:off x="8215726" y="15709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42" name="Oval 8741"/>
                  <p:cNvSpPr/>
                  <p:nvPr/>
                </p:nvSpPr>
                <p:spPr>
                  <a:xfrm>
                    <a:off x="8352512" y="17083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43" name="Oval 8742"/>
                  <p:cNvSpPr/>
                  <p:nvPr/>
                </p:nvSpPr>
                <p:spPr>
                  <a:xfrm>
                    <a:off x="8555190" y="20631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44" name="Oval 8743"/>
                  <p:cNvSpPr/>
                  <p:nvPr/>
                </p:nvSpPr>
                <p:spPr>
                  <a:xfrm>
                    <a:off x="8691976" y="22376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45" name="Oval 8744"/>
                  <p:cNvSpPr/>
                  <p:nvPr/>
                </p:nvSpPr>
                <p:spPr>
                  <a:xfrm>
                    <a:off x="8828762" y="23750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46" name="Oval 8745"/>
                  <p:cNvSpPr/>
                  <p:nvPr/>
                </p:nvSpPr>
                <p:spPr>
                  <a:xfrm>
                    <a:off x="8487602" y="18780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47" name="Oval 8746"/>
                  <p:cNvSpPr/>
                  <p:nvPr/>
                </p:nvSpPr>
                <p:spPr>
                  <a:xfrm>
                    <a:off x="7888440" y="9010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48" name="Oval 8747"/>
                  <p:cNvSpPr/>
                  <p:nvPr/>
                </p:nvSpPr>
                <p:spPr>
                  <a:xfrm>
                    <a:off x="8025226" y="10756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49" name="Oval 8748"/>
                  <p:cNvSpPr/>
                  <p:nvPr/>
                </p:nvSpPr>
                <p:spPr>
                  <a:xfrm>
                    <a:off x="8162012" y="12130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50" name="Oval 8749"/>
                  <p:cNvSpPr/>
                  <p:nvPr/>
                </p:nvSpPr>
                <p:spPr>
                  <a:xfrm>
                    <a:off x="8364690" y="15678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51" name="Oval 8750"/>
                  <p:cNvSpPr/>
                  <p:nvPr/>
                </p:nvSpPr>
                <p:spPr>
                  <a:xfrm>
                    <a:off x="8501476" y="17423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52" name="Oval 8751"/>
                  <p:cNvSpPr/>
                  <p:nvPr/>
                </p:nvSpPr>
                <p:spPr>
                  <a:xfrm>
                    <a:off x="8638262" y="18797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53" name="Oval 8752"/>
                  <p:cNvSpPr/>
                  <p:nvPr/>
                </p:nvSpPr>
                <p:spPr>
                  <a:xfrm>
                    <a:off x="8297102" y="13827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54" name="Oval 8753"/>
                  <p:cNvSpPr/>
                  <p:nvPr/>
                </p:nvSpPr>
                <p:spPr>
                  <a:xfrm>
                    <a:off x="8231340" y="10534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55" name="Oval 8754"/>
                  <p:cNvSpPr/>
                  <p:nvPr/>
                </p:nvSpPr>
                <p:spPr>
                  <a:xfrm>
                    <a:off x="8368126" y="12280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56" name="Oval 8755"/>
                  <p:cNvSpPr/>
                  <p:nvPr/>
                </p:nvSpPr>
                <p:spPr>
                  <a:xfrm>
                    <a:off x="8504912" y="13654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57" name="Oval 8756"/>
                  <p:cNvSpPr/>
                  <p:nvPr/>
                </p:nvSpPr>
                <p:spPr>
                  <a:xfrm>
                    <a:off x="8707590" y="17202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58" name="Oval 8757"/>
                  <p:cNvSpPr/>
                  <p:nvPr/>
                </p:nvSpPr>
                <p:spPr>
                  <a:xfrm>
                    <a:off x="8844376" y="18947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59" name="Oval 8758"/>
                  <p:cNvSpPr/>
                  <p:nvPr/>
                </p:nvSpPr>
                <p:spPr>
                  <a:xfrm>
                    <a:off x="8981162" y="20321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60" name="Oval 8759"/>
                  <p:cNvSpPr/>
                  <p:nvPr/>
                </p:nvSpPr>
                <p:spPr>
                  <a:xfrm>
                    <a:off x="8640002" y="15351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61" name="Oval 8760"/>
                  <p:cNvSpPr/>
                  <p:nvPr/>
                </p:nvSpPr>
                <p:spPr>
                  <a:xfrm>
                    <a:off x="8478990" y="7867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62" name="Oval 8761"/>
                  <p:cNvSpPr/>
                  <p:nvPr/>
                </p:nvSpPr>
                <p:spPr>
                  <a:xfrm>
                    <a:off x="8615776" y="9613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63" name="Oval 8762"/>
                  <p:cNvSpPr/>
                  <p:nvPr/>
                </p:nvSpPr>
                <p:spPr>
                  <a:xfrm>
                    <a:off x="8752562" y="10987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64" name="Oval 8763"/>
                  <p:cNvSpPr/>
                  <p:nvPr/>
                </p:nvSpPr>
                <p:spPr>
                  <a:xfrm>
                    <a:off x="8955240" y="14535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65" name="Oval 8764"/>
                  <p:cNvSpPr/>
                  <p:nvPr/>
                </p:nvSpPr>
                <p:spPr>
                  <a:xfrm>
                    <a:off x="9092026" y="1628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66" name="Oval 8765"/>
                  <p:cNvSpPr/>
                  <p:nvPr/>
                </p:nvSpPr>
                <p:spPr>
                  <a:xfrm>
                    <a:off x="9228812" y="1765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67" name="Oval 8766"/>
                  <p:cNvSpPr/>
                  <p:nvPr/>
                </p:nvSpPr>
                <p:spPr>
                  <a:xfrm>
                    <a:off x="8887652" y="12684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68" name="Oval 8767"/>
                  <p:cNvSpPr/>
                  <p:nvPr/>
                </p:nvSpPr>
                <p:spPr>
                  <a:xfrm>
                    <a:off x="8821890" y="9391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69" name="Oval 8768"/>
                  <p:cNvSpPr/>
                  <p:nvPr/>
                </p:nvSpPr>
                <p:spPr>
                  <a:xfrm>
                    <a:off x="8958676" y="11137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70" name="Oval 8769"/>
                  <p:cNvSpPr/>
                  <p:nvPr/>
                </p:nvSpPr>
                <p:spPr>
                  <a:xfrm>
                    <a:off x="90954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71" name="Oval 8770"/>
                  <p:cNvSpPr/>
                  <p:nvPr/>
                </p:nvSpPr>
                <p:spPr>
                  <a:xfrm>
                    <a:off x="92981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72" name="Oval 8771"/>
                  <p:cNvSpPr/>
                  <p:nvPr/>
                </p:nvSpPr>
                <p:spPr>
                  <a:xfrm>
                    <a:off x="94349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73" name="Oval 8772"/>
                  <p:cNvSpPr/>
                  <p:nvPr/>
                </p:nvSpPr>
                <p:spPr>
                  <a:xfrm>
                    <a:off x="95717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74" name="Oval 8773"/>
                  <p:cNvSpPr/>
                  <p:nvPr/>
                </p:nvSpPr>
                <p:spPr>
                  <a:xfrm>
                    <a:off x="92305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75" name="Oval 8774"/>
                  <p:cNvSpPr/>
                  <p:nvPr/>
                </p:nvSpPr>
                <p:spPr>
                  <a:xfrm>
                    <a:off x="8631390" y="4438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76" name="Oval 8775"/>
                  <p:cNvSpPr/>
                  <p:nvPr/>
                </p:nvSpPr>
                <p:spPr>
                  <a:xfrm>
                    <a:off x="8768176" y="6184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77" name="Oval 8776"/>
                  <p:cNvSpPr/>
                  <p:nvPr/>
                </p:nvSpPr>
                <p:spPr>
                  <a:xfrm>
                    <a:off x="8904962" y="7558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78" name="Oval 8777"/>
                  <p:cNvSpPr/>
                  <p:nvPr/>
                </p:nvSpPr>
                <p:spPr>
                  <a:xfrm>
                    <a:off x="9107640" y="1110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79" name="Oval 8778"/>
                  <p:cNvSpPr/>
                  <p:nvPr/>
                </p:nvSpPr>
                <p:spPr>
                  <a:xfrm>
                    <a:off x="9244426" y="1285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80" name="Oval 8779"/>
                  <p:cNvSpPr/>
                  <p:nvPr/>
                </p:nvSpPr>
                <p:spPr>
                  <a:xfrm>
                    <a:off x="9381212" y="1422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81" name="Oval 8780"/>
                  <p:cNvSpPr/>
                  <p:nvPr/>
                </p:nvSpPr>
                <p:spPr>
                  <a:xfrm>
                    <a:off x="9040052" y="9255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82" name="Oval 8781"/>
                  <p:cNvSpPr/>
                  <p:nvPr/>
                </p:nvSpPr>
                <p:spPr>
                  <a:xfrm>
                    <a:off x="8974290" y="5962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83" name="Oval 8782"/>
                  <p:cNvSpPr/>
                  <p:nvPr/>
                </p:nvSpPr>
                <p:spPr>
                  <a:xfrm>
                    <a:off x="91110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84" name="Oval 8783"/>
                  <p:cNvSpPr/>
                  <p:nvPr/>
                </p:nvSpPr>
                <p:spPr>
                  <a:xfrm>
                    <a:off x="92478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85" name="Oval 8784"/>
                  <p:cNvSpPr/>
                  <p:nvPr/>
                </p:nvSpPr>
                <p:spPr>
                  <a:xfrm>
                    <a:off x="94505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86" name="Oval 8785"/>
                  <p:cNvSpPr/>
                  <p:nvPr/>
                </p:nvSpPr>
                <p:spPr>
                  <a:xfrm>
                    <a:off x="95873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87" name="Oval 8786"/>
                  <p:cNvSpPr/>
                  <p:nvPr/>
                </p:nvSpPr>
                <p:spPr>
                  <a:xfrm>
                    <a:off x="97241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88" name="Oval 8787"/>
                  <p:cNvSpPr/>
                  <p:nvPr/>
                </p:nvSpPr>
                <p:spPr>
                  <a:xfrm>
                    <a:off x="93829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789" name="Group 8788"/>
                  <p:cNvGrpSpPr/>
                  <p:nvPr/>
                </p:nvGrpSpPr>
                <p:grpSpPr>
                  <a:xfrm rot="15200309">
                    <a:off x="9058297" y="1822775"/>
                    <a:ext cx="753258" cy="1254603"/>
                    <a:chOff x="9396826" y="1060628"/>
                    <a:chExt cx="753258" cy="1254603"/>
                  </a:xfrm>
                </p:grpSpPr>
                <p:sp>
                  <p:nvSpPr>
                    <p:cNvPr id="8951" name="Oval 8950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52" name="Oval 8951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53" name="Oval 8952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54" name="Oval 8953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55" name="Oval 8954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56" name="Oval 8955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57" name="Oval 8956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58" name="Oval 8957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59" name="Oval 8958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60" name="Oval 8959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790" name="Group 8789"/>
                  <p:cNvGrpSpPr/>
                  <p:nvPr/>
                </p:nvGrpSpPr>
                <p:grpSpPr>
                  <a:xfrm rot="18943562">
                    <a:off x="9431061" y="-186338"/>
                    <a:ext cx="1305708" cy="2023752"/>
                    <a:chOff x="8844376" y="748679"/>
                    <a:chExt cx="1305708" cy="2023752"/>
                  </a:xfrm>
                </p:grpSpPr>
                <p:sp>
                  <p:nvSpPr>
                    <p:cNvPr id="8921" name="Oval 8920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22" name="Oval 8921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23" name="Oval 8922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24" name="Oval 8923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25" name="Oval 8924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26" name="Oval 8925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27" name="Oval 8926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28" name="Oval 8927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29" name="Oval 8928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30" name="Oval 8929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31" name="Oval 8930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32" name="Oval 8931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33" name="Oval 8932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34" name="Oval 8933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35" name="Oval 8934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36" name="Oval 8935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37" name="Oval 8936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38" name="Oval 8937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39" name="Oval 8938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40" name="Oval 8939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41" name="Oval 8940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42" name="Oval 8941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43" name="Oval 8942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44" name="Oval 8943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45" name="Oval 8944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46" name="Oval 8945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47" name="Oval 8946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48" name="Oval 8947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49" name="Oval 8948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50" name="Oval 8949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791" name="Oval 8790"/>
                  <p:cNvSpPr/>
                  <p:nvPr/>
                </p:nvSpPr>
                <p:spPr>
                  <a:xfrm rot="15200309">
                    <a:off x="9606192" y="98432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92" name="Oval 8791"/>
                  <p:cNvSpPr/>
                  <p:nvPr/>
                </p:nvSpPr>
                <p:spPr>
                  <a:xfrm rot="15200309">
                    <a:off x="9930042" y="184157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93" name="Oval 8792"/>
                  <p:cNvSpPr/>
                  <p:nvPr/>
                </p:nvSpPr>
                <p:spPr>
                  <a:xfrm rot="15200309">
                    <a:off x="10371556" y="1054746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94" name="Oval 8793"/>
                  <p:cNvSpPr/>
                  <p:nvPr/>
                </p:nvSpPr>
                <p:spPr>
                  <a:xfrm rot="15200309">
                    <a:off x="10597084" y="463776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795" name="Group 8794"/>
                  <p:cNvGrpSpPr/>
                  <p:nvPr/>
                </p:nvGrpSpPr>
                <p:grpSpPr>
                  <a:xfrm rot="18943562">
                    <a:off x="9583461" y="-33938"/>
                    <a:ext cx="1305708" cy="2023752"/>
                    <a:chOff x="8844376" y="748679"/>
                    <a:chExt cx="1305708" cy="2023752"/>
                  </a:xfrm>
                </p:grpSpPr>
                <p:sp>
                  <p:nvSpPr>
                    <p:cNvPr id="8891" name="Oval 8890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92" name="Oval 8891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93" name="Oval 8892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94" name="Oval 8893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95" name="Oval 8894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96" name="Oval 8895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97" name="Oval 8896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98" name="Oval 8897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99" name="Oval 8898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00" name="Oval 8899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01" name="Oval 8900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02" name="Oval 8901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03" name="Oval 8902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04" name="Oval 8903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05" name="Oval 8904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06" name="Oval 8905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07" name="Oval 8906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08" name="Oval 8907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09" name="Oval 8908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10" name="Oval 8909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11" name="Oval 8910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12" name="Oval 8911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13" name="Oval 8912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14" name="Oval 8913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15" name="Oval 8914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16" name="Oval 8915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17" name="Oval 8916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18" name="Oval 8917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19" name="Oval 8918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20" name="Oval 8919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796" name="Oval 8795"/>
                  <p:cNvSpPr/>
                  <p:nvPr/>
                </p:nvSpPr>
                <p:spPr>
                  <a:xfrm rot="15200309">
                    <a:off x="10749484" y="616176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797" name="Group 8796"/>
                  <p:cNvGrpSpPr/>
                  <p:nvPr/>
                </p:nvGrpSpPr>
                <p:grpSpPr>
                  <a:xfrm rot="18943562">
                    <a:off x="9735861" y="118462"/>
                    <a:ext cx="1305708" cy="2023752"/>
                    <a:chOff x="8844376" y="748679"/>
                    <a:chExt cx="1305708" cy="2023752"/>
                  </a:xfrm>
                </p:grpSpPr>
                <p:sp>
                  <p:nvSpPr>
                    <p:cNvPr id="8861" name="Oval 8860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62" name="Oval 8861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63" name="Oval 8862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64" name="Oval 8863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65" name="Oval 8864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66" name="Oval 8865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67" name="Oval 8866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68" name="Oval 8867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69" name="Oval 8868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70" name="Oval 8869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71" name="Oval 8870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72" name="Oval 8871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73" name="Oval 8872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74" name="Oval 8873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75" name="Oval 8874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76" name="Oval 8875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77" name="Oval 8876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78" name="Oval 8877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79" name="Oval 8878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80" name="Oval 8879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81" name="Oval 8880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82" name="Oval 8881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83" name="Oval 8882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84" name="Oval 8883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85" name="Oval 8884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86" name="Oval 8885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87" name="Oval 8886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88" name="Oval 8887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89" name="Oval 8888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90" name="Oval 8889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798" name="Oval 8797"/>
                  <p:cNvSpPr/>
                  <p:nvPr/>
                </p:nvSpPr>
                <p:spPr>
                  <a:xfrm rot="15200309">
                    <a:off x="10901884" y="768576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799" name="Group 8798"/>
                  <p:cNvGrpSpPr/>
                  <p:nvPr/>
                </p:nvGrpSpPr>
                <p:grpSpPr>
                  <a:xfrm rot="12732575">
                    <a:off x="10438133" y="1172604"/>
                    <a:ext cx="1245122" cy="1566552"/>
                    <a:chOff x="8904962" y="748679"/>
                    <a:chExt cx="1245122" cy="1566552"/>
                  </a:xfrm>
                </p:grpSpPr>
                <p:sp>
                  <p:nvSpPr>
                    <p:cNvPr id="8836" name="Oval 8835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37" name="Oval 8836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38" name="Oval 8837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39" name="Oval 8838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40" name="Oval 8839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41" name="Oval 8840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42" name="Oval 8841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43" name="Oval 8842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44" name="Oval 8843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45" name="Oval 8844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46" name="Oval 8845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47" name="Oval 8846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48" name="Oval 8847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49" name="Oval 8848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50" name="Oval 8849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51" name="Oval 8850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52" name="Oval 8851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53" name="Oval 8852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54" name="Oval 8853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55" name="Oval 8854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56" name="Oval 8855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57" name="Oval 8856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58" name="Oval 8857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59" name="Oval 8858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60" name="Oval 8859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800" name="Oval 8799"/>
                  <p:cNvSpPr/>
                  <p:nvPr/>
                </p:nvSpPr>
                <p:spPr>
                  <a:xfrm rot="15200309">
                    <a:off x="11054284" y="920976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801" name="Group 8800"/>
                  <p:cNvGrpSpPr/>
                  <p:nvPr/>
                </p:nvGrpSpPr>
                <p:grpSpPr>
                  <a:xfrm rot="3557724">
                    <a:off x="9562007" y="1821779"/>
                    <a:ext cx="1245122" cy="1566552"/>
                    <a:chOff x="8904962" y="748679"/>
                    <a:chExt cx="1245122" cy="1566552"/>
                  </a:xfrm>
                </p:grpSpPr>
                <p:sp>
                  <p:nvSpPr>
                    <p:cNvPr id="8811" name="Oval 8810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12" name="Oval 8811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13" name="Oval 8812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14" name="Oval 8813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15" name="Oval 8814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16" name="Oval 8815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17" name="Oval 8816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18" name="Oval 8817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19" name="Oval 8818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20" name="Oval 8819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21" name="Oval 8820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22" name="Oval 8821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23" name="Oval 8822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24" name="Oval 8823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25" name="Oval 8824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26" name="Oval 8825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27" name="Oval 8826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28" name="Oval 8827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29" name="Oval 8828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30" name="Oval 8829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31" name="Oval 8830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32" name="Oval 8831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33" name="Oval 8832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34" name="Oval 8833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35" name="Oval 8834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802" name="Oval 8801"/>
                  <p:cNvSpPr/>
                  <p:nvPr/>
                </p:nvSpPr>
                <p:spPr>
                  <a:xfrm rot="12732575">
                    <a:off x="9820823" y="317455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03" name="Oval 8802"/>
                  <p:cNvSpPr/>
                  <p:nvPr/>
                </p:nvSpPr>
                <p:spPr>
                  <a:xfrm rot="12732575">
                    <a:off x="7743168" y="1081849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04" name="Oval 8803"/>
                  <p:cNvSpPr/>
                  <p:nvPr/>
                </p:nvSpPr>
                <p:spPr>
                  <a:xfrm rot="12732575">
                    <a:off x="8143552" y="834246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05" name="Oval 8804"/>
                  <p:cNvSpPr/>
                  <p:nvPr/>
                </p:nvSpPr>
                <p:spPr>
                  <a:xfrm rot="12732575">
                    <a:off x="8372097" y="586937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06" name="Oval 8805"/>
                  <p:cNvSpPr/>
                  <p:nvPr/>
                </p:nvSpPr>
                <p:spPr>
                  <a:xfrm rot="12732575">
                    <a:off x="8810158" y="262411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07" name="Oval 8806"/>
                  <p:cNvSpPr/>
                  <p:nvPr/>
                </p:nvSpPr>
                <p:spPr>
                  <a:xfrm rot="12732575">
                    <a:off x="9113679" y="287294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08" name="Oval 8807"/>
                  <p:cNvSpPr/>
                  <p:nvPr/>
                </p:nvSpPr>
                <p:spPr>
                  <a:xfrm rot="12732575">
                    <a:off x="9400385" y="283236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09" name="Oval 8808"/>
                  <p:cNvSpPr/>
                  <p:nvPr/>
                </p:nvSpPr>
                <p:spPr>
                  <a:xfrm rot="12732575">
                    <a:off x="10543808" y="2491533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10" name="Oval 8809"/>
                  <p:cNvSpPr/>
                  <p:nvPr/>
                </p:nvSpPr>
                <p:spPr>
                  <a:xfrm rot="12732575">
                    <a:off x="10420962" y="2724355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380" name="Group 8379"/>
                <p:cNvGrpSpPr/>
                <p:nvPr/>
              </p:nvGrpSpPr>
              <p:grpSpPr>
                <a:xfrm>
                  <a:off x="7240919" y="657379"/>
                  <a:ext cx="3798522" cy="2233342"/>
                  <a:chOff x="7240919" y="657379"/>
                  <a:chExt cx="3798522" cy="2233342"/>
                </a:xfrm>
              </p:grpSpPr>
              <p:sp>
                <p:nvSpPr>
                  <p:cNvPr id="8505" name="Oval 8504"/>
                  <p:cNvSpPr/>
                  <p:nvPr/>
                </p:nvSpPr>
                <p:spPr>
                  <a:xfrm flipH="1">
                    <a:off x="10864843" y="1536130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06" name="Oval 8505"/>
                  <p:cNvSpPr/>
                  <p:nvPr/>
                </p:nvSpPr>
                <p:spPr>
                  <a:xfrm flipH="1">
                    <a:off x="10777545" y="1640228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07" name="Oval 8506"/>
                  <p:cNvSpPr/>
                  <p:nvPr/>
                </p:nvSpPr>
                <p:spPr>
                  <a:xfrm flipH="1">
                    <a:off x="10690246" y="1722189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08" name="Oval 8507"/>
                  <p:cNvSpPr/>
                  <p:nvPr/>
                </p:nvSpPr>
                <p:spPr>
                  <a:xfrm flipH="1">
                    <a:off x="10560894" y="193380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09" name="Oval 8508"/>
                  <p:cNvSpPr/>
                  <p:nvPr/>
                </p:nvSpPr>
                <p:spPr>
                  <a:xfrm flipH="1">
                    <a:off x="10473595" y="2037904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10" name="Oval 8509"/>
                  <p:cNvSpPr/>
                  <p:nvPr/>
                </p:nvSpPr>
                <p:spPr>
                  <a:xfrm flipH="1">
                    <a:off x="10386296" y="211986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11" name="Oval 8510"/>
                  <p:cNvSpPr/>
                  <p:nvPr/>
                </p:nvSpPr>
                <p:spPr>
                  <a:xfrm flipH="1">
                    <a:off x="10613994" y="1823440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12" name="Oval 8511"/>
                  <p:cNvSpPr/>
                  <p:nvPr/>
                </p:nvSpPr>
                <p:spPr>
                  <a:xfrm flipH="1">
                    <a:off x="10646000" y="162702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13" name="Oval 8512"/>
                  <p:cNvSpPr/>
                  <p:nvPr/>
                </p:nvSpPr>
                <p:spPr>
                  <a:xfrm flipH="1">
                    <a:off x="10558701" y="1731125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14" name="Oval 8513"/>
                  <p:cNvSpPr/>
                  <p:nvPr/>
                </p:nvSpPr>
                <p:spPr>
                  <a:xfrm flipH="1">
                    <a:off x="10471402" y="181308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15" name="Oval 8514"/>
                  <p:cNvSpPr/>
                  <p:nvPr/>
                </p:nvSpPr>
                <p:spPr>
                  <a:xfrm flipH="1">
                    <a:off x="10342050" y="202470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16" name="Oval 8515"/>
                  <p:cNvSpPr/>
                  <p:nvPr/>
                </p:nvSpPr>
                <p:spPr>
                  <a:xfrm flipH="1">
                    <a:off x="10254751" y="212880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17" name="Oval 8516"/>
                  <p:cNvSpPr/>
                  <p:nvPr/>
                </p:nvSpPr>
                <p:spPr>
                  <a:xfrm flipH="1">
                    <a:off x="10167452" y="221076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18" name="Oval 8517"/>
                  <p:cNvSpPr/>
                  <p:nvPr/>
                </p:nvSpPr>
                <p:spPr>
                  <a:xfrm flipH="1">
                    <a:off x="10395151" y="1914338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19" name="Oval 8518"/>
                  <p:cNvSpPr/>
                  <p:nvPr/>
                </p:nvSpPr>
                <p:spPr>
                  <a:xfrm flipH="1">
                    <a:off x="10767579" y="1331611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20" name="Oval 8519"/>
                  <p:cNvSpPr/>
                  <p:nvPr/>
                </p:nvSpPr>
                <p:spPr>
                  <a:xfrm flipH="1">
                    <a:off x="10680281" y="1435708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21" name="Oval 8520"/>
                  <p:cNvSpPr/>
                  <p:nvPr/>
                </p:nvSpPr>
                <p:spPr>
                  <a:xfrm flipH="1">
                    <a:off x="10592982" y="1517670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22" name="Oval 8521"/>
                  <p:cNvSpPr/>
                  <p:nvPr/>
                </p:nvSpPr>
                <p:spPr>
                  <a:xfrm flipH="1">
                    <a:off x="10463630" y="172928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23" name="Oval 8522"/>
                  <p:cNvSpPr/>
                  <p:nvPr/>
                </p:nvSpPr>
                <p:spPr>
                  <a:xfrm flipH="1">
                    <a:off x="10376331" y="1833385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24" name="Oval 8523"/>
                  <p:cNvSpPr/>
                  <p:nvPr/>
                </p:nvSpPr>
                <p:spPr>
                  <a:xfrm flipH="1">
                    <a:off x="10289032" y="191534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25" name="Oval 8524"/>
                  <p:cNvSpPr/>
                  <p:nvPr/>
                </p:nvSpPr>
                <p:spPr>
                  <a:xfrm flipH="1">
                    <a:off x="10516731" y="1618921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26" name="Oval 8525"/>
                  <p:cNvSpPr/>
                  <p:nvPr/>
                </p:nvSpPr>
                <p:spPr>
                  <a:xfrm flipH="1">
                    <a:off x="10548736" y="142250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27" name="Oval 8526"/>
                  <p:cNvSpPr/>
                  <p:nvPr/>
                </p:nvSpPr>
                <p:spPr>
                  <a:xfrm flipH="1">
                    <a:off x="10461437" y="1526606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28" name="Oval 8527"/>
                  <p:cNvSpPr/>
                  <p:nvPr/>
                </p:nvSpPr>
                <p:spPr>
                  <a:xfrm flipH="1">
                    <a:off x="10374138" y="160856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29" name="Oval 8528"/>
                  <p:cNvSpPr/>
                  <p:nvPr/>
                </p:nvSpPr>
                <p:spPr>
                  <a:xfrm flipH="1">
                    <a:off x="10244786" y="182018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0" name="Oval 8529"/>
                  <p:cNvSpPr/>
                  <p:nvPr/>
                </p:nvSpPr>
                <p:spPr>
                  <a:xfrm flipH="1">
                    <a:off x="10157487" y="192428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1" name="Oval 8530"/>
                  <p:cNvSpPr/>
                  <p:nvPr/>
                </p:nvSpPr>
                <p:spPr>
                  <a:xfrm flipH="1">
                    <a:off x="10070188" y="200624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2" name="Oval 8531"/>
                  <p:cNvSpPr/>
                  <p:nvPr/>
                </p:nvSpPr>
                <p:spPr>
                  <a:xfrm flipH="1">
                    <a:off x="10297887" y="1709818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3" name="Oval 8532"/>
                  <p:cNvSpPr/>
                  <p:nvPr/>
                </p:nvSpPr>
                <p:spPr>
                  <a:xfrm flipH="1">
                    <a:off x="10390682" y="126343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4" name="Oval 8533"/>
                  <p:cNvSpPr/>
                  <p:nvPr/>
                </p:nvSpPr>
                <p:spPr>
                  <a:xfrm flipH="1">
                    <a:off x="10303383" y="1367535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5" name="Oval 8534"/>
                  <p:cNvSpPr/>
                  <p:nvPr/>
                </p:nvSpPr>
                <p:spPr>
                  <a:xfrm flipH="1">
                    <a:off x="10216084" y="144949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6" name="Oval 8535"/>
                  <p:cNvSpPr/>
                  <p:nvPr/>
                </p:nvSpPr>
                <p:spPr>
                  <a:xfrm flipH="1">
                    <a:off x="10086732" y="166111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7" name="Oval 8536"/>
                  <p:cNvSpPr/>
                  <p:nvPr/>
                </p:nvSpPr>
                <p:spPr>
                  <a:xfrm flipH="1">
                    <a:off x="9999433" y="176521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8" name="Oval 8537"/>
                  <p:cNvSpPr/>
                  <p:nvPr/>
                </p:nvSpPr>
                <p:spPr>
                  <a:xfrm flipH="1">
                    <a:off x="9912135" y="1847173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9" name="Oval 8538"/>
                  <p:cNvSpPr/>
                  <p:nvPr/>
                </p:nvSpPr>
                <p:spPr>
                  <a:xfrm flipH="1">
                    <a:off x="10139833" y="1550748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40" name="Oval 8539"/>
                  <p:cNvSpPr/>
                  <p:nvPr/>
                </p:nvSpPr>
                <p:spPr>
                  <a:xfrm flipH="1">
                    <a:off x="10171838" y="135433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41" name="Oval 8540"/>
                  <p:cNvSpPr/>
                  <p:nvPr/>
                </p:nvSpPr>
                <p:spPr>
                  <a:xfrm flipH="1">
                    <a:off x="10084539" y="145843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42" name="Oval 8541"/>
                  <p:cNvSpPr/>
                  <p:nvPr/>
                </p:nvSpPr>
                <p:spPr>
                  <a:xfrm flipH="1">
                    <a:off x="9997240" y="154039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43" name="Oval 8542"/>
                  <p:cNvSpPr/>
                  <p:nvPr/>
                </p:nvSpPr>
                <p:spPr>
                  <a:xfrm flipH="1">
                    <a:off x="9867888" y="1752012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44" name="Oval 8543"/>
                  <p:cNvSpPr/>
                  <p:nvPr/>
                </p:nvSpPr>
                <p:spPr>
                  <a:xfrm flipH="1">
                    <a:off x="9780590" y="185610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45" name="Oval 8544"/>
                  <p:cNvSpPr/>
                  <p:nvPr/>
                </p:nvSpPr>
                <p:spPr>
                  <a:xfrm flipH="1">
                    <a:off x="9693291" y="1938071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46" name="Oval 8545"/>
                  <p:cNvSpPr/>
                  <p:nvPr/>
                </p:nvSpPr>
                <p:spPr>
                  <a:xfrm flipH="1">
                    <a:off x="9920989" y="1641645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47" name="Oval 8546"/>
                  <p:cNvSpPr/>
                  <p:nvPr/>
                </p:nvSpPr>
                <p:spPr>
                  <a:xfrm flipH="1">
                    <a:off x="10293418" y="105891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48" name="Oval 8547"/>
                  <p:cNvSpPr/>
                  <p:nvPr/>
                </p:nvSpPr>
                <p:spPr>
                  <a:xfrm flipH="1">
                    <a:off x="10206119" y="1163015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49" name="Oval 8548"/>
                  <p:cNvSpPr/>
                  <p:nvPr/>
                </p:nvSpPr>
                <p:spPr>
                  <a:xfrm flipH="1">
                    <a:off x="10118820" y="124497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50" name="Oval 8549"/>
                  <p:cNvSpPr/>
                  <p:nvPr/>
                </p:nvSpPr>
                <p:spPr>
                  <a:xfrm flipH="1">
                    <a:off x="9989468" y="145659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51" name="Oval 8550"/>
                  <p:cNvSpPr/>
                  <p:nvPr/>
                </p:nvSpPr>
                <p:spPr>
                  <a:xfrm flipH="1">
                    <a:off x="9902169" y="156069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52" name="Oval 8551"/>
                  <p:cNvSpPr/>
                  <p:nvPr/>
                </p:nvSpPr>
                <p:spPr>
                  <a:xfrm flipH="1">
                    <a:off x="9814871" y="164265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53" name="Oval 8552"/>
                  <p:cNvSpPr/>
                  <p:nvPr/>
                </p:nvSpPr>
                <p:spPr>
                  <a:xfrm flipH="1">
                    <a:off x="10042569" y="1346228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54" name="Oval 8553"/>
                  <p:cNvSpPr/>
                  <p:nvPr/>
                </p:nvSpPr>
                <p:spPr>
                  <a:xfrm flipH="1">
                    <a:off x="10074574" y="114981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55" name="Oval 8554"/>
                  <p:cNvSpPr/>
                  <p:nvPr/>
                </p:nvSpPr>
                <p:spPr>
                  <a:xfrm flipH="1">
                    <a:off x="9987275" y="125391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56" name="Oval 8555"/>
                  <p:cNvSpPr/>
                  <p:nvPr/>
                </p:nvSpPr>
                <p:spPr>
                  <a:xfrm flipH="1">
                    <a:off x="9899977" y="133587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57" name="Oval 8556"/>
                  <p:cNvSpPr/>
                  <p:nvPr/>
                </p:nvSpPr>
                <p:spPr>
                  <a:xfrm flipH="1">
                    <a:off x="9770625" y="1547492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58" name="Oval 8557"/>
                  <p:cNvSpPr/>
                  <p:nvPr/>
                </p:nvSpPr>
                <p:spPr>
                  <a:xfrm flipH="1">
                    <a:off x="9683326" y="1651590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59" name="Oval 8558"/>
                  <p:cNvSpPr/>
                  <p:nvPr/>
                </p:nvSpPr>
                <p:spPr>
                  <a:xfrm flipH="1">
                    <a:off x="9596027" y="1733551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60" name="Oval 8559"/>
                  <p:cNvSpPr/>
                  <p:nvPr/>
                </p:nvSpPr>
                <p:spPr>
                  <a:xfrm flipH="1">
                    <a:off x="9823725" y="1437126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561" name="Group 8560"/>
                  <p:cNvGrpSpPr/>
                  <p:nvPr/>
                </p:nvGrpSpPr>
                <p:grpSpPr>
                  <a:xfrm rot="6399691" flipH="1">
                    <a:off x="9730550" y="1855143"/>
                    <a:ext cx="449274" cy="800706"/>
                    <a:chOff x="9396826" y="1060628"/>
                    <a:chExt cx="753258" cy="1254603"/>
                  </a:xfrm>
                </p:grpSpPr>
                <p:sp>
                  <p:nvSpPr>
                    <p:cNvPr id="8723" name="Oval 8722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24" name="Oval 8723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25" name="Oval 8724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26" name="Oval 8725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27" name="Oval 8726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28" name="Oval 8727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29" name="Oval 8728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30" name="Oval 8729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31" name="Oval 8730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32" name="Oval 8731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562" name="Group 8561"/>
                  <p:cNvGrpSpPr/>
                  <p:nvPr/>
                </p:nvGrpSpPr>
                <p:grpSpPr>
                  <a:xfrm rot="2656438" flipH="1">
                    <a:off x="9237396" y="657379"/>
                    <a:ext cx="833322" cy="1207048"/>
                    <a:chOff x="8844376" y="748679"/>
                    <a:chExt cx="1305708" cy="2023752"/>
                  </a:xfrm>
                </p:grpSpPr>
                <p:sp>
                  <p:nvSpPr>
                    <p:cNvPr id="8693" name="Oval 8692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94" name="Oval 8693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95" name="Oval 8694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96" name="Oval 8695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97" name="Oval 8696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98" name="Oval 8697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99" name="Oval 8698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00" name="Oval 8699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01" name="Oval 8700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02" name="Oval 8701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03" name="Oval 8702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04" name="Oval 8703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05" name="Oval 8704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06" name="Oval 8705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07" name="Oval 8706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08" name="Oval 8707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09" name="Oval 8708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10" name="Oval 8709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11" name="Oval 8710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12" name="Oval 8711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13" name="Oval 8712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14" name="Oval 8713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15" name="Oval 8714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16" name="Oval 8715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17" name="Oval 8716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18" name="Oval 8717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19" name="Oval 8718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20" name="Oval 8719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21" name="Oval 8720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22" name="Oval 8721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563" name="Oval 8562"/>
                  <p:cNvSpPr/>
                  <p:nvPr/>
                </p:nvSpPr>
                <p:spPr>
                  <a:xfrm rot="6399691" flipH="1">
                    <a:off x="9676999" y="1376144"/>
                    <a:ext cx="163169" cy="15633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64" name="Oval 8563"/>
                  <p:cNvSpPr/>
                  <p:nvPr/>
                </p:nvSpPr>
                <p:spPr>
                  <a:xfrm rot="6399691" flipH="1">
                    <a:off x="9470313" y="1887443"/>
                    <a:ext cx="163169" cy="15633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65" name="Oval 8564"/>
                  <p:cNvSpPr/>
                  <p:nvPr/>
                </p:nvSpPr>
                <p:spPr>
                  <a:xfrm rot="6399691" flipH="1">
                    <a:off x="9198172" y="1417324"/>
                    <a:ext cx="153857" cy="18149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66" name="Oval 8565"/>
                  <p:cNvSpPr/>
                  <p:nvPr/>
                </p:nvSpPr>
                <p:spPr>
                  <a:xfrm rot="6399691" flipH="1">
                    <a:off x="9167301" y="1039194"/>
                    <a:ext cx="153857" cy="18149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567" name="Group 8566"/>
                  <p:cNvGrpSpPr/>
                  <p:nvPr/>
                </p:nvGrpSpPr>
                <p:grpSpPr>
                  <a:xfrm rot="2656438" flipH="1">
                    <a:off x="9140132" y="748277"/>
                    <a:ext cx="833322" cy="1207048"/>
                    <a:chOff x="8844376" y="748679"/>
                    <a:chExt cx="1305708" cy="2023752"/>
                  </a:xfrm>
                </p:grpSpPr>
                <p:sp>
                  <p:nvSpPr>
                    <p:cNvPr id="8663" name="Oval 8662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64" name="Oval 8663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65" name="Oval 8664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66" name="Oval 8665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67" name="Oval 8666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68" name="Oval 8667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69" name="Oval 8668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70" name="Oval 8669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71" name="Oval 8670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72" name="Oval 8671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73" name="Oval 8672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74" name="Oval 8673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75" name="Oval 8674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76" name="Oval 8675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77" name="Oval 8676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78" name="Oval 8677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79" name="Oval 8678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80" name="Oval 8679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81" name="Oval 8680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82" name="Oval 8681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83" name="Oval 8682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84" name="Oval 8683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85" name="Oval 8684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86" name="Oval 8685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87" name="Oval 8686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88" name="Oval 8687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89" name="Oval 8688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90" name="Oval 8689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91" name="Oval 8690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92" name="Oval 8691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568" name="Oval 8567"/>
                  <p:cNvSpPr/>
                  <p:nvPr/>
                </p:nvSpPr>
                <p:spPr>
                  <a:xfrm rot="6399691" flipH="1">
                    <a:off x="9070037" y="1130091"/>
                    <a:ext cx="153857" cy="18149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569" name="Group 8568"/>
                  <p:cNvGrpSpPr/>
                  <p:nvPr/>
                </p:nvGrpSpPr>
                <p:grpSpPr>
                  <a:xfrm rot="2656438" flipH="1">
                    <a:off x="9042868" y="839174"/>
                    <a:ext cx="833322" cy="1207048"/>
                    <a:chOff x="8844376" y="748679"/>
                    <a:chExt cx="1305708" cy="2023752"/>
                  </a:xfrm>
                </p:grpSpPr>
                <p:sp>
                  <p:nvSpPr>
                    <p:cNvPr id="8633" name="Oval 8632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34" name="Oval 8633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35" name="Oval 8634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36" name="Oval 8635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37" name="Oval 8636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38" name="Oval 8637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39" name="Oval 8638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40" name="Oval 8639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41" name="Oval 8640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42" name="Oval 8641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43" name="Oval 8642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44" name="Oval 8643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45" name="Oval 8644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46" name="Oval 8645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47" name="Oval 8646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48" name="Oval 8647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49" name="Oval 8648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50" name="Oval 8649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51" name="Oval 8650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52" name="Oval 8651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53" name="Oval 8652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54" name="Oval 8653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55" name="Oval 8654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56" name="Oval 8655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57" name="Oval 8656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58" name="Oval 8657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59" name="Oval 8658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60" name="Oval 8659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61" name="Oval 8660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62" name="Oval 8661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570" name="Oval 8569"/>
                  <p:cNvSpPr/>
                  <p:nvPr/>
                </p:nvSpPr>
                <p:spPr>
                  <a:xfrm rot="6399691" flipH="1">
                    <a:off x="8972773" y="1220989"/>
                    <a:ext cx="153857" cy="18149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571" name="Group 8570"/>
                  <p:cNvGrpSpPr/>
                  <p:nvPr/>
                </p:nvGrpSpPr>
                <p:grpSpPr>
                  <a:xfrm rot="10800000" flipH="1">
                    <a:off x="8463002" y="1319917"/>
                    <a:ext cx="885474" cy="1059458"/>
                    <a:chOff x="8904962" y="748679"/>
                    <a:chExt cx="1245122" cy="1566552"/>
                  </a:xfrm>
                </p:grpSpPr>
                <p:sp>
                  <p:nvSpPr>
                    <p:cNvPr id="8608" name="Oval 8607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09" name="Oval 8608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10" name="Oval 8609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11" name="Oval 8610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12" name="Oval 8611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13" name="Oval 8612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14" name="Oval 8613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15" name="Oval 8614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16" name="Oval 8615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17" name="Oval 8616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18" name="Oval 8617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19" name="Oval 8618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20" name="Oval 8619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21" name="Oval 8620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22" name="Oval 8621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23" name="Oval 8622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24" name="Oval 8623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25" name="Oval 8624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26" name="Oval 8625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27" name="Oval 8626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28" name="Oval 8627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29" name="Oval 8628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30" name="Oval 8629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31" name="Oval 8630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32" name="Oval 8631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572" name="Oval 8571"/>
                  <p:cNvSpPr/>
                  <p:nvPr/>
                </p:nvSpPr>
                <p:spPr>
                  <a:xfrm rot="6399691" flipH="1">
                    <a:off x="8875509" y="1311886"/>
                    <a:ext cx="153857" cy="18149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573" name="Group 8572"/>
                  <p:cNvGrpSpPr/>
                  <p:nvPr/>
                </p:nvGrpSpPr>
                <p:grpSpPr>
                  <a:xfrm rot="9908956" flipH="1">
                    <a:off x="8812453" y="1890925"/>
                    <a:ext cx="742641" cy="999796"/>
                    <a:chOff x="8904962" y="748679"/>
                    <a:chExt cx="1245122" cy="1566552"/>
                  </a:xfrm>
                </p:grpSpPr>
                <p:sp>
                  <p:nvSpPr>
                    <p:cNvPr id="8583" name="Oval 8582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84" name="Oval 8583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85" name="Oval 8584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86" name="Oval 8585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87" name="Oval 8586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88" name="Oval 8587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89" name="Oval 8588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90" name="Oval 8589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91" name="Oval 8590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92" name="Oval 8591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93" name="Oval 8592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94" name="Oval 8593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95" name="Oval 8594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96" name="Oval 8595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97" name="Oval 8596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98" name="Oval 8597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99" name="Oval 8598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00" name="Oval 8599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01" name="Oval 8600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02" name="Oval 8601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03" name="Oval 8602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04" name="Oval 8603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05" name="Oval 8604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06" name="Oval 8605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07" name="Oval 8606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574" name="Oval 8573"/>
                  <p:cNvSpPr/>
                  <p:nvPr/>
                </p:nvSpPr>
                <p:spPr>
                  <a:xfrm rot="8867425" flipH="1">
                    <a:off x="9534305" y="2687601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75" name="Oval 8574"/>
                  <p:cNvSpPr/>
                  <p:nvPr/>
                </p:nvSpPr>
                <p:spPr>
                  <a:xfrm rot="8867425" flipH="1">
                    <a:off x="10860294" y="143942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76" name="Oval 8575"/>
                  <p:cNvSpPr/>
                  <p:nvPr/>
                </p:nvSpPr>
                <p:spPr>
                  <a:xfrm rot="8867425" flipH="1">
                    <a:off x="10604763" y="129174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77" name="Oval 8576"/>
                  <p:cNvSpPr/>
                  <p:nvPr/>
                </p:nvSpPr>
                <p:spPr>
                  <a:xfrm rot="8867425" flipH="1">
                    <a:off x="10458903" y="1144244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78" name="Oval 8577"/>
                  <p:cNvSpPr/>
                  <p:nvPr/>
                </p:nvSpPr>
                <p:spPr>
                  <a:xfrm rot="8867425" flipH="1">
                    <a:off x="10179326" y="95068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79" name="Oval 8578"/>
                  <p:cNvSpPr/>
                  <p:nvPr/>
                </p:nvSpPr>
                <p:spPr>
                  <a:xfrm rot="8867425" flipH="1">
                    <a:off x="9985614" y="250770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80" name="Oval 8579"/>
                  <p:cNvSpPr/>
                  <p:nvPr/>
                </p:nvSpPr>
                <p:spPr>
                  <a:xfrm rot="8867425" flipH="1">
                    <a:off x="9802634" y="2483508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81" name="Oval 8580"/>
                  <p:cNvSpPr/>
                  <p:nvPr/>
                </p:nvSpPr>
                <p:spPr>
                  <a:xfrm rot="8867425" flipH="1">
                    <a:off x="9185949" y="2254570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82" name="Oval 8581"/>
                  <p:cNvSpPr/>
                  <p:nvPr/>
                </p:nvSpPr>
                <p:spPr>
                  <a:xfrm rot="8867425" flipH="1">
                    <a:off x="7240919" y="1404539"/>
                    <a:ext cx="174597" cy="14610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381" name="Group 8380"/>
                <p:cNvGrpSpPr/>
                <p:nvPr/>
              </p:nvGrpSpPr>
              <p:grpSpPr>
                <a:xfrm>
                  <a:off x="7580948" y="2012501"/>
                  <a:ext cx="2302056" cy="1125086"/>
                  <a:chOff x="9926995" y="1185666"/>
                  <a:chExt cx="2302056" cy="1125086"/>
                </a:xfrm>
              </p:grpSpPr>
              <p:sp>
                <p:nvSpPr>
                  <p:cNvPr id="8463" name="Oval 8462"/>
                  <p:cNvSpPr/>
                  <p:nvPr/>
                </p:nvSpPr>
                <p:spPr>
                  <a:xfrm flipH="1">
                    <a:off x="11018169" y="166287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64" name="Oval 8463"/>
                  <p:cNvSpPr/>
                  <p:nvPr/>
                </p:nvSpPr>
                <p:spPr>
                  <a:xfrm flipH="1">
                    <a:off x="10930871" y="1766976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65" name="Oval 8464"/>
                  <p:cNvSpPr/>
                  <p:nvPr/>
                </p:nvSpPr>
                <p:spPr>
                  <a:xfrm flipH="1">
                    <a:off x="10843572" y="184893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66" name="Oval 8465"/>
                  <p:cNvSpPr/>
                  <p:nvPr/>
                </p:nvSpPr>
                <p:spPr>
                  <a:xfrm flipH="1">
                    <a:off x="10714220" y="206055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67" name="Oval 8466"/>
                  <p:cNvSpPr/>
                  <p:nvPr/>
                </p:nvSpPr>
                <p:spPr>
                  <a:xfrm flipH="1">
                    <a:off x="10626921" y="216465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68" name="Oval 8467"/>
                  <p:cNvSpPr/>
                  <p:nvPr/>
                </p:nvSpPr>
                <p:spPr>
                  <a:xfrm flipH="1">
                    <a:off x="9926995" y="184642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69" name="Oval 8468"/>
                  <p:cNvSpPr/>
                  <p:nvPr/>
                </p:nvSpPr>
                <p:spPr>
                  <a:xfrm flipH="1">
                    <a:off x="10767320" y="1950188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70" name="Oval 8469"/>
                  <p:cNvSpPr/>
                  <p:nvPr/>
                </p:nvSpPr>
                <p:spPr>
                  <a:xfrm flipH="1">
                    <a:off x="10799326" y="175377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71" name="Oval 8470"/>
                  <p:cNvSpPr/>
                  <p:nvPr/>
                </p:nvSpPr>
                <p:spPr>
                  <a:xfrm flipH="1">
                    <a:off x="10712027" y="185787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72" name="Oval 8471"/>
                  <p:cNvSpPr/>
                  <p:nvPr/>
                </p:nvSpPr>
                <p:spPr>
                  <a:xfrm flipH="1">
                    <a:off x="10624728" y="193983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73" name="Oval 8472"/>
                  <p:cNvSpPr/>
                  <p:nvPr/>
                </p:nvSpPr>
                <p:spPr>
                  <a:xfrm flipH="1">
                    <a:off x="10495376" y="2151452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74" name="Oval 8473"/>
                  <p:cNvSpPr/>
                  <p:nvPr/>
                </p:nvSpPr>
                <p:spPr>
                  <a:xfrm flipH="1">
                    <a:off x="11123741" y="1815454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75" name="Oval 8474"/>
                  <p:cNvSpPr/>
                  <p:nvPr/>
                </p:nvSpPr>
                <p:spPr>
                  <a:xfrm flipH="1">
                    <a:off x="10548477" y="2041086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76" name="Oval 8475"/>
                  <p:cNvSpPr/>
                  <p:nvPr/>
                </p:nvSpPr>
                <p:spPr>
                  <a:xfrm flipH="1">
                    <a:off x="10920905" y="1458359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77" name="Oval 8476"/>
                  <p:cNvSpPr/>
                  <p:nvPr/>
                </p:nvSpPr>
                <p:spPr>
                  <a:xfrm flipH="1">
                    <a:off x="10833607" y="1562456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78" name="Oval 8477"/>
                  <p:cNvSpPr/>
                  <p:nvPr/>
                </p:nvSpPr>
                <p:spPr>
                  <a:xfrm flipH="1">
                    <a:off x="10746308" y="164441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79" name="Oval 8478"/>
                  <p:cNvSpPr/>
                  <p:nvPr/>
                </p:nvSpPr>
                <p:spPr>
                  <a:xfrm flipH="1">
                    <a:off x="10616956" y="185603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80" name="Oval 8479"/>
                  <p:cNvSpPr/>
                  <p:nvPr/>
                </p:nvSpPr>
                <p:spPr>
                  <a:xfrm flipH="1">
                    <a:off x="10529657" y="196013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81" name="Oval 8480"/>
                  <p:cNvSpPr/>
                  <p:nvPr/>
                </p:nvSpPr>
                <p:spPr>
                  <a:xfrm flipH="1">
                    <a:off x="12054453" y="171477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82" name="Oval 8481"/>
                  <p:cNvSpPr/>
                  <p:nvPr/>
                </p:nvSpPr>
                <p:spPr>
                  <a:xfrm flipH="1">
                    <a:off x="10670057" y="1745669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83" name="Oval 8482"/>
                  <p:cNvSpPr/>
                  <p:nvPr/>
                </p:nvSpPr>
                <p:spPr>
                  <a:xfrm flipH="1">
                    <a:off x="10702062" y="154925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84" name="Oval 8483"/>
                  <p:cNvSpPr/>
                  <p:nvPr/>
                </p:nvSpPr>
                <p:spPr>
                  <a:xfrm flipH="1">
                    <a:off x="10614763" y="1653354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85" name="Oval 8484"/>
                  <p:cNvSpPr/>
                  <p:nvPr/>
                </p:nvSpPr>
                <p:spPr>
                  <a:xfrm flipH="1">
                    <a:off x="10527464" y="173531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86" name="Oval 8485"/>
                  <p:cNvSpPr/>
                  <p:nvPr/>
                </p:nvSpPr>
                <p:spPr>
                  <a:xfrm flipH="1">
                    <a:off x="10398112" y="1946933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87" name="Oval 8486"/>
                  <p:cNvSpPr/>
                  <p:nvPr/>
                </p:nvSpPr>
                <p:spPr>
                  <a:xfrm flipH="1">
                    <a:off x="10233795" y="1939428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88" name="Oval 8487"/>
                  <p:cNvSpPr/>
                  <p:nvPr/>
                </p:nvSpPr>
                <p:spPr>
                  <a:xfrm flipH="1">
                    <a:off x="11051770" y="1968960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89" name="Oval 8488"/>
                  <p:cNvSpPr/>
                  <p:nvPr/>
                </p:nvSpPr>
                <p:spPr>
                  <a:xfrm flipH="1">
                    <a:off x="10451213" y="1836566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90" name="Oval 8489"/>
                  <p:cNvSpPr/>
                  <p:nvPr/>
                </p:nvSpPr>
                <p:spPr>
                  <a:xfrm flipH="1">
                    <a:off x="10544008" y="139018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91" name="Oval 8490"/>
                  <p:cNvSpPr/>
                  <p:nvPr/>
                </p:nvSpPr>
                <p:spPr>
                  <a:xfrm flipH="1">
                    <a:off x="10456709" y="149428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92" name="Oval 8491"/>
                  <p:cNvSpPr/>
                  <p:nvPr/>
                </p:nvSpPr>
                <p:spPr>
                  <a:xfrm flipH="1">
                    <a:off x="10369410" y="157624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93" name="Oval 8492"/>
                  <p:cNvSpPr/>
                  <p:nvPr/>
                </p:nvSpPr>
                <p:spPr>
                  <a:xfrm flipH="1">
                    <a:off x="10240058" y="1787862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94" name="Oval 8493"/>
                  <p:cNvSpPr/>
                  <p:nvPr/>
                </p:nvSpPr>
                <p:spPr>
                  <a:xfrm flipH="1">
                    <a:off x="10293159" y="1677496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95" name="Oval 8494"/>
                  <p:cNvSpPr/>
                  <p:nvPr/>
                </p:nvSpPr>
                <p:spPr>
                  <a:xfrm flipH="1">
                    <a:off x="10325164" y="1481083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96" name="Oval 8495"/>
                  <p:cNvSpPr/>
                  <p:nvPr/>
                </p:nvSpPr>
                <p:spPr>
                  <a:xfrm flipH="1">
                    <a:off x="10237865" y="1585180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97" name="Oval 8496"/>
                  <p:cNvSpPr/>
                  <p:nvPr/>
                </p:nvSpPr>
                <p:spPr>
                  <a:xfrm flipH="1">
                    <a:off x="10446744" y="118566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98" name="Oval 8497"/>
                  <p:cNvSpPr/>
                  <p:nvPr/>
                </p:nvSpPr>
                <p:spPr>
                  <a:xfrm flipH="1">
                    <a:off x="10359445" y="128976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99" name="Oval 8498"/>
                  <p:cNvSpPr/>
                  <p:nvPr/>
                </p:nvSpPr>
                <p:spPr>
                  <a:xfrm flipH="1">
                    <a:off x="10272146" y="137172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00" name="Oval 8499"/>
                  <p:cNvSpPr/>
                  <p:nvPr/>
                </p:nvSpPr>
                <p:spPr>
                  <a:xfrm flipH="1">
                    <a:off x="10195895" y="1472976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01" name="Oval 8500"/>
                  <p:cNvSpPr/>
                  <p:nvPr/>
                </p:nvSpPr>
                <p:spPr>
                  <a:xfrm flipH="1">
                    <a:off x="10227900" y="127656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02" name="Oval 8501"/>
                  <p:cNvSpPr/>
                  <p:nvPr/>
                </p:nvSpPr>
                <p:spPr>
                  <a:xfrm rot="8867425" flipH="1">
                    <a:off x="11013620" y="1566177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03" name="Oval 8502"/>
                  <p:cNvSpPr/>
                  <p:nvPr/>
                </p:nvSpPr>
                <p:spPr>
                  <a:xfrm rot="8867425" flipH="1">
                    <a:off x="10758089" y="1418497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04" name="Oval 8503"/>
                  <p:cNvSpPr/>
                  <p:nvPr/>
                </p:nvSpPr>
                <p:spPr>
                  <a:xfrm rot="8867425" flipH="1">
                    <a:off x="10612229" y="127099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382" name="Oval 8381"/>
                <p:cNvSpPr/>
                <p:nvPr/>
              </p:nvSpPr>
              <p:spPr>
                <a:xfrm flipH="1">
                  <a:off x="9309336" y="59262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3" name="Oval 8382"/>
                <p:cNvSpPr/>
                <p:nvPr/>
              </p:nvSpPr>
              <p:spPr>
                <a:xfrm flipH="1">
                  <a:off x="9222038" y="69672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4" name="Oval 8383"/>
                <p:cNvSpPr/>
                <p:nvPr/>
              </p:nvSpPr>
              <p:spPr>
                <a:xfrm flipH="1">
                  <a:off x="9134739" y="77868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5" name="Oval 8384"/>
                <p:cNvSpPr/>
                <p:nvPr/>
              </p:nvSpPr>
              <p:spPr>
                <a:xfrm flipH="1">
                  <a:off x="9005387" y="9903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6" name="Oval 8385"/>
                <p:cNvSpPr/>
                <p:nvPr/>
              </p:nvSpPr>
              <p:spPr>
                <a:xfrm flipH="1">
                  <a:off x="8918088" y="1094401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7" name="Oval 8386"/>
                <p:cNvSpPr/>
                <p:nvPr/>
              </p:nvSpPr>
              <p:spPr>
                <a:xfrm flipH="1">
                  <a:off x="8830789" y="117636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8" name="Oval 8387"/>
                <p:cNvSpPr/>
                <p:nvPr/>
              </p:nvSpPr>
              <p:spPr>
                <a:xfrm flipH="1">
                  <a:off x="9058487" y="879937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9" name="Oval 8388"/>
                <p:cNvSpPr/>
                <p:nvPr/>
              </p:nvSpPr>
              <p:spPr>
                <a:xfrm flipH="1">
                  <a:off x="9090493" y="68352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0" name="Oval 8389"/>
                <p:cNvSpPr/>
                <p:nvPr/>
              </p:nvSpPr>
              <p:spPr>
                <a:xfrm flipH="1">
                  <a:off x="9003194" y="78762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1" name="Oval 8390"/>
                <p:cNvSpPr/>
                <p:nvPr/>
              </p:nvSpPr>
              <p:spPr>
                <a:xfrm flipH="1">
                  <a:off x="8915895" y="86958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2" name="Oval 8391"/>
                <p:cNvSpPr/>
                <p:nvPr/>
              </p:nvSpPr>
              <p:spPr>
                <a:xfrm flipH="1">
                  <a:off x="8786543" y="108120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3" name="Oval 8392"/>
                <p:cNvSpPr/>
                <p:nvPr/>
              </p:nvSpPr>
              <p:spPr>
                <a:xfrm flipH="1">
                  <a:off x="8699244" y="118529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4" name="Oval 8393"/>
                <p:cNvSpPr/>
                <p:nvPr/>
              </p:nvSpPr>
              <p:spPr>
                <a:xfrm flipH="1">
                  <a:off x="8611945" y="126726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5" name="Oval 8394"/>
                <p:cNvSpPr/>
                <p:nvPr/>
              </p:nvSpPr>
              <p:spPr>
                <a:xfrm flipH="1">
                  <a:off x="8839644" y="970835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6" name="Oval 8395"/>
                <p:cNvSpPr/>
                <p:nvPr/>
              </p:nvSpPr>
              <p:spPr>
                <a:xfrm flipH="1">
                  <a:off x="9212072" y="38810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7" name="Oval 8396"/>
                <p:cNvSpPr/>
                <p:nvPr/>
              </p:nvSpPr>
              <p:spPr>
                <a:xfrm flipH="1">
                  <a:off x="9124774" y="49220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8" name="Oval 8397"/>
                <p:cNvSpPr/>
                <p:nvPr/>
              </p:nvSpPr>
              <p:spPr>
                <a:xfrm flipH="1">
                  <a:off x="9037475" y="57416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9" name="Oval 8398"/>
                <p:cNvSpPr/>
                <p:nvPr/>
              </p:nvSpPr>
              <p:spPr>
                <a:xfrm flipH="1">
                  <a:off x="8908123" y="78578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0" name="Oval 8399"/>
                <p:cNvSpPr/>
                <p:nvPr/>
              </p:nvSpPr>
              <p:spPr>
                <a:xfrm flipH="1">
                  <a:off x="8820824" y="88988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1" name="Oval 8400"/>
                <p:cNvSpPr/>
                <p:nvPr/>
              </p:nvSpPr>
              <p:spPr>
                <a:xfrm flipH="1">
                  <a:off x="8733525" y="97184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2" name="Oval 8401"/>
                <p:cNvSpPr/>
                <p:nvPr/>
              </p:nvSpPr>
              <p:spPr>
                <a:xfrm flipH="1">
                  <a:off x="8961224" y="67541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3" name="Oval 8402"/>
                <p:cNvSpPr/>
                <p:nvPr/>
              </p:nvSpPr>
              <p:spPr>
                <a:xfrm flipH="1">
                  <a:off x="8993229" y="47900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4" name="Oval 8403"/>
                <p:cNvSpPr/>
                <p:nvPr/>
              </p:nvSpPr>
              <p:spPr>
                <a:xfrm flipH="1">
                  <a:off x="8905930" y="58310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5" name="Oval 8404"/>
                <p:cNvSpPr/>
                <p:nvPr/>
              </p:nvSpPr>
              <p:spPr>
                <a:xfrm flipH="1">
                  <a:off x="8818631" y="66506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6" name="Oval 8405"/>
                <p:cNvSpPr/>
                <p:nvPr/>
              </p:nvSpPr>
              <p:spPr>
                <a:xfrm flipH="1">
                  <a:off x="8689279" y="876682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7" name="Oval 8406"/>
                <p:cNvSpPr/>
                <p:nvPr/>
              </p:nvSpPr>
              <p:spPr>
                <a:xfrm flipH="1">
                  <a:off x="8601980" y="98077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8" name="Oval 8407"/>
                <p:cNvSpPr/>
                <p:nvPr/>
              </p:nvSpPr>
              <p:spPr>
                <a:xfrm flipH="1">
                  <a:off x="8514681" y="106274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9" name="Oval 8408"/>
                <p:cNvSpPr/>
                <p:nvPr/>
              </p:nvSpPr>
              <p:spPr>
                <a:xfrm flipH="1">
                  <a:off x="8742380" y="766315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0" name="Oval 8409"/>
                <p:cNvSpPr/>
                <p:nvPr/>
              </p:nvSpPr>
              <p:spPr>
                <a:xfrm flipH="1">
                  <a:off x="8376562" y="54338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1" name="Oval 8410"/>
                <p:cNvSpPr/>
                <p:nvPr/>
              </p:nvSpPr>
              <p:spPr>
                <a:xfrm flipH="1">
                  <a:off x="8747876" y="42403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2" name="Oval 8411"/>
                <p:cNvSpPr/>
                <p:nvPr/>
              </p:nvSpPr>
              <p:spPr>
                <a:xfrm flipH="1">
                  <a:off x="8660577" y="50599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3" name="Oval 8412"/>
                <p:cNvSpPr/>
                <p:nvPr/>
              </p:nvSpPr>
              <p:spPr>
                <a:xfrm flipH="1">
                  <a:off x="8531225" y="71761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4" name="Oval 8413"/>
                <p:cNvSpPr/>
                <p:nvPr/>
              </p:nvSpPr>
              <p:spPr>
                <a:xfrm flipH="1">
                  <a:off x="8661688" y="641707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5" name="Oval 8414"/>
                <p:cNvSpPr/>
                <p:nvPr/>
              </p:nvSpPr>
              <p:spPr>
                <a:xfrm flipH="1">
                  <a:off x="8928052" y="40402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6" name="Oval 8415"/>
                <p:cNvSpPr/>
                <p:nvPr/>
              </p:nvSpPr>
              <p:spPr>
                <a:xfrm flipH="1">
                  <a:off x="8613852" y="144562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7" name="Oval 8416"/>
                <p:cNvSpPr/>
                <p:nvPr/>
              </p:nvSpPr>
              <p:spPr>
                <a:xfrm flipH="1">
                  <a:off x="8373801" y="70171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8" name="Oval 8417"/>
                <p:cNvSpPr/>
                <p:nvPr/>
              </p:nvSpPr>
              <p:spPr>
                <a:xfrm flipH="1">
                  <a:off x="8278730" y="650801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9" name="Oval 8418"/>
                <p:cNvSpPr/>
                <p:nvPr/>
              </p:nvSpPr>
              <p:spPr>
                <a:xfrm flipH="1">
                  <a:off x="8157684" y="52533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0" name="Oval 8419"/>
                <p:cNvSpPr/>
                <p:nvPr/>
              </p:nvSpPr>
              <p:spPr>
                <a:xfrm flipH="1">
                  <a:off x="8616141" y="1160845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1" name="Oval 8420"/>
                <p:cNvSpPr/>
                <p:nvPr/>
              </p:nvSpPr>
              <p:spPr>
                <a:xfrm flipH="1">
                  <a:off x="8415277" y="87075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2" name="Oval 8421"/>
                <p:cNvSpPr/>
                <p:nvPr/>
              </p:nvSpPr>
              <p:spPr>
                <a:xfrm rot="8867425" flipH="1">
                  <a:off x="9304787" y="49592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3" name="Oval 8422"/>
                <p:cNvSpPr/>
                <p:nvPr/>
              </p:nvSpPr>
              <p:spPr>
                <a:xfrm rot="8867425" flipH="1">
                  <a:off x="9049256" y="34824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4" name="Oval 8423"/>
                <p:cNvSpPr/>
                <p:nvPr/>
              </p:nvSpPr>
              <p:spPr>
                <a:xfrm rot="8867425" flipH="1">
                  <a:off x="8006367" y="468028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5" name="Oval 8424"/>
                <p:cNvSpPr/>
                <p:nvPr/>
              </p:nvSpPr>
              <p:spPr>
                <a:xfrm flipH="1">
                  <a:off x="9647265" y="4509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6" name="Oval 8425"/>
                <p:cNvSpPr/>
                <p:nvPr/>
              </p:nvSpPr>
              <p:spPr>
                <a:xfrm flipH="1">
                  <a:off x="9559966" y="5329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7" name="Oval 8426"/>
                <p:cNvSpPr/>
                <p:nvPr/>
              </p:nvSpPr>
              <p:spPr>
                <a:xfrm rot="8867425" flipH="1">
                  <a:off x="9378128" y="82984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8" name="Oval 8427"/>
                <p:cNvSpPr/>
                <p:nvPr/>
              </p:nvSpPr>
              <p:spPr>
                <a:xfrm flipH="1">
                  <a:off x="9799665" y="6033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9" name="Oval 8428"/>
                <p:cNvSpPr/>
                <p:nvPr/>
              </p:nvSpPr>
              <p:spPr>
                <a:xfrm flipH="1">
                  <a:off x="9712366" y="6853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0" name="Oval 8429"/>
                <p:cNvSpPr/>
                <p:nvPr/>
              </p:nvSpPr>
              <p:spPr>
                <a:xfrm rot="8867425" flipH="1">
                  <a:off x="9538066" y="68094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1" name="Oval 8430"/>
                <p:cNvSpPr/>
                <p:nvPr/>
              </p:nvSpPr>
              <p:spPr>
                <a:xfrm flipH="1">
                  <a:off x="9554920" y="81202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2" name="Oval 8431"/>
                <p:cNvSpPr/>
                <p:nvPr/>
              </p:nvSpPr>
              <p:spPr>
                <a:xfrm flipH="1" flipV="1">
                  <a:off x="9459417" y="377533"/>
                  <a:ext cx="158167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8433" name="Group 8432"/>
                <p:cNvGrpSpPr/>
                <p:nvPr/>
              </p:nvGrpSpPr>
              <p:grpSpPr>
                <a:xfrm rot="8966016">
                  <a:off x="6896374" y="2251060"/>
                  <a:ext cx="646126" cy="598416"/>
                  <a:chOff x="9461736" y="529933"/>
                  <a:chExt cx="664927" cy="598416"/>
                </a:xfrm>
              </p:grpSpPr>
              <p:sp>
                <p:nvSpPr>
                  <p:cNvPr id="8454" name="Oval 8453"/>
                  <p:cNvSpPr/>
                  <p:nvPr/>
                </p:nvSpPr>
                <p:spPr>
                  <a:xfrm flipH="1">
                    <a:off x="9461736" y="74502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55" name="Oval 8454"/>
                  <p:cNvSpPr/>
                  <p:nvPr/>
                </p:nvSpPr>
                <p:spPr>
                  <a:xfrm flipH="1">
                    <a:off x="9799665" y="60334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56" name="Oval 8455"/>
                  <p:cNvSpPr/>
                  <p:nvPr/>
                </p:nvSpPr>
                <p:spPr>
                  <a:xfrm flipH="1">
                    <a:off x="9712366" y="68530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57" name="Oval 8456"/>
                  <p:cNvSpPr/>
                  <p:nvPr/>
                </p:nvSpPr>
                <p:spPr>
                  <a:xfrm rot="8867425" flipH="1">
                    <a:off x="9530528" y="98224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58" name="Oval 8457"/>
                  <p:cNvSpPr/>
                  <p:nvPr/>
                </p:nvSpPr>
                <p:spPr>
                  <a:xfrm flipH="1">
                    <a:off x="9952065" y="75574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59" name="Oval 8458"/>
                  <p:cNvSpPr/>
                  <p:nvPr/>
                </p:nvSpPr>
                <p:spPr>
                  <a:xfrm flipH="1">
                    <a:off x="9864766" y="83770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60" name="Oval 8459"/>
                  <p:cNvSpPr/>
                  <p:nvPr/>
                </p:nvSpPr>
                <p:spPr>
                  <a:xfrm rot="8867425" flipH="1">
                    <a:off x="9690466" y="833346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61" name="Oval 8460"/>
                  <p:cNvSpPr/>
                  <p:nvPr/>
                </p:nvSpPr>
                <p:spPr>
                  <a:xfrm flipH="1">
                    <a:off x="9707320" y="964423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62" name="Oval 8461"/>
                  <p:cNvSpPr/>
                  <p:nvPr/>
                </p:nvSpPr>
                <p:spPr>
                  <a:xfrm flipH="1" flipV="1">
                    <a:off x="9611817" y="529933"/>
                    <a:ext cx="158167" cy="177004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434" name="Oval 8433"/>
                <p:cNvSpPr/>
                <p:nvPr/>
              </p:nvSpPr>
              <p:spPr>
                <a:xfrm rot="8966016" flipH="1" flipV="1">
                  <a:off x="7764063" y="2458922"/>
                  <a:ext cx="153695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5" name="Oval 8434"/>
                <p:cNvSpPr/>
                <p:nvPr/>
              </p:nvSpPr>
              <p:spPr>
                <a:xfrm rot="8966016" flipH="1" flipV="1">
                  <a:off x="7574338" y="2364974"/>
                  <a:ext cx="153695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6" name="Oval 8435"/>
                <p:cNvSpPr/>
                <p:nvPr/>
              </p:nvSpPr>
              <p:spPr>
                <a:xfrm rot="8966016" flipH="1" flipV="1">
                  <a:off x="9446794" y="2216530"/>
                  <a:ext cx="153695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7" name="Oval 8436"/>
                <p:cNvSpPr/>
                <p:nvPr/>
              </p:nvSpPr>
              <p:spPr>
                <a:xfrm rot="8966016" flipH="1" flipV="1">
                  <a:off x="9599194" y="2368930"/>
                  <a:ext cx="153695" cy="177004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8" name="Oval 8437"/>
                <p:cNvSpPr/>
                <p:nvPr/>
              </p:nvSpPr>
              <p:spPr>
                <a:xfrm rot="8966016" flipH="1" flipV="1">
                  <a:off x="9417888" y="2438798"/>
                  <a:ext cx="153695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9" name="Oval 8438"/>
                <p:cNvSpPr/>
                <p:nvPr/>
              </p:nvSpPr>
              <p:spPr>
                <a:xfrm rot="8966016" flipH="1" flipV="1">
                  <a:off x="9346232" y="2669442"/>
                  <a:ext cx="153695" cy="177004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0" name="Oval 8439"/>
                <p:cNvSpPr/>
                <p:nvPr/>
              </p:nvSpPr>
              <p:spPr>
                <a:xfrm rot="8867425" flipH="1">
                  <a:off x="7513834" y="2575014"/>
                  <a:ext cx="144000" cy="14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1" name="Oval 8440"/>
                <p:cNvSpPr/>
                <p:nvPr/>
              </p:nvSpPr>
              <p:spPr>
                <a:xfrm rot="8867425" flipH="1">
                  <a:off x="7709364" y="2770544"/>
                  <a:ext cx="144000" cy="14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8442" name="Group 8441"/>
                <p:cNvGrpSpPr/>
                <p:nvPr/>
              </p:nvGrpSpPr>
              <p:grpSpPr>
                <a:xfrm rot="8966016">
                  <a:off x="6496605" y="1738924"/>
                  <a:ext cx="646126" cy="598416"/>
                  <a:chOff x="9461736" y="529933"/>
                  <a:chExt cx="664927" cy="598416"/>
                </a:xfrm>
              </p:grpSpPr>
              <p:sp>
                <p:nvSpPr>
                  <p:cNvPr id="8445" name="Oval 8444"/>
                  <p:cNvSpPr/>
                  <p:nvPr/>
                </p:nvSpPr>
                <p:spPr>
                  <a:xfrm flipH="1">
                    <a:off x="9461736" y="74502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46" name="Oval 8445"/>
                  <p:cNvSpPr/>
                  <p:nvPr/>
                </p:nvSpPr>
                <p:spPr>
                  <a:xfrm flipH="1">
                    <a:off x="9799665" y="60334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47" name="Oval 8446"/>
                  <p:cNvSpPr/>
                  <p:nvPr/>
                </p:nvSpPr>
                <p:spPr>
                  <a:xfrm flipH="1">
                    <a:off x="9712366" y="68530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48" name="Oval 8447"/>
                  <p:cNvSpPr/>
                  <p:nvPr/>
                </p:nvSpPr>
                <p:spPr>
                  <a:xfrm rot="8867425" flipH="1">
                    <a:off x="9530528" y="98224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49" name="Oval 8448"/>
                  <p:cNvSpPr/>
                  <p:nvPr/>
                </p:nvSpPr>
                <p:spPr>
                  <a:xfrm flipH="1">
                    <a:off x="9952065" y="75574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50" name="Oval 8449"/>
                  <p:cNvSpPr/>
                  <p:nvPr/>
                </p:nvSpPr>
                <p:spPr>
                  <a:xfrm flipH="1">
                    <a:off x="9864766" y="83770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51" name="Oval 8450"/>
                  <p:cNvSpPr/>
                  <p:nvPr/>
                </p:nvSpPr>
                <p:spPr>
                  <a:xfrm rot="8867425" flipH="1">
                    <a:off x="9690466" y="833346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52" name="Oval 8451"/>
                  <p:cNvSpPr/>
                  <p:nvPr/>
                </p:nvSpPr>
                <p:spPr>
                  <a:xfrm flipH="1">
                    <a:off x="9707320" y="964423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53" name="Oval 8452"/>
                  <p:cNvSpPr/>
                  <p:nvPr/>
                </p:nvSpPr>
                <p:spPr>
                  <a:xfrm flipH="1" flipV="1">
                    <a:off x="9611817" y="529933"/>
                    <a:ext cx="158167" cy="177004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443" name="Oval 8442"/>
                <p:cNvSpPr/>
                <p:nvPr/>
              </p:nvSpPr>
              <p:spPr>
                <a:xfrm rot="8867425" flipH="1">
                  <a:off x="6848673" y="227936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4" name="Oval 8443"/>
                <p:cNvSpPr/>
                <p:nvPr/>
              </p:nvSpPr>
              <p:spPr>
                <a:xfrm rot="8966016" flipH="1" flipV="1">
                  <a:off x="6680404" y="2306605"/>
                  <a:ext cx="153695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630" name="Group 6629"/>
              <p:cNvGrpSpPr/>
              <p:nvPr/>
            </p:nvGrpSpPr>
            <p:grpSpPr>
              <a:xfrm rot="709578">
                <a:off x="4582821" y="1116211"/>
                <a:ext cx="4855893" cy="2904954"/>
                <a:chOff x="6183548" y="232633"/>
                <a:chExt cx="4855893" cy="2904954"/>
              </a:xfrm>
            </p:grpSpPr>
            <p:grpSp>
              <p:nvGrpSpPr>
                <p:cNvPr id="7797" name="Group 7796"/>
                <p:cNvGrpSpPr/>
                <p:nvPr/>
              </p:nvGrpSpPr>
              <p:grpSpPr>
                <a:xfrm>
                  <a:off x="6183548" y="232633"/>
                  <a:ext cx="2519170" cy="2150670"/>
                  <a:chOff x="7736040" y="-186338"/>
                  <a:chExt cx="3947215" cy="3605841"/>
                </a:xfrm>
              </p:grpSpPr>
              <p:sp>
                <p:nvSpPr>
                  <p:cNvPr id="8151" name="Oval 8150"/>
                  <p:cNvSpPr/>
                  <p:nvPr/>
                </p:nvSpPr>
                <p:spPr>
                  <a:xfrm>
                    <a:off x="7736040" y="12439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52" name="Oval 8151"/>
                  <p:cNvSpPr/>
                  <p:nvPr/>
                </p:nvSpPr>
                <p:spPr>
                  <a:xfrm>
                    <a:off x="7872826" y="14185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53" name="Oval 8152"/>
                  <p:cNvSpPr/>
                  <p:nvPr/>
                </p:nvSpPr>
                <p:spPr>
                  <a:xfrm>
                    <a:off x="8009612" y="15559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54" name="Oval 8153"/>
                  <p:cNvSpPr/>
                  <p:nvPr/>
                </p:nvSpPr>
                <p:spPr>
                  <a:xfrm>
                    <a:off x="8212290" y="19107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55" name="Oval 8154"/>
                  <p:cNvSpPr/>
                  <p:nvPr/>
                </p:nvSpPr>
                <p:spPr>
                  <a:xfrm>
                    <a:off x="8349076" y="20852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56" name="Oval 8155"/>
                  <p:cNvSpPr/>
                  <p:nvPr/>
                </p:nvSpPr>
                <p:spPr>
                  <a:xfrm>
                    <a:off x="8485862" y="22226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57" name="Oval 8156"/>
                  <p:cNvSpPr/>
                  <p:nvPr/>
                </p:nvSpPr>
                <p:spPr>
                  <a:xfrm>
                    <a:off x="8144702" y="17256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58" name="Oval 8157"/>
                  <p:cNvSpPr/>
                  <p:nvPr/>
                </p:nvSpPr>
                <p:spPr>
                  <a:xfrm>
                    <a:off x="8078940" y="13963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59" name="Oval 8158"/>
                  <p:cNvSpPr/>
                  <p:nvPr/>
                </p:nvSpPr>
                <p:spPr>
                  <a:xfrm>
                    <a:off x="8215726" y="15709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60" name="Oval 8159"/>
                  <p:cNvSpPr/>
                  <p:nvPr/>
                </p:nvSpPr>
                <p:spPr>
                  <a:xfrm>
                    <a:off x="8352512" y="17083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61" name="Oval 8160"/>
                  <p:cNvSpPr/>
                  <p:nvPr/>
                </p:nvSpPr>
                <p:spPr>
                  <a:xfrm>
                    <a:off x="8555190" y="20631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62" name="Oval 8161"/>
                  <p:cNvSpPr/>
                  <p:nvPr/>
                </p:nvSpPr>
                <p:spPr>
                  <a:xfrm>
                    <a:off x="8691976" y="22376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63" name="Oval 8162"/>
                  <p:cNvSpPr/>
                  <p:nvPr/>
                </p:nvSpPr>
                <p:spPr>
                  <a:xfrm>
                    <a:off x="8828762" y="23750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64" name="Oval 8163"/>
                  <p:cNvSpPr/>
                  <p:nvPr/>
                </p:nvSpPr>
                <p:spPr>
                  <a:xfrm>
                    <a:off x="8487602" y="18780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65" name="Oval 8164"/>
                  <p:cNvSpPr/>
                  <p:nvPr/>
                </p:nvSpPr>
                <p:spPr>
                  <a:xfrm>
                    <a:off x="7888440" y="9010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66" name="Oval 8165"/>
                  <p:cNvSpPr/>
                  <p:nvPr/>
                </p:nvSpPr>
                <p:spPr>
                  <a:xfrm>
                    <a:off x="8025226" y="10756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67" name="Oval 8166"/>
                  <p:cNvSpPr/>
                  <p:nvPr/>
                </p:nvSpPr>
                <p:spPr>
                  <a:xfrm>
                    <a:off x="8162012" y="12130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68" name="Oval 8167"/>
                  <p:cNvSpPr/>
                  <p:nvPr/>
                </p:nvSpPr>
                <p:spPr>
                  <a:xfrm>
                    <a:off x="8364690" y="15678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69" name="Oval 8168"/>
                  <p:cNvSpPr/>
                  <p:nvPr/>
                </p:nvSpPr>
                <p:spPr>
                  <a:xfrm>
                    <a:off x="8501476" y="17423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70" name="Oval 8169"/>
                  <p:cNvSpPr/>
                  <p:nvPr/>
                </p:nvSpPr>
                <p:spPr>
                  <a:xfrm>
                    <a:off x="8638262" y="18797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71" name="Oval 8170"/>
                  <p:cNvSpPr/>
                  <p:nvPr/>
                </p:nvSpPr>
                <p:spPr>
                  <a:xfrm>
                    <a:off x="8297102" y="13827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72" name="Oval 8171"/>
                  <p:cNvSpPr/>
                  <p:nvPr/>
                </p:nvSpPr>
                <p:spPr>
                  <a:xfrm>
                    <a:off x="8231340" y="10534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73" name="Oval 8172"/>
                  <p:cNvSpPr/>
                  <p:nvPr/>
                </p:nvSpPr>
                <p:spPr>
                  <a:xfrm>
                    <a:off x="8368126" y="12280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74" name="Oval 8173"/>
                  <p:cNvSpPr/>
                  <p:nvPr/>
                </p:nvSpPr>
                <p:spPr>
                  <a:xfrm>
                    <a:off x="8504912" y="13654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75" name="Oval 8174"/>
                  <p:cNvSpPr/>
                  <p:nvPr/>
                </p:nvSpPr>
                <p:spPr>
                  <a:xfrm>
                    <a:off x="8707590" y="17202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76" name="Oval 8175"/>
                  <p:cNvSpPr/>
                  <p:nvPr/>
                </p:nvSpPr>
                <p:spPr>
                  <a:xfrm>
                    <a:off x="8844376" y="18947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77" name="Oval 8176"/>
                  <p:cNvSpPr/>
                  <p:nvPr/>
                </p:nvSpPr>
                <p:spPr>
                  <a:xfrm>
                    <a:off x="8981162" y="20321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78" name="Oval 8177"/>
                  <p:cNvSpPr/>
                  <p:nvPr/>
                </p:nvSpPr>
                <p:spPr>
                  <a:xfrm>
                    <a:off x="8640002" y="15351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79" name="Oval 8178"/>
                  <p:cNvSpPr/>
                  <p:nvPr/>
                </p:nvSpPr>
                <p:spPr>
                  <a:xfrm>
                    <a:off x="8478990" y="7867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80" name="Oval 8179"/>
                  <p:cNvSpPr/>
                  <p:nvPr/>
                </p:nvSpPr>
                <p:spPr>
                  <a:xfrm>
                    <a:off x="8615776" y="9613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81" name="Oval 8180"/>
                  <p:cNvSpPr/>
                  <p:nvPr/>
                </p:nvSpPr>
                <p:spPr>
                  <a:xfrm>
                    <a:off x="8752562" y="10987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82" name="Oval 8181"/>
                  <p:cNvSpPr/>
                  <p:nvPr/>
                </p:nvSpPr>
                <p:spPr>
                  <a:xfrm>
                    <a:off x="8955240" y="14535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83" name="Oval 8182"/>
                  <p:cNvSpPr/>
                  <p:nvPr/>
                </p:nvSpPr>
                <p:spPr>
                  <a:xfrm>
                    <a:off x="9092026" y="1628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84" name="Oval 8183"/>
                  <p:cNvSpPr/>
                  <p:nvPr/>
                </p:nvSpPr>
                <p:spPr>
                  <a:xfrm>
                    <a:off x="9228812" y="1765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85" name="Oval 8184"/>
                  <p:cNvSpPr/>
                  <p:nvPr/>
                </p:nvSpPr>
                <p:spPr>
                  <a:xfrm>
                    <a:off x="8887652" y="12684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86" name="Oval 8185"/>
                  <p:cNvSpPr/>
                  <p:nvPr/>
                </p:nvSpPr>
                <p:spPr>
                  <a:xfrm>
                    <a:off x="8821890" y="9391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87" name="Oval 8186"/>
                  <p:cNvSpPr/>
                  <p:nvPr/>
                </p:nvSpPr>
                <p:spPr>
                  <a:xfrm>
                    <a:off x="8958676" y="11137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88" name="Oval 8187"/>
                  <p:cNvSpPr/>
                  <p:nvPr/>
                </p:nvSpPr>
                <p:spPr>
                  <a:xfrm>
                    <a:off x="90954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89" name="Oval 8188"/>
                  <p:cNvSpPr/>
                  <p:nvPr/>
                </p:nvSpPr>
                <p:spPr>
                  <a:xfrm>
                    <a:off x="92981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90" name="Oval 8189"/>
                  <p:cNvSpPr/>
                  <p:nvPr/>
                </p:nvSpPr>
                <p:spPr>
                  <a:xfrm>
                    <a:off x="94349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91" name="Oval 8190"/>
                  <p:cNvSpPr/>
                  <p:nvPr/>
                </p:nvSpPr>
                <p:spPr>
                  <a:xfrm>
                    <a:off x="95717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92" name="Oval 8191"/>
                  <p:cNvSpPr/>
                  <p:nvPr/>
                </p:nvSpPr>
                <p:spPr>
                  <a:xfrm>
                    <a:off x="92305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93" name="Oval 8192"/>
                  <p:cNvSpPr/>
                  <p:nvPr/>
                </p:nvSpPr>
                <p:spPr>
                  <a:xfrm>
                    <a:off x="8631390" y="4438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94" name="Oval 8193"/>
                  <p:cNvSpPr/>
                  <p:nvPr/>
                </p:nvSpPr>
                <p:spPr>
                  <a:xfrm>
                    <a:off x="8768176" y="6184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95" name="Oval 8194"/>
                  <p:cNvSpPr/>
                  <p:nvPr/>
                </p:nvSpPr>
                <p:spPr>
                  <a:xfrm>
                    <a:off x="8904962" y="7558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96" name="Oval 8195"/>
                  <p:cNvSpPr/>
                  <p:nvPr/>
                </p:nvSpPr>
                <p:spPr>
                  <a:xfrm>
                    <a:off x="9107640" y="1110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97" name="Oval 8196"/>
                  <p:cNvSpPr/>
                  <p:nvPr/>
                </p:nvSpPr>
                <p:spPr>
                  <a:xfrm>
                    <a:off x="9244426" y="1285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98" name="Oval 8197"/>
                  <p:cNvSpPr/>
                  <p:nvPr/>
                </p:nvSpPr>
                <p:spPr>
                  <a:xfrm>
                    <a:off x="9381212" y="1422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99" name="Oval 8198"/>
                  <p:cNvSpPr/>
                  <p:nvPr/>
                </p:nvSpPr>
                <p:spPr>
                  <a:xfrm>
                    <a:off x="9040052" y="9255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00" name="Oval 8199"/>
                  <p:cNvSpPr/>
                  <p:nvPr/>
                </p:nvSpPr>
                <p:spPr>
                  <a:xfrm>
                    <a:off x="8974290" y="5962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01" name="Oval 8200"/>
                  <p:cNvSpPr/>
                  <p:nvPr/>
                </p:nvSpPr>
                <p:spPr>
                  <a:xfrm>
                    <a:off x="91110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02" name="Oval 8201"/>
                  <p:cNvSpPr/>
                  <p:nvPr/>
                </p:nvSpPr>
                <p:spPr>
                  <a:xfrm>
                    <a:off x="92478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03" name="Oval 8202"/>
                  <p:cNvSpPr/>
                  <p:nvPr/>
                </p:nvSpPr>
                <p:spPr>
                  <a:xfrm>
                    <a:off x="94505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04" name="Oval 8203"/>
                  <p:cNvSpPr/>
                  <p:nvPr/>
                </p:nvSpPr>
                <p:spPr>
                  <a:xfrm>
                    <a:off x="95873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05" name="Oval 8204"/>
                  <p:cNvSpPr/>
                  <p:nvPr/>
                </p:nvSpPr>
                <p:spPr>
                  <a:xfrm>
                    <a:off x="97241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06" name="Oval 8205"/>
                  <p:cNvSpPr/>
                  <p:nvPr/>
                </p:nvSpPr>
                <p:spPr>
                  <a:xfrm>
                    <a:off x="93829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207" name="Group 8206"/>
                  <p:cNvGrpSpPr/>
                  <p:nvPr/>
                </p:nvGrpSpPr>
                <p:grpSpPr>
                  <a:xfrm rot="15200309">
                    <a:off x="9058297" y="1822775"/>
                    <a:ext cx="753258" cy="1254603"/>
                    <a:chOff x="9396826" y="1060628"/>
                    <a:chExt cx="753258" cy="1254603"/>
                  </a:xfrm>
                </p:grpSpPr>
                <p:sp>
                  <p:nvSpPr>
                    <p:cNvPr id="8369" name="Oval 8368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70" name="Oval 8369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71" name="Oval 8370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72" name="Oval 8371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73" name="Oval 8372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74" name="Oval 8373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75" name="Oval 8374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76" name="Oval 8375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77" name="Oval 8376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78" name="Oval 8377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208" name="Group 8207"/>
                  <p:cNvGrpSpPr/>
                  <p:nvPr/>
                </p:nvGrpSpPr>
                <p:grpSpPr>
                  <a:xfrm rot="18943562">
                    <a:off x="9431061" y="-186338"/>
                    <a:ext cx="1305708" cy="2023752"/>
                    <a:chOff x="8844376" y="748679"/>
                    <a:chExt cx="1305708" cy="2023752"/>
                  </a:xfrm>
                </p:grpSpPr>
                <p:sp>
                  <p:nvSpPr>
                    <p:cNvPr id="8339" name="Oval 8338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40" name="Oval 8339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41" name="Oval 8340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42" name="Oval 8341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43" name="Oval 8342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44" name="Oval 8343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45" name="Oval 8344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46" name="Oval 8345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47" name="Oval 8346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48" name="Oval 8347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49" name="Oval 8348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50" name="Oval 8349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51" name="Oval 8350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52" name="Oval 8351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53" name="Oval 8352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54" name="Oval 8353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55" name="Oval 8354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56" name="Oval 8355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57" name="Oval 8356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58" name="Oval 8357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59" name="Oval 8358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60" name="Oval 8359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61" name="Oval 8360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62" name="Oval 8361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63" name="Oval 8362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64" name="Oval 8363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65" name="Oval 8364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66" name="Oval 8365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67" name="Oval 8366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68" name="Oval 8367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209" name="Oval 8208"/>
                  <p:cNvSpPr/>
                  <p:nvPr/>
                </p:nvSpPr>
                <p:spPr>
                  <a:xfrm rot="15200309">
                    <a:off x="9606192" y="98432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10" name="Oval 8209"/>
                  <p:cNvSpPr/>
                  <p:nvPr/>
                </p:nvSpPr>
                <p:spPr>
                  <a:xfrm rot="15200309">
                    <a:off x="9930042" y="184157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11" name="Oval 8210"/>
                  <p:cNvSpPr/>
                  <p:nvPr/>
                </p:nvSpPr>
                <p:spPr>
                  <a:xfrm rot="15200309">
                    <a:off x="10371556" y="1054746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12" name="Oval 8211"/>
                  <p:cNvSpPr/>
                  <p:nvPr/>
                </p:nvSpPr>
                <p:spPr>
                  <a:xfrm rot="15200309">
                    <a:off x="10597084" y="463776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213" name="Group 8212"/>
                  <p:cNvGrpSpPr/>
                  <p:nvPr/>
                </p:nvGrpSpPr>
                <p:grpSpPr>
                  <a:xfrm rot="18943562">
                    <a:off x="9583461" y="-33938"/>
                    <a:ext cx="1305708" cy="2023752"/>
                    <a:chOff x="8844376" y="748679"/>
                    <a:chExt cx="1305708" cy="2023752"/>
                  </a:xfrm>
                </p:grpSpPr>
                <p:sp>
                  <p:nvSpPr>
                    <p:cNvPr id="8309" name="Oval 8308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10" name="Oval 8309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11" name="Oval 8310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12" name="Oval 8311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13" name="Oval 8312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14" name="Oval 8313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15" name="Oval 8314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16" name="Oval 8315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17" name="Oval 8316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18" name="Oval 8317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19" name="Oval 8318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20" name="Oval 8319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21" name="Oval 8320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22" name="Oval 8321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23" name="Oval 8322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24" name="Oval 8323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25" name="Oval 8324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26" name="Oval 8325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27" name="Oval 8326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28" name="Oval 8327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29" name="Oval 8328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30" name="Oval 8329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31" name="Oval 8330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32" name="Oval 8331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33" name="Oval 8332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34" name="Oval 8333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35" name="Oval 8334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36" name="Oval 8335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37" name="Oval 8336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38" name="Oval 8337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214" name="Oval 8213"/>
                  <p:cNvSpPr/>
                  <p:nvPr/>
                </p:nvSpPr>
                <p:spPr>
                  <a:xfrm rot="15200309">
                    <a:off x="10749484" y="616176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215" name="Group 8214"/>
                  <p:cNvGrpSpPr/>
                  <p:nvPr/>
                </p:nvGrpSpPr>
                <p:grpSpPr>
                  <a:xfrm rot="18943562">
                    <a:off x="9735861" y="118462"/>
                    <a:ext cx="1305708" cy="2023752"/>
                    <a:chOff x="8844376" y="748679"/>
                    <a:chExt cx="1305708" cy="2023752"/>
                  </a:xfrm>
                </p:grpSpPr>
                <p:sp>
                  <p:nvSpPr>
                    <p:cNvPr id="8279" name="Oval 8278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80" name="Oval 8279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81" name="Oval 8280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82" name="Oval 8281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83" name="Oval 8282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84" name="Oval 8283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85" name="Oval 8284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86" name="Oval 8285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87" name="Oval 8286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88" name="Oval 8287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89" name="Oval 8288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90" name="Oval 8289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91" name="Oval 8290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92" name="Oval 8291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93" name="Oval 8292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94" name="Oval 8293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95" name="Oval 8294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96" name="Oval 8295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97" name="Oval 8296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98" name="Oval 8297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99" name="Oval 8298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00" name="Oval 8299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01" name="Oval 8300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02" name="Oval 8301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03" name="Oval 8302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04" name="Oval 8303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05" name="Oval 8304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06" name="Oval 8305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07" name="Oval 8306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08" name="Oval 8307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216" name="Oval 8215"/>
                  <p:cNvSpPr/>
                  <p:nvPr/>
                </p:nvSpPr>
                <p:spPr>
                  <a:xfrm rot="15200309">
                    <a:off x="10901884" y="768576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217" name="Group 8216"/>
                  <p:cNvGrpSpPr/>
                  <p:nvPr/>
                </p:nvGrpSpPr>
                <p:grpSpPr>
                  <a:xfrm rot="12732575">
                    <a:off x="10438133" y="1172604"/>
                    <a:ext cx="1245122" cy="1566552"/>
                    <a:chOff x="8904962" y="748679"/>
                    <a:chExt cx="1245122" cy="1566552"/>
                  </a:xfrm>
                </p:grpSpPr>
                <p:sp>
                  <p:nvSpPr>
                    <p:cNvPr id="8254" name="Oval 8253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55" name="Oval 8254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56" name="Oval 8255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57" name="Oval 8256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58" name="Oval 8257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59" name="Oval 8258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60" name="Oval 8259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61" name="Oval 8260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62" name="Oval 8261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63" name="Oval 8262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64" name="Oval 8263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65" name="Oval 8264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66" name="Oval 8265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67" name="Oval 8266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68" name="Oval 8267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69" name="Oval 8268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70" name="Oval 8269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71" name="Oval 8270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72" name="Oval 8271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73" name="Oval 8272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74" name="Oval 8273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75" name="Oval 8274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76" name="Oval 8275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77" name="Oval 8276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78" name="Oval 8277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218" name="Oval 8217"/>
                  <p:cNvSpPr/>
                  <p:nvPr/>
                </p:nvSpPr>
                <p:spPr>
                  <a:xfrm rot="15200309">
                    <a:off x="11054284" y="920976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219" name="Group 8218"/>
                  <p:cNvGrpSpPr/>
                  <p:nvPr/>
                </p:nvGrpSpPr>
                <p:grpSpPr>
                  <a:xfrm rot="3557724">
                    <a:off x="9562007" y="1821779"/>
                    <a:ext cx="1245122" cy="1566552"/>
                    <a:chOff x="8904962" y="748679"/>
                    <a:chExt cx="1245122" cy="1566552"/>
                  </a:xfrm>
                </p:grpSpPr>
                <p:sp>
                  <p:nvSpPr>
                    <p:cNvPr id="8229" name="Oval 8228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30" name="Oval 8229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31" name="Oval 8230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32" name="Oval 8231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33" name="Oval 8232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34" name="Oval 8233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35" name="Oval 8234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36" name="Oval 8235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37" name="Oval 8236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38" name="Oval 8237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39" name="Oval 8238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40" name="Oval 8239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41" name="Oval 8240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42" name="Oval 8241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43" name="Oval 8242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44" name="Oval 8243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45" name="Oval 8244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46" name="Oval 8245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47" name="Oval 8246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48" name="Oval 8247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49" name="Oval 8248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50" name="Oval 8249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51" name="Oval 8250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52" name="Oval 8251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53" name="Oval 8252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220" name="Oval 8219"/>
                  <p:cNvSpPr/>
                  <p:nvPr/>
                </p:nvSpPr>
                <p:spPr>
                  <a:xfrm rot="12732575">
                    <a:off x="9820823" y="317455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21" name="Oval 8220"/>
                  <p:cNvSpPr/>
                  <p:nvPr/>
                </p:nvSpPr>
                <p:spPr>
                  <a:xfrm rot="12732575">
                    <a:off x="7743168" y="1081849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22" name="Oval 8221"/>
                  <p:cNvSpPr/>
                  <p:nvPr/>
                </p:nvSpPr>
                <p:spPr>
                  <a:xfrm rot="12732575">
                    <a:off x="8143552" y="834246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23" name="Oval 8222"/>
                  <p:cNvSpPr/>
                  <p:nvPr/>
                </p:nvSpPr>
                <p:spPr>
                  <a:xfrm rot="12732575">
                    <a:off x="8372097" y="586937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24" name="Oval 8223"/>
                  <p:cNvSpPr/>
                  <p:nvPr/>
                </p:nvSpPr>
                <p:spPr>
                  <a:xfrm rot="12732575">
                    <a:off x="8810158" y="262411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25" name="Oval 8224"/>
                  <p:cNvSpPr/>
                  <p:nvPr/>
                </p:nvSpPr>
                <p:spPr>
                  <a:xfrm rot="12732575">
                    <a:off x="9113679" y="287294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26" name="Oval 8225"/>
                  <p:cNvSpPr/>
                  <p:nvPr/>
                </p:nvSpPr>
                <p:spPr>
                  <a:xfrm rot="12732575">
                    <a:off x="9400385" y="283236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27" name="Oval 8226"/>
                  <p:cNvSpPr/>
                  <p:nvPr/>
                </p:nvSpPr>
                <p:spPr>
                  <a:xfrm rot="12732575">
                    <a:off x="10543808" y="2491533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28" name="Oval 8227"/>
                  <p:cNvSpPr/>
                  <p:nvPr/>
                </p:nvSpPr>
                <p:spPr>
                  <a:xfrm rot="12732575">
                    <a:off x="10420962" y="2724355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798" name="Group 7797"/>
                <p:cNvGrpSpPr/>
                <p:nvPr/>
              </p:nvGrpSpPr>
              <p:grpSpPr>
                <a:xfrm>
                  <a:off x="8463002" y="657379"/>
                  <a:ext cx="2576439" cy="2233342"/>
                  <a:chOff x="8463002" y="657379"/>
                  <a:chExt cx="2576439" cy="2233342"/>
                </a:xfrm>
              </p:grpSpPr>
              <p:sp>
                <p:nvSpPr>
                  <p:cNvPr id="7923" name="Oval 7922"/>
                  <p:cNvSpPr/>
                  <p:nvPr/>
                </p:nvSpPr>
                <p:spPr>
                  <a:xfrm flipH="1">
                    <a:off x="10864843" y="1536130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24" name="Oval 7923"/>
                  <p:cNvSpPr/>
                  <p:nvPr/>
                </p:nvSpPr>
                <p:spPr>
                  <a:xfrm flipH="1">
                    <a:off x="10777545" y="1640228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25" name="Oval 7924"/>
                  <p:cNvSpPr/>
                  <p:nvPr/>
                </p:nvSpPr>
                <p:spPr>
                  <a:xfrm flipH="1">
                    <a:off x="10690246" y="1722189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26" name="Oval 7925"/>
                  <p:cNvSpPr/>
                  <p:nvPr/>
                </p:nvSpPr>
                <p:spPr>
                  <a:xfrm flipH="1">
                    <a:off x="10560894" y="193380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27" name="Oval 7926"/>
                  <p:cNvSpPr/>
                  <p:nvPr/>
                </p:nvSpPr>
                <p:spPr>
                  <a:xfrm flipH="1">
                    <a:off x="10473595" y="2037904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28" name="Oval 7927"/>
                  <p:cNvSpPr/>
                  <p:nvPr/>
                </p:nvSpPr>
                <p:spPr>
                  <a:xfrm flipH="1">
                    <a:off x="10386296" y="211986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29" name="Oval 7928"/>
                  <p:cNvSpPr/>
                  <p:nvPr/>
                </p:nvSpPr>
                <p:spPr>
                  <a:xfrm flipH="1">
                    <a:off x="10613994" y="1823440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0" name="Oval 7929"/>
                  <p:cNvSpPr/>
                  <p:nvPr/>
                </p:nvSpPr>
                <p:spPr>
                  <a:xfrm flipH="1">
                    <a:off x="10646000" y="162702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1" name="Oval 7930"/>
                  <p:cNvSpPr/>
                  <p:nvPr/>
                </p:nvSpPr>
                <p:spPr>
                  <a:xfrm flipH="1">
                    <a:off x="10558701" y="1731125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2" name="Oval 7931"/>
                  <p:cNvSpPr/>
                  <p:nvPr/>
                </p:nvSpPr>
                <p:spPr>
                  <a:xfrm flipH="1">
                    <a:off x="10471402" y="181308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3" name="Oval 7932"/>
                  <p:cNvSpPr/>
                  <p:nvPr/>
                </p:nvSpPr>
                <p:spPr>
                  <a:xfrm flipH="1">
                    <a:off x="10342050" y="202470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4" name="Oval 7933"/>
                  <p:cNvSpPr/>
                  <p:nvPr/>
                </p:nvSpPr>
                <p:spPr>
                  <a:xfrm flipH="1">
                    <a:off x="10254751" y="212880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5" name="Oval 7934"/>
                  <p:cNvSpPr/>
                  <p:nvPr/>
                </p:nvSpPr>
                <p:spPr>
                  <a:xfrm flipH="1">
                    <a:off x="10167452" y="221076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6" name="Oval 7935"/>
                  <p:cNvSpPr/>
                  <p:nvPr/>
                </p:nvSpPr>
                <p:spPr>
                  <a:xfrm flipH="1">
                    <a:off x="10395151" y="1914338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7" name="Oval 7936"/>
                  <p:cNvSpPr/>
                  <p:nvPr/>
                </p:nvSpPr>
                <p:spPr>
                  <a:xfrm flipH="1">
                    <a:off x="10767579" y="1331611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8" name="Oval 7937"/>
                  <p:cNvSpPr/>
                  <p:nvPr/>
                </p:nvSpPr>
                <p:spPr>
                  <a:xfrm flipH="1">
                    <a:off x="10680281" y="1435708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9" name="Oval 7938"/>
                  <p:cNvSpPr/>
                  <p:nvPr/>
                </p:nvSpPr>
                <p:spPr>
                  <a:xfrm flipH="1">
                    <a:off x="10592982" y="1517670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40" name="Oval 7939"/>
                  <p:cNvSpPr/>
                  <p:nvPr/>
                </p:nvSpPr>
                <p:spPr>
                  <a:xfrm flipH="1">
                    <a:off x="10463630" y="172928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41" name="Oval 7940"/>
                  <p:cNvSpPr/>
                  <p:nvPr/>
                </p:nvSpPr>
                <p:spPr>
                  <a:xfrm flipH="1">
                    <a:off x="10376331" y="1833385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42" name="Oval 7941"/>
                  <p:cNvSpPr/>
                  <p:nvPr/>
                </p:nvSpPr>
                <p:spPr>
                  <a:xfrm flipH="1">
                    <a:off x="10289032" y="191534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43" name="Oval 7942"/>
                  <p:cNvSpPr/>
                  <p:nvPr/>
                </p:nvSpPr>
                <p:spPr>
                  <a:xfrm flipH="1">
                    <a:off x="10516731" y="1618921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44" name="Oval 7943"/>
                  <p:cNvSpPr/>
                  <p:nvPr/>
                </p:nvSpPr>
                <p:spPr>
                  <a:xfrm flipH="1">
                    <a:off x="10548736" y="142250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45" name="Oval 7944"/>
                  <p:cNvSpPr/>
                  <p:nvPr/>
                </p:nvSpPr>
                <p:spPr>
                  <a:xfrm flipH="1">
                    <a:off x="10461437" y="1526606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46" name="Oval 7945"/>
                  <p:cNvSpPr/>
                  <p:nvPr/>
                </p:nvSpPr>
                <p:spPr>
                  <a:xfrm flipH="1">
                    <a:off x="10374138" y="160856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47" name="Oval 7946"/>
                  <p:cNvSpPr/>
                  <p:nvPr/>
                </p:nvSpPr>
                <p:spPr>
                  <a:xfrm flipH="1">
                    <a:off x="10244786" y="182018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48" name="Oval 7947"/>
                  <p:cNvSpPr/>
                  <p:nvPr/>
                </p:nvSpPr>
                <p:spPr>
                  <a:xfrm flipH="1">
                    <a:off x="10157487" y="192428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49" name="Oval 7948"/>
                  <p:cNvSpPr/>
                  <p:nvPr/>
                </p:nvSpPr>
                <p:spPr>
                  <a:xfrm flipH="1">
                    <a:off x="10070188" y="200624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0" name="Oval 7949"/>
                  <p:cNvSpPr/>
                  <p:nvPr/>
                </p:nvSpPr>
                <p:spPr>
                  <a:xfrm flipH="1">
                    <a:off x="10297887" y="1709818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1" name="Oval 7950"/>
                  <p:cNvSpPr/>
                  <p:nvPr/>
                </p:nvSpPr>
                <p:spPr>
                  <a:xfrm flipH="1">
                    <a:off x="10390682" y="126343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2" name="Oval 7951"/>
                  <p:cNvSpPr/>
                  <p:nvPr/>
                </p:nvSpPr>
                <p:spPr>
                  <a:xfrm flipH="1">
                    <a:off x="10303383" y="1367535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3" name="Oval 7952"/>
                  <p:cNvSpPr/>
                  <p:nvPr/>
                </p:nvSpPr>
                <p:spPr>
                  <a:xfrm flipH="1">
                    <a:off x="10216084" y="144949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4" name="Oval 7953"/>
                  <p:cNvSpPr/>
                  <p:nvPr/>
                </p:nvSpPr>
                <p:spPr>
                  <a:xfrm flipH="1">
                    <a:off x="10086732" y="166111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5" name="Oval 7954"/>
                  <p:cNvSpPr/>
                  <p:nvPr/>
                </p:nvSpPr>
                <p:spPr>
                  <a:xfrm flipH="1">
                    <a:off x="9999433" y="176521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6" name="Oval 7955"/>
                  <p:cNvSpPr/>
                  <p:nvPr/>
                </p:nvSpPr>
                <p:spPr>
                  <a:xfrm flipH="1">
                    <a:off x="9912135" y="1847173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7" name="Oval 7956"/>
                  <p:cNvSpPr/>
                  <p:nvPr/>
                </p:nvSpPr>
                <p:spPr>
                  <a:xfrm flipH="1">
                    <a:off x="10139833" y="1550748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8" name="Oval 7957"/>
                  <p:cNvSpPr/>
                  <p:nvPr/>
                </p:nvSpPr>
                <p:spPr>
                  <a:xfrm flipH="1">
                    <a:off x="10171838" y="135433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9" name="Oval 7958"/>
                  <p:cNvSpPr/>
                  <p:nvPr/>
                </p:nvSpPr>
                <p:spPr>
                  <a:xfrm flipH="1">
                    <a:off x="10084539" y="145843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0" name="Oval 7959"/>
                  <p:cNvSpPr/>
                  <p:nvPr/>
                </p:nvSpPr>
                <p:spPr>
                  <a:xfrm flipH="1">
                    <a:off x="9997240" y="154039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1" name="Oval 7960"/>
                  <p:cNvSpPr/>
                  <p:nvPr/>
                </p:nvSpPr>
                <p:spPr>
                  <a:xfrm flipH="1">
                    <a:off x="9867888" y="1752012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2" name="Oval 7961"/>
                  <p:cNvSpPr/>
                  <p:nvPr/>
                </p:nvSpPr>
                <p:spPr>
                  <a:xfrm flipH="1">
                    <a:off x="9780590" y="185610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3" name="Oval 7962"/>
                  <p:cNvSpPr/>
                  <p:nvPr/>
                </p:nvSpPr>
                <p:spPr>
                  <a:xfrm flipH="1">
                    <a:off x="9693291" y="1938071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4" name="Oval 7963"/>
                  <p:cNvSpPr/>
                  <p:nvPr/>
                </p:nvSpPr>
                <p:spPr>
                  <a:xfrm flipH="1">
                    <a:off x="9920989" y="1641645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5" name="Oval 7964"/>
                  <p:cNvSpPr/>
                  <p:nvPr/>
                </p:nvSpPr>
                <p:spPr>
                  <a:xfrm flipH="1">
                    <a:off x="10293418" y="105891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6" name="Oval 7965"/>
                  <p:cNvSpPr/>
                  <p:nvPr/>
                </p:nvSpPr>
                <p:spPr>
                  <a:xfrm flipH="1">
                    <a:off x="10206119" y="1163015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7" name="Oval 7966"/>
                  <p:cNvSpPr/>
                  <p:nvPr/>
                </p:nvSpPr>
                <p:spPr>
                  <a:xfrm flipH="1">
                    <a:off x="10118820" y="124497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8" name="Oval 7967"/>
                  <p:cNvSpPr/>
                  <p:nvPr/>
                </p:nvSpPr>
                <p:spPr>
                  <a:xfrm flipH="1">
                    <a:off x="9989468" y="145659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9" name="Oval 7968"/>
                  <p:cNvSpPr/>
                  <p:nvPr/>
                </p:nvSpPr>
                <p:spPr>
                  <a:xfrm flipH="1">
                    <a:off x="9902169" y="156069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70" name="Oval 7969"/>
                  <p:cNvSpPr/>
                  <p:nvPr/>
                </p:nvSpPr>
                <p:spPr>
                  <a:xfrm flipH="1">
                    <a:off x="9814871" y="164265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71" name="Oval 7970"/>
                  <p:cNvSpPr/>
                  <p:nvPr/>
                </p:nvSpPr>
                <p:spPr>
                  <a:xfrm flipH="1">
                    <a:off x="10042569" y="1346228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72" name="Oval 7971"/>
                  <p:cNvSpPr/>
                  <p:nvPr/>
                </p:nvSpPr>
                <p:spPr>
                  <a:xfrm flipH="1">
                    <a:off x="10074574" y="114981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73" name="Oval 7972"/>
                  <p:cNvSpPr/>
                  <p:nvPr/>
                </p:nvSpPr>
                <p:spPr>
                  <a:xfrm flipH="1">
                    <a:off x="9987275" y="125391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74" name="Oval 7973"/>
                  <p:cNvSpPr/>
                  <p:nvPr/>
                </p:nvSpPr>
                <p:spPr>
                  <a:xfrm flipH="1">
                    <a:off x="9899977" y="133587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75" name="Oval 7974"/>
                  <p:cNvSpPr/>
                  <p:nvPr/>
                </p:nvSpPr>
                <p:spPr>
                  <a:xfrm flipH="1">
                    <a:off x="9770625" y="1547492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76" name="Oval 7975"/>
                  <p:cNvSpPr/>
                  <p:nvPr/>
                </p:nvSpPr>
                <p:spPr>
                  <a:xfrm flipH="1">
                    <a:off x="9683326" y="1651590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77" name="Oval 7976"/>
                  <p:cNvSpPr/>
                  <p:nvPr/>
                </p:nvSpPr>
                <p:spPr>
                  <a:xfrm flipH="1">
                    <a:off x="9596027" y="1733551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78" name="Oval 7977"/>
                  <p:cNvSpPr/>
                  <p:nvPr/>
                </p:nvSpPr>
                <p:spPr>
                  <a:xfrm flipH="1">
                    <a:off x="9823725" y="1437126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979" name="Group 7978"/>
                  <p:cNvGrpSpPr/>
                  <p:nvPr/>
                </p:nvGrpSpPr>
                <p:grpSpPr>
                  <a:xfrm rot="6399691" flipH="1">
                    <a:off x="9730550" y="1855143"/>
                    <a:ext cx="449274" cy="800706"/>
                    <a:chOff x="9396826" y="1060628"/>
                    <a:chExt cx="753258" cy="1254603"/>
                  </a:xfrm>
                </p:grpSpPr>
                <p:sp>
                  <p:nvSpPr>
                    <p:cNvPr id="8141" name="Oval 8140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42" name="Oval 8141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43" name="Oval 8142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44" name="Oval 8143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45" name="Oval 8144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46" name="Oval 8145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47" name="Oval 8146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48" name="Oval 8147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49" name="Oval 8148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50" name="Oval 8149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980" name="Group 7979"/>
                  <p:cNvGrpSpPr/>
                  <p:nvPr/>
                </p:nvGrpSpPr>
                <p:grpSpPr>
                  <a:xfrm rot="2656438" flipH="1">
                    <a:off x="9237396" y="657379"/>
                    <a:ext cx="833322" cy="1207048"/>
                    <a:chOff x="8844376" y="748679"/>
                    <a:chExt cx="1305708" cy="2023752"/>
                  </a:xfrm>
                </p:grpSpPr>
                <p:sp>
                  <p:nvSpPr>
                    <p:cNvPr id="8111" name="Oval 8110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12" name="Oval 8111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13" name="Oval 8112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14" name="Oval 8113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15" name="Oval 8114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16" name="Oval 8115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17" name="Oval 8116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18" name="Oval 8117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19" name="Oval 8118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20" name="Oval 8119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21" name="Oval 8120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22" name="Oval 8121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23" name="Oval 8122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24" name="Oval 8123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25" name="Oval 8124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26" name="Oval 8125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27" name="Oval 8126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28" name="Oval 8127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29" name="Oval 8128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30" name="Oval 8129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31" name="Oval 8130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32" name="Oval 8131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33" name="Oval 8132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34" name="Oval 8133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35" name="Oval 8134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36" name="Oval 8135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37" name="Oval 8136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38" name="Oval 8137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39" name="Oval 8138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40" name="Oval 8139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981" name="Oval 7980"/>
                  <p:cNvSpPr/>
                  <p:nvPr/>
                </p:nvSpPr>
                <p:spPr>
                  <a:xfrm rot="6399691" flipH="1">
                    <a:off x="9676999" y="1376144"/>
                    <a:ext cx="163169" cy="15633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82" name="Oval 7981"/>
                  <p:cNvSpPr/>
                  <p:nvPr/>
                </p:nvSpPr>
                <p:spPr>
                  <a:xfrm rot="6399691" flipH="1">
                    <a:off x="9470313" y="1887443"/>
                    <a:ext cx="163169" cy="15633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83" name="Oval 7982"/>
                  <p:cNvSpPr/>
                  <p:nvPr/>
                </p:nvSpPr>
                <p:spPr>
                  <a:xfrm rot="6399691" flipH="1">
                    <a:off x="9198172" y="1417324"/>
                    <a:ext cx="153857" cy="18149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84" name="Oval 7983"/>
                  <p:cNvSpPr/>
                  <p:nvPr/>
                </p:nvSpPr>
                <p:spPr>
                  <a:xfrm rot="6399691" flipH="1">
                    <a:off x="9167301" y="1039194"/>
                    <a:ext cx="153857" cy="18149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985" name="Group 7984"/>
                  <p:cNvGrpSpPr/>
                  <p:nvPr/>
                </p:nvGrpSpPr>
                <p:grpSpPr>
                  <a:xfrm rot="2656438" flipH="1">
                    <a:off x="9140132" y="748277"/>
                    <a:ext cx="833322" cy="1207048"/>
                    <a:chOff x="8844376" y="748679"/>
                    <a:chExt cx="1305708" cy="2023752"/>
                  </a:xfrm>
                </p:grpSpPr>
                <p:sp>
                  <p:nvSpPr>
                    <p:cNvPr id="8081" name="Oval 8080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82" name="Oval 8081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83" name="Oval 8082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84" name="Oval 8083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85" name="Oval 8084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86" name="Oval 8085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87" name="Oval 8086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88" name="Oval 8087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89" name="Oval 8088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90" name="Oval 8089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91" name="Oval 8090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92" name="Oval 8091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93" name="Oval 8092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94" name="Oval 8093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95" name="Oval 8094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96" name="Oval 8095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97" name="Oval 8096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98" name="Oval 8097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99" name="Oval 8098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00" name="Oval 8099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01" name="Oval 8100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02" name="Oval 8101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03" name="Oval 8102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04" name="Oval 8103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05" name="Oval 8104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06" name="Oval 8105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07" name="Oval 8106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08" name="Oval 8107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09" name="Oval 8108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10" name="Oval 8109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986" name="Oval 7985"/>
                  <p:cNvSpPr/>
                  <p:nvPr/>
                </p:nvSpPr>
                <p:spPr>
                  <a:xfrm rot="6399691" flipH="1">
                    <a:off x="9070037" y="1130091"/>
                    <a:ext cx="153857" cy="18149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987" name="Group 7986"/>
                  <p:cNvGrpSpPr/>
                  <p:nvPr/>
                </p:nvGrpSpPr>
                <p:grpSpPr>
                  <a:xfrm rot="2656438" flipH="1">
                    <a:off x="9042868" y="839174"/>
                    <a:ext cx="833322" cy="1207048"/>
                    <a:chOff x="8844376" y="748679"/>
                    <a:chExt cx="1305708" cy="2023752"/>
                  </a:xfrm>
                </p:grpSpPr>
                <p:sp>
                  <p:nvSpPr>
                    <p:cNvPr id="8051" name="Oval 8050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52" name="Oval 8051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53" name="Oval 8052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54" name="Oval 8053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55" name="Oval 8054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56" name="Oval 8055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57" name="Oval 8056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58" name="Oval 8057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59" name="Oval 8058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60" name="Oval 8059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61" name="Oval 8060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62" name="Oval 8061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63" name="Oval 8062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64" name="Oval 8063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65" name="Oval 8064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66" name="Oval 8065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67" name="Oval 8066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68" name="Oval 8067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69" name="Oval 8068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70" name="Oval 8069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71" name="Oval 8070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72" name="Oval 8071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73" name="Oval 8072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74" name="Oval 8073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75" name="Oval 8074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76" name="Oval 8075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77" name="Oval 8076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78" name="Oval 8077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79" name="Oval 8078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80" name="Oval 8079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988" name="Oval 7987"/>
                  <p:cNvSpPr/>
                  <p:nvPr/>
                </p:nvSpPr>
                <p:spPr>
                  <a:xfrm rot="6399691" flipH="1">
                    <a:off x="8972773" y="1220989"/>
                    <a:ext cx="153857" cy="18149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989" name="Group 7988"/>
                  <p:cNvGrpSpPr/>
                  <p:nvPr/>
                </p:nvGrpSpPr>
                <p:grpSpPr>
                  <a:xfrm rot="10800000" flipH="1">
                    <a:off x="8463002" y="1319917"/>
                    <a:ext cx="885474" cy="1059458"/>
                    <a:chOff x="8904962" y="748679"/>
                    <a:chExt cx="1245122" cy="1566552"/>
                  </a:xfrm>
                </p:grpSpPr>
                <p:sp>
                  <p:nvSpPr>
                    <p:cNvPr id="8026" name="Oval 8025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27" name="Oval 8026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28" name="Oval 8027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29" name="Oval 8028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30" name="Oval 8029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31" name="Oval 8030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32" name="Oval 8031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33" name="Oval 8032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34" name="Oval 8033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35" name="Oval 8034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36" name="Oval 8035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37" name="Oval 8036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38" name="Oval 8037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39" name="Oval 8038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40" name="Oval 8039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41" name="Oval 8040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42" name="Oval 8041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43" name="Oval 8042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44" name="Oval 8043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45" name="Oval 8044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46" name="Oval 8045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47" name="Oval 8046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48" name="Oval 8047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49" name="Oval 8048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50" name="Oval 8049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990" name="Oval 7989"/>
                  <p:cNvSpPr/>
                  <p:nvPr/>
                </p:nvSpPr>
                <p:spPr>
                  <a:xfrm rot="6399691" flipH="1">
                    <a:off x="8875509" y="1311886"/>
                    <a:ext cx="153857" cy="18149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991" name="Group 7990"/>
                  <p:cNvGrpSpPr/>
                  <p:nvPr/>
                </p:nvGrpSpPr>
                <p:grpSpPr>
                  <a:xfrm rot="9908956" flipH="1">
                    <a:off x="8812453" y="1890925"/>
                    <a:ext cx="742641" cy="999796"/>
                    <a:chOff x="8904962" y="748679"/>
                    <a:chExt cx="1245122" cy="1566552"/>
                  </a:xfrm>
                </p:grpSpPr>
                <p:sp>
                  <p:nvSpPr>
                    <p:cNvPr id="8001" name="Oval 8000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02" name="Oval 8001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03" name="Oval 8002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04" name="Oval 8003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05" name="Oval 8004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06" name="Oval 8005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07" name="Oval 8006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08" name="Oval 8007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09" name="Oval 8008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10" name="Oval 8009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11" name="Oval 8010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12" name="Oval 8011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13" name="Oval 8012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14" name="Oval 8013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15" name="Oval 8014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16" name="Oval 8015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17" name="Oval 8016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18" name="Oval 8017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19" name="Oval 8018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20" name="Oval 8019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21" name="Oval 8020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22" name="Oval 8021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23" name="Oval 8022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24" name="Oval 8023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25" name="Oval 8024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992" name="Oval 7991"/>
                  <p:cNvSpPr/>
                  <p:nvPr/>
                </p:nvSpPr>
                <p:spPr>
                  <a:xfrm rot="8867425" flipH="1">
                    <a:off x="9534305" y="2687601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93" name="Oval 7992"/>
                  <p:cNvSpPr/>
                  <p:nvPr/>
                </p:nvSpPr>
                <p:spPr>
                  <a:xfrm rot="8867425" flipH="1">
                    <a:off x="10860294" y="143942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94" name="Oval 7993"/>
                  <p:cNvSpPr/>
                  <p:nvPr/>
                </p:nvSpPr>
                <p:spPr>
                  <a:xfrm rot="8867425" flipH="1">
                    <a:off x="10604763" y="129174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95" name="Oval 7994"/>
                  <p:cNvSpPr/>
                  <p:nvPr/>
                </p:nvSpPr>
                <p:spPr>
                  <a:xfrm rot="8867425" flipH="1">
                    <a:off x="10458903" y="1144244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96" name="Oval 7995"/>
                  <p:cNvSpPr/>
                  <p:nvPr/>
                </p:nvSpPr>
                <p:spPr>
                  <a:xfrm rot="8867425" flipH="1">
                    <a:off x="10179326" y="95068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97" name="Oval 7996"/>
                  <p:cNvSpPr/>
                  <p:nvPr/>
                </p:nvSpPr>
                <p:spPr>
                  <a:xfrm rot="8867425" flipH="1">
                    <a:off x="9985614" y="250770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98" name="Oval 7997"/>
                  <p:cNvSpPr/>
                  <p:nvPr/>
                </p:nvSpPr>
                <p:spPr>
                  <a:xfrm rot="8867425" flipH="1">
                    <a:off x="9802634" y="2483508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99" name="Oval 7998"/>
                  <p:cNvSpPr/>
                  <p:nvPr/>
                </p:nvSpPr>
                <p:spPr>
                  <a:xfrm rot="8867425" flipH="1">
                    <a:off x="9185949" y="2254570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00" name="Oval 7999"/>
                  <p:cNvSpPr/>
                  <p:nvPr/>
                </p:nvSpPr>
                <p:spPr>
                  <a:xfrm rot="8867425" flipH="1">
                    <a:off x="9151287" y="241908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799" name="Group 7798"/>
                <p:cNvGrpSpPr/>
                <p:nvPr/>
              </p:nvGrpSpPr>
              <p:grpSpPr>
                <a:xfrm>
                  <a:off x="7580948" y="2012501"/>
                  <a:ext cx="2302056" cy="1125086"/>
                  <a:chOff x="9926995" y="1185666"/>
                  <a:chExt cx="2302056" cy="1125086"/>
                </a:xfrm>
              </p:grpSpPr>
              <p:sp>
                <p:nvSpPr>
                  <p:cNvPr id="7881" name="Oval 7880"/>
                  <p:cNvSpPr/>
                  <p:nvPr/>
                </p:nvSpPr>
                <p:spPr>
                  <a:xfrm flipH="1">
                    <a:off x="11018169" y="166287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82" name="Oval 7881"/>
                  <p:cNvSpPr/>
                  <p:nvPr/>
                </p:nvSpPr>
                <p:spPr>
                  <a:xfrm flipH="1">
                    <a:off x="10930871" y="1766976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83" name="Oval 7882"/>
                  <p:cNvSpPr/>
                  <p:nvPr/>
                </p:nvSpPr>
                <p:spPr>
                  <a:xfrm flipH="1">
                    <a:off x="10843572" y="184893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84" name="Oval 7883"/>
                  <p:cNvSpPr/>
                  <p:nvPr/>
                </p:nvSpPr>
                <p:spPr>
                  <a:xfrm flipH="1">
                    <a:off x="10714220" y="206055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85" name="Oval 7884"/>
                  <p:cNvSpPr/>
                  <p:nvPr/>
                </p:nvSpPr>
                <p:spPr>
                  <a:xfrm flipH="1">
                    <a:off x="10626921" y="216465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86" name="Oval 7885"/>
                  <p:cNvSpPr/>
                  <p:nvPr/>
                </p:nvSpPr>
                <p:spPr>
                  <a:xfrm flipH="1">
                    <a:off x="9926995" y="184642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87" name="Oval 7886"/>
                  <p:cNvSpPr/>
                  <p:nvPr/>
                </p:nvSpPr>
                <p:spPr>
                  <a:xfrm flipH="1">
                    <a:off x="10767320" y="1950188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88" name="Oval 7887"/>
                  <p:cNvSpPr/>
                  <p:nvPr/>
                </p:nvSpPr>
                <p:spPr>
                  <a:xfrm flipH="1">
                    <a:off x="10799326" y="175377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89" name="Oval 7888"/>
                  <p:cNvSpPr/>
                  <p:nvPr/>
                </p:nvSpPr>
                <p:spPr>
                  <a:xfrm flipH="1">
                    <a:off x="10712027" y="185787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0" name="Oval 7889"/>
                  <p:cNvSpPr/>
                  <p:nvPr/>
                </p:nvSpPr>
                <p:spPr>
                  <a:xfrm flipH="1">
                    <a:off x="10624728" y="193983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1" name="Oval 7890"/>
                  <p:cNvSpPr/>
                  <p:nvPr/>
                </p:nvSpPr>
                <p:spPr>
                  <a:xfrm flipH="1">
                    <a:off x="10495376" y="2151452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2" name="Oval 7891"/>
                  <p:cNvSpPr/>
                  <p:nvPr/>
                </p:nvSpPr>
                <p:spPr>
                  <a:xfrm flipH="1">
                    <a:off x="11123741" y="1815454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3" name="Oval 7892"/>
                  <p:cNvSpPr/>
                  <p:nvPr/>
                </p:nvSpPr>
                <p:spPr>
                  <a:xfrm flipH="1">
                    <a:off x="10548477" y="2041086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4" name="Oval 7893"/>
                  <p:cNvSpPr/>
                  <p:nvPr/>
                </p:nvSpPr>
                <p:spPr>
                  <a:xfrm flipH="1">
                    <a:off x="10920905" y="1458359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5" name="Oval 7894"/>
                  <p:cNvSpPr/>
                  <p:nvPr/>
                </p:nvSpPr>
                <p:spPr>
                  <a:xfrm flipH="1">
                    <a:off x="10833607" y="1562456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6" name="Oval 7895"/>
                  <p:cNvSpPr/>
                  <p:nvPr/>
                </p:nvSpPr>
                <p:spPr>
                  <a:xfrm flipH="1">
                    <a:off x="10746308" y="164441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7" name="Oval 7896"/>
                  <p:cNvSpPr/>
                  <p:nvPr/>
                </p:nvSpPr>
                <p:spPr>
                  <a:xfrm flipH="1">
                    <a:off x="10616956" y="185603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8" name="Oval 7897"/>
                  <p:cNvSpPr/>
                  <p:nvPr/>
                </p:nvSpPr>
                <p:spPr>
                  <a:xfrm flipH="1">
                    <a:off x="10529657" y="196013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9" name="Oval 7898"/>
                  <p:cNvSpPr/>
                  <p:nvPr/>
                </p:nvSpPr>
                <p:spPr>
                  <a:xfrm flipH="1">
                    <a:off x="12054453" y="171477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0" name="Oval 7899"/>
                  <p:cNvSpPr/>
                  <p:nvPr/>
                </p:nvSpPr>
                <p:spPr>
                  <a:xfrm flipH="1">
                    <a:off x="10670057" y="1745669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1" name="Oval 7900"/>
                  <p:cNvSpPr/>
                  <p:nvPr/>
                </p:nvSpPr>
                <p:spPr>
                  <a:xfrm flipH="1">
                    <a:off x="10702062" y="154925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2" name="Oval 7901"/>
                  <p:cNvSpPr/>
                  <p:nvPr/>
                </p:nvSpPr>
                <p:spPr>
                  <a:xfrm flipH="1">
                    <a:off x="10614763" y="1653354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3" name="Oval 7902"/>
                  <p:cNvSpPr/>
                  <p:nvPr/>
                </p:nvSpPr>
                <p:spPr>
                  <a:xfrm flipH="1">
                    <a:off x="10527464" y="173531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4" name="Oval 7903"/>
                  <p:cNvSpPr/>
                  <p:nvPr/>
                </p:nvSpPr>
                <p:spPr>
                  <a:xfrm flipH="1">
                    <a:off x="10398112" y="1946933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5" name="Oval 7904"/>
                  <p:cNvSpPr/>
                  <p:nvPr/>
                </p:nvSpPr>
                <p:spPr>
                  <a:xfrm flipH="1">
                    <a:off x="10233795" y="1939428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6" name="Oval 7905"/>
                  <p:cNvSpPr/>
                  <p:nvPr/>
                </p:nvSpPr>
                <p:spPr>
                  <a:xfrm flipH="1">
                    <a:off x="11051770" y="1968960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7" name="Oval 7906"/>
                  <p:cNvSpPr/>
                  <p:nvPr/>
                </p:nvSpPr>
                <p:spPr>
                  <a:xfrm flipH="1">
                    <a:off x="10451213" y="1836566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8" name="Oval 7907"/>
                  <p:cNvSpPr/>
                  <p:nvPr/>
                </p:nvSpPr>
                <p:spPr>
                  <a:xfrm flipH="1">
                    <a:off x="10544008" y="139018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9" name="Oval 7908"/>
                  <p:cNvSpPr/>
                  <p:nvPr/>
                </p:nvSpPr>
                <p:spPr>
                  <a:xfrm flipH="1">
                    <a:off x="10456709" y="149428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0" name="Oval 7909"/>
                  <p:cNvSpPr/>
                  <p:nvPr/>
                </p:nvSpPr>
                <p:spPr>
                  <a:xfrm flipH="1">
                    <a:off x="10369410" y="157624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1" name="Oval 7910"/>
                  <p:cNvSpPr/>
                  <p:nvPr/>
                </p:nvSpPr>
                <p:spPr>
                  <a:xfrm flipH="1">
                    <a:off x="10240058" y="1787862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2" name="Oval 7911"/>
                  <p:cNvSpPr/>
                  <p:nvPr/>
                </p:nvSpPr>
                <p:spPr>
                  <a:xfrm flipH="1">
                    <a:off x="10293159" y="1677496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3" name="Oval 7912"/>
                  <p:cNvSpPr/>
                  <p:nvPr/>
                </p:nvSpPr>
                <p:spPr>
                  <a:xfrm flipH="1">
                    <a:off x="10325164" y="1481083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4" name="Oval 7913"/>
                  <p:cNvSpPr/>
                  <p:nvPr/>
                </p:nvSpPr>
                <p:spPr>
                  <a:xfrm flipH="1">
                    <a:off x="10237865" y="1585180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5" name="Oval 7914"/>
                  <p:cNvSpPr/>
                  <p:nvPr/>
                </p:nvSpPr>
                <p:spPr>
                  <a:xfrm flipH="1">
                    <a:off x="10446744" y="118566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6" name="Oval 7915"/>
                  <p:cNvSpPr/>
                  <p:nvPr/>
                </p:nvSpPr>
                <p:spPr>
                  <a:xfrm flipH="1">
                    <a:off x="10359445" y="128976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7" name="Oval 7916"/>
                  <p:cNvSpPr/>
                  <p:nvPr/>
                </p:nvSpPr>
                <p:spPr>
                  <a:xfrm flipH="1">
                    <a:off x="10272146" y="137172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8" name="Oval 7917"/>
                  <p:cNvSpPr/>
                  <p:nvPr/>
                </p:nvSpPr>
                <p:spPr>
                  <a:xfrm flipH="1">
                    <a:off x="10195895" y="1472976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9" name="Oval 7918"/>
                  <p:cNvSpPr/>
                  <p:nvPr/>
                </p:nvSpPr>
                <p:spPr>
                  <a:xfrm flipH="1">
                    <a:off x="10227900" y="127656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20" name="Oval 7919"/>
                  <p:cNvSpPr/>
                  <p:nvPr/>
                </p:nvSpPr>
                <p:spPr>
                  <a:xfrm rot="8867425" flipH="1">
                    <a:off x="11013620" y="1566177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21" name="Oval 7920"/>
                  <p:cNvSpPr/>
                  <p:nvPr/>
                </p:nvSpPr>
                <p:spPr>
                  <a:xfrm rot="8867425" flipH="1">
                    <a:off x="10758089" y="1418497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22" name="Oval 7921"/>
                  <p:cNvSpPr/>
                  <p:nvPr/>
                </p:nvSpPr>
                <p:spPr>
                  <a:xfrm rot="8867425" flipH="1">
                    <a:off x="10612229" y="127099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800" name="Oval 7799"/>
                <p:cNvSpPr/>
                <p:nvPr/>
              </p:nvSpPr>
              <p:spPr>
                <a:xfrm flipH="1">
                  <a:off x="9309336" y="59262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1" name="Oval 7800"/>
                <p:cNvSpPr/>
                <p:nvPr/>
              </p:nvSpPr>
              <p:spPr>
                <a:xfrm flipH="1">
                  <a:off x="9222038" y="69672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2" name="Oval 7801"/>
                <p:cNvSpPr/>
                <p:nvPr/>
              </p:nvSpPr>
              <p:spPr>
                <a:xfrm flipH="1">
                  <a:off x="9134739" y="77868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3" name="Oval 7802"/>
                <p:cNvSpPr/>
                <p:nvPr/>
              </p:nvSpPr>
              <p:spPr>
                <a:xfrm flipH="1">
                  <a:off x="9005387" y="9903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4" name="Oval 7803"/>
                <p:cNvSpPr/>
                <p:nvPr/>
              </p:nvSpPr>
              <p:spPr>
                <a:xfrm flipH="1">
                  <a:off x="8918088" y="1094401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5" name="Oval 7804"/>
                <p:cNvSpPr/>
                <p:nvPr/>
              </p:nvSpPr>
              <p:spPr>
                <a:xfrm flipH="1">
                  <a:off x="8830789" y="117636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6" name="Oval 7805"/>
                <p:cNvSpPr/>
                <p:nvPr/>
              </p:nvSpPr>
              <p:spPr>
                <a:xfrm flipH="1">
                  <a:off x="9058487" y="879937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7" name="Oval 7806"/>
                <p:cNvSpPr/>
                <p:nvPr/>
              </p:nvSpPr>
              <p:spPr>
                <a:xfrm flipH="1">
                  <a:off x="9090493" y="68352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8" name="Oval 7807"/>
                <p:cNvSpPr/>
                <p:nvPr/>
              </p:nvSpPr>
              <p:spPr>
                <a:xfrm flipH="1">
                  <a:off x="9003194" y="78762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09" name="Oval 7808"/>
                <p:cNvSpPr/>
                <p:nvPr/>
              </p:nvSpPr>
              <p:spPr>
                <a:xfrm flipH="1">
                  <a:off x="8915895" y="86958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0" name="Oval 7809"/>
                <p:cNvSpPr/>
                <p:nvPr/>
              </p:nvSpPr>
              <p:spPr>
                <a:xfrm flipH="1">
                  <a:off x="8786543" y="108120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1" name="Oval 7810"/>
                <p:cNvSpPr/>
                <p:nvPr/>
              </p:nvSpPr>
              <p:spPr>
                <a:xfrm flipH="1">
                  <a:off x="8699244" y="118529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2" name="Oval 7811"/>
                <p:cNvSpPr/>
                <p:nvPr/>
              </p:nvSpPr>
              <p:spPr>
                <a:xfrm flipH="1">
                  <a:off x="8611945" y="126726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3" name="Oval 7812"/>
                <p:cNvSpPr/>
                <p:nvPr/>
              </p:nvSpPr>
              <p:spPr>
                <a:xfrm flipH="1">
                  <a:off x="8839644" y="970835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4" name="Oval 7813"/>
                <p:cNvSpPr/>
                <p:nvPr/>
              </p:nvSpPr>
              <p:spPr>
                <a:xfrm flipH="1">
                  <a:off x="9212072" y="38810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5" name="Oval 7814"/>
                <p:cNvSpPr/>
                <p:nvPr/>
              </p:nvSpPr>
              <p:spPr>
                <a:xfrm flipH="1">
                  <a:off x="9124774" y="49220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6" name="Oval 7815"/>
                <p:cNvSpPr/>
                <p:nvPr/>
              </p:nvSpPr>
              <p:spPr>
                <a:xfrm flipH="1">
                  <a:off x="9037475" y="57416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7" name="Oval 7816"/>
                <p:cNvSpPr/>
                <p:nvPr/>
              </p:nvSpPr>
              <p:spPr>
                <a:xfrm flipH="1">
                  <a:off x="8908123" y="78578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8" name="Oval 7817"/>
                <p:cNvSpPr/>
                <p:nvPr/>
              </p:nvSpPr>
              <p:spPr>
                <a:xfrm flipH="1">
                  <a:off x="8820824" y="88988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19" name="Oval 7818"/>
                <p:cNvSpPr/>
                <p:nvPr/>
              </p:nvSpPr>
              <p:spPr>
                <a:xfrm flipH="1">
                  <a:off x="8733525" y="97184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0" name="Oval 7819"/>
                <p:cNvSpPr/>
                <p:nvPr/>
              </p:nvSpPr>
              <p:spPr>
                <a:xfrm flipH="1">
                  <a:off x="8961224" y="67541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1" name="Oval 7820"/>
                <p:cNvSpPr/>
                <p:nvPr/>
              </p:nvSpPr>
              <p:spPr>
                <a:xfrm flipH="1">
                  <a:off x="8993229" y="47900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2" name="Oval 7821"/>
                <p:cNvSpPr/>
                <p:nvPr/>
              </p:nvSpPr>
              <p:spPr>
                <a:xfrm flipH="1">
                  <a:off x="8905930" y="58310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3" name="Oval 7822"/>
                <p:cNvSpPr/>
                <p:nvPr/>
              </p:nvSpPr>
              <p:spPr>
                <a:xfrm flipH="1">
                  <a:off x="8818631" y="66506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4" name="Oval 7823"/>
                <p:cNvSpPr/>
                <p:nvPr/>
              </p:nvSpPr>
              <p:spPr>
                <a:xfrm flipH="1">
                  <a:off x="8689279" y="876682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5" name="Oval 7824"/>
                <p:cNvSpPr/>
                <p:nvPr/>
              </p:nvSpPr>
              <p:spPr>
                <a:xfrm flipH="1">
                  <a:off x="8601980" y="98077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6" name="Oval 7825"/>
                <p:cNvSpPr/>
                <p:nvPr/>
              </p:nvSpPr>
              <p:spPr>
                <a:xfrm flipH="1">
                  <a:off x="8514681" y="106274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7" name="Oval 7826"/>
                <p:cNvSpPr/>
                <p:nvPr/>
              </p:nvSpPr>
              <p:spPr>
                <a:xfrm flipH="1">
                  <a:off x="8742380" y="766315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8" name="Oval 7827"/>
                <p:cNvSpPr/>
                <p:nvPr/>
              </p:nvSpPr>
              <p:spPr>
                <a:xfrm flipH="1">
                  <a:off x="8376562" y="54338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29" name="Oval 7828"/>
                <p:cNvSpPr/>
                <p:nvPr/>
              </p:nvSpPr>
              <p:spPr>
                <a:xfrm flipH="1">
                  <a:off x="8747876" y="42403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0" name="Oval 7829"/>
                <p:cNvSpPr/>
                <p:nvPr/>
              </p:nvSpPr>
              <p:spPr>
                <a:xfrm flipH="1">
                  <a:off x="8660577" y="50599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1" name="Oval 7830"/>
                <p:cNvSpPr/>
                <p:nvPr/>
              </p:nvSpPr>
              <p:spPr>
                <a:xfrm flipH="1">
                  <a:off x="8531225" y="71761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2" name="Oval 7831"/>
                <p:cNvSpPr/>
                <p:nvPr/>
              </p:nvSpPr>
              <p:spPr>
                <a:xfrm flipH="1">
                  <a:off x="8661688" y="641707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3" name="Oval 7832"/>
                <p:cNvSpPr/>
                <p:nvPr/>
              </p:nvSpPr>
              <p:spPr>
                <a:xfrm flipH="1">
                  <a:off x="8928052" y="40402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4" name="Oval 7833"/>
                <p:cNvSpPr/>
                <p:nvPr/>
              </p:nvSpPr>
              <p:spPr>
                <a:xfrm flipH="1">
                  <a:off x="8613852" y="144562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5" name="Oval 7834"/>
                <p:cNvSpPr/>
                <p:nvPr/>
              </p:nvSpPr>
              <p:spPr>
                <a:xfrm flipH="1">
                  <a:off x="8373801" y="70171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6" name="Oval 7835"/>
                <p:cNvSpPr/>
                <p:nvPr/>
              </p:nvSpPr>
              <p:spPr>
                <a:xfrm flipH="1">
                  <a:off x="8278730" y="650801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7" name="Oval 7836"/>
                <p:cNvSpPr/>
                <p:nvPr/>
              </p:nvSpPr>
              <p:spPr>
                <a:xfrm flipH="1">
                  <a:off x="8157684" y="52533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8" name="Oval 7837"/>
                <p:cNvSpPr/>
                <p:nvPr/>
              </p:nvSpPr>
              <p:spPr>
                <a:xfrm flipH="1">
                  <a:off x="8616141" y="1160845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39" name="Oval 7838"/>
                <p:cNvSpPr/>
                <p:nvPr/>
              </p:nvSpPr>
              <p:spPr>
                <a:xfrm flipH="1">
                  <a:off x="8415277" y="87075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0" name="Oval 7839"/>
                <p:cNvSpPr/>
                <p:nvPr/>
              </p:nvSpPr>
              <p:spPr>
                <a:xfrm rot="8867425" flipH="1">
                  <a:off x="9304787" y="49592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1" name="Oval 7840"/>
                <p:cNvSpPr/>
                <p:nvPr/>
              </p:nvSpPr>
              <p:spPr>
                <a:xfrm rot="8867425" flipH="1">
                  <a:off x="9049256" y="34824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2" name="Oval 7841"/>
                <p:cNvSpPr/>
                <p:nvPr/>
              </p:nvSpPr>
              <p:spPr>
                <a:xfrm rot="8867425" flipH="1">
                  <a:off x="8006367" y="468028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3" name="Oval 7842"/>
                <p:cNvSpPr/>
                <p:nvPr/>
              </p:nvSpPr>
              <p:spPr>
                <a:xfrm flipH="1">
                  <a:off x="9647265" y="4509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4" name="Oval 7843"/>
                <p:cNvSpPr/>
                <p:nvPr/>
              </p:nvSpPr>
              <p:spPr>
                <a:xfrm flipH="1">
                  <a:off x="9559966" y="5329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5" name="Oval 7844"/>
                <p:cNvSpPr/>
                <p:nvPr/>
              </p:nvSpPr>
              <p:spPr>
                <a:xfrm rot="8867425" flipH="1">
                  <a:off x="9378128" y="82984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6" name="Oval 7845"/>
                <p:cNvSpPr/>
                <p:nvPr/>
              </p:nvSpPr>
              <p:spPr>
                <a:xfrm flipH="1">
                  <a:off x="9799665" y="6033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7" name="Oval 7846"/>
                <p:cNvSpPr/>
                <p:nvPr/>
              </p:nvSpPr>
              <p:spPr>
                <a:xfrm flipH="1">
                  <a:off x="9712366" y="6853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8" name="Oval 7847"/>
                <p:cNvSpPr/>
                <p:nvPr/>
              </p:nvSpPr>
              <p:spPr>
                <a:xfrm rot="8867425" flipH="1">
                  <a:off x="9538066" y="68094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49" name="Oval 7848"/>
                <p:cNvSpPr/>
                <p:nvPr/>
              </p:nvSpPr>
              <p:spPr>
                <a:xfrm flipH="1">
                  <a:off x="9554920" y="81202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0" name="Oval 7849"/>
                <p:cNvSpPr/>
                <p:nvPr/>
              </p:nvSpPr>
              <p:spPr>
                <a:xfrm flipH="1" flipV="1">
                  <a:off x="9459417" y="377533"/>
                  <a:ext cx="158167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851" name="Group 7850"/>
                <p:cNvGrpSpPr/>
                <p:nvPr/>
              </p:nvGrpSpPr>
              <p:grpSpPr>
                <a:xfrm rot="8966016">
                  <a:off x="6896374" y="2251060"/>
                  <a:ext cx="646126" cy="598416"/>
                  <a:chOff x="9461736" y="529933"/>
                  <a:chExt cx="664927" cy="598416"/>
                </a:xfrm>
              </p:grpSpPr>
              <p:sp>
                <p:nvSpPr>
                  <p:cNvPr id="7872" name="Oval 7871"/>
                  <p:cNvSpPr/>
                  <p:nvPr/>
                </p:nvSpPr>
                <p:spPr>
                  <a:xfrm flipH="1">
                    <a:off x="9461736" y="74502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73" name="Oval 7872"/>
                  <p:cNvSpPr/>
                  <p:nvPr/>
                </p:nvSpPr>
                <p:spPr>
                  <a:xfrm flipH="1">
                    <a:off x="9799665" y="60334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74" name="Oval 7873"/>
                  <p:cNvSpPr/>
                  <p:nvPr/>
                </p:nvSpPr>
                <p:spPr>
                  <a:xfrm flipH="1">
                    <a:off x="9712366" y="68530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75" name="Oval 7874"/>
                  <p:cNvSpPr/>
                  <p:nvPr/>
                </p:nvSpPr>
                <p:spPr>
                  <a:xfrm rot="8867425" flipH="1">
                    <a:off x="9530528" y="98224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76" name="Oval 7875"/>
                  <p:cNvSpPr/>
                  <p:nvPr/>
                </p:nvSpPr>
                <p:spPr>
                  <a:xfrm flipH="1">
                    <a:off x="9952065" y="75574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77" name="Oval 7876"/>
                  <p:cNvSpPr/>
                  <p:nvPr/>
                </p:nvSpPr>
                <p:spPr>
                  <a:xfrm flipH="1">
                    <a:off x="9864766" y="83770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78" name="Oval 7877"/>
                  <p:cNvSpPr/>
                  <p:nvPr/>
                </p:nvSpPr>
                <p:spPr>
                  <a:xfrm rot="8867425" flipH="1">
                    <a:off x="9690466" y="833346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79" name="Oval 7878"/>
                  <p:cNvSpPr/>
                  <p:nvPr/>
                </p:nvSpPr>
                <p:spPr>
                  <a:xfrm flipH="1">
                    <a:off x="9707320" y="964423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80" name="Oval 7879"/>
                  <p:cNvSpPr/>
                  <p:nvPr/>
                </p:nvSpPr>
                <p:spPr>
                  <a:xfrm flipH="1" flipV="1">
                    <a:off x="9611817" y="529933"/>
                    <a:ext cx="158167" cy="177004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852" name="Oval 7851"/>
                <p:cNvSpPr/>
                <p:nvPr/>
              </p:nvSpPr>
              <p:spPr>
                <a:xfrm rot="8966016" flipH="1" flipV="1">
                  <a:off x="7764063" y="2458922"/>
                  <a:ext cx="153695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3" name="Oval 7852"/>
                <p:cNvSpPr/>
                <p:nvPr/>
              </p:nvSpPr>
              <p:spPr>
                <a:xfrm rot="8966016" flipH="1" flipV="1">
                  <a:off x="7574338" y="2364974"/>
                  <a:ext cx="153695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4" name="Oval 7853"/>
                <p:cNvSpPr/>
                <p:nvPr/>
              </p:nvSpPr>
              <p:spPr>
                <a:xfrm rot="8966016" flipH="1" flipV="1">
                  <a:off x="9446794" y="2216530"/>
                  <a:ext cx="153695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5" name="Oval 7854"/>
                <p:cNvSpPr/>
                <p:nvPr/>
              </p:nvSpPr>
              <p:spPr>
                <a:xfrm rot="8966016" flipH="1" flipV="1">
                  <a:off x="9599194" y="2368930"/>
                  <a:ext cx="153695" cy="177004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6" name="Oval 7855"/>
                <p:cNvSpPr/>
                <p:nvPr/>
              </p:nvSpPr>
              <p:spPr>
                <a:xfrm rot="8966016" flipH="1" flipV="1">
                  <a:off x="9417888" y="2438798"/>
                  <a:ext cx="153695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7" name="Oval 7856"/>
                <p:cNvSpPr/>
                <p:nvPr/>
              </p:nvSpPr>
              <p:spPr>
                <a:xfrm rot="8966016" flipH="1" flipV="1">
                  <a:off x="9346232" y="2669442"/>
                  <a:ext cx="153695" cy="177004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8" name="Oval 7857"/>
                <p:cNvSpPr/>
                <p:nvPr/>
              </p:nvSpPr>
              <p:spPr>
                <a:xfrm rot="8867425" flipH="1">
                  <a:off x="7513834" y="2575014"/>
                  <a:ext cx="144000" cy="14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59" name="Oval 7858"/>
                <p:cNvSpPr/>
                <p:nvPr/>
              </p:nvSpPr>
              <p:spPr>
                <a:xfrm rot="8867425" flipH="1">
                  <a:off x="7709364" y="2770544"/>
                  <a:ext cx="144000" cy="14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860" name="Group 7859"/>
                <p:cNvGrpSpPr/>
                <p:nvPr/>
              </p:nvGrpSpPr>
              <p:grpSpPr>
                <a:xfrm rot="8966016">
                  <a:off x="6496605" y="1738924"/>
                  <a:ext cx="646126" cy="598416"/>
                  <a:chOff x="9461736" y="529933"/>
                  <a:chExt cx="664927" cy="598416"/>
                </a:xfrm>
              </p:grpSpPr>
              <p:sp>
                <p:nvSpPr>
                  <p:cNvPr id="7863" name="Oval 7862"/>
                  <p:cNvSpPr/>
                  <p:nvPr/>
                </p:nvSpPr>
                <p:spPr>
                  <a:xfrm flipH="1">
                    <a:off x="9461736" y="74502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64" name="Oval 7863"/>
                  <p:cNvSpPr/>
                  <p:nvPr/>
                </p:nvSpPr>
                <p:spPr>
                  <a:xfrm flipH="1">
                    <a:off x="9799665" y="60334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65" name="Oval 7864"/>
                  <p:cNvSpPr/>
                  <p:nvPr/>
                </p:nvSpPr>
                <p:spPr>
                  <a:xfrm flipH="1">
                    <a:off x="9712366" y="68530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66" name="Oval 7865"/>
                  <p:cNvSpPr/>
                  <p:nvPr/>
                </p:nvSpPr>
                <p:spPr>
                  <a:xfrm rot="8867425" flipH="1">
                    <a:off x="9530528" y="98224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67" name="Oval 7866"/>
                  <p:cNvSpPr/>
                  <p:nvPr/>
                </p:nvSpPr>
                <p:spPr>
                  <a:xfrm flipH="1">
                    <a:off x="9952065" y="75574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68" name="Oval 7867"/>
                  <p:cNvSpPr/>
                  <p:nvPr/>
                </p:nvSpPr>
                <p:spPr>
                  <a:xfrm flipH="1">
                    <a:off x="9864766" y="83770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69" name="Oval 7868"/>
                  <p:cNvSpPr/>
                  <p:nvPr/>
                </p:nvSpPr>
                <p:spPr>
                  <a:xfrm rot="8867425" flipH="1">
                    <a:off x="9690466" y="833346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70" name="Oval 7869"/>
                  <p:cNvSpPr/>
                  <p:nvPr/>
                </p:nvSpPr>
                <p:spPr>
                  <a:xfrm flipH="1">
                    <a:off x="9707320" y="964423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71" name="Oval 7870"/>
                  <p:cNvSpPr/>
                  <p:nvPr/>
                </p:nvSpPr>
                <p:spPr>
                  <a:xfrm flipH="1" flipV="1">
                    <a:off x="9611817" y="529933"/>
                    <a:ext cx="158167" cy="177004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861" name="Oval 7860"/>
                <p:cNvSpPr/>
                <p:nvPr/>
              </p:nvSpPr>
              <p:spPr>
                <a:xfrm rot="8867425" flipH="1">
                  <a:off x="6848673" y="227936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62" name="Oval 7861"/>
                <p:cNvSpPr/>
                <p:nvPr/>
              </p:nvSpPr>
              <p:spPr>
                <a:xfrm rot="8966016" flipH="1" flipV="1">
                  <a:off x="6680404" y="2306605"/>
                  <a:ext cx="153695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631" name="Group 6630"/>
              <p:cNvGrpSpPr/>
              <p:nvPr/>
            </p:nvGrpSpPr>
            <p:grpSpPr>
              <a:xfrm rot="1024484">
                <a:off x="1061566" y="3558375"/>
                <a:ext cx="4855893" cy="2904954"/>
                <a:chOff x="6183548" y="232633"/>
                <a:chExt cx="4855893" cy="2904954"/>
              </a:xfrm>
            </p:grpSpPr>
            <p:grpSp>
              <p:nvGrpSpPr>
                <p:cNvPr id="7215" name="Group 7214"/>
                <p:cNvGrpSpPr/>
                <p:nvPr/>
              </p:nvGrpSpPr>
              <p:grpSpPr>
                <a:xfrm>
                  <a:off x="6183548" y="232633"/>
                  <a:ext cx="2519170" cy="2150670"/>
                  <a:chOff x="7736040" y="-186338"/>
                  <a:chExt cx="3947215" cy="3605841"/>
                </a:xfrm>
              </p:grpSpPr>
              <p:sp>
                <p:nvSpPr>
                  <p:cNvPr id="7569" name="Oval 7568"/>
                  <p:cNvSpPr/>
                  <p:nvPr/>
                </p:nvSpPr>
                <p:spPr>
                  <a:xfrm>
                    <a:off x="7736040" y="12439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70" name="Oval 7569"/>
                  <p:cNvSpPr/>
                  <p:nvPr/>
                </p:nvSpPr>
                <p:spPr>
                  <a:xfrm>
                    <a:off x="7872826" y="14185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71" name="Oval 7570"/>
                  <p:cNvSpPr/>
                  <p:nvPr/>
                </p:nvSpPr>
                <p:spPr>
                  <a:xfrm>
                    <a:off x="8009612" y="15559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72" name="Oval 7571"/>
                  <p:cNvSpPr/>
                  <p:nvPr/>
                </p:nvSpPr>
                <p:spPr>
                  <a:xfrm>
                    <a:off x="8212290" y="19107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73" name="Oval 7572"/>
                  <p:cNvSpPr/>
                  <p:nvPr/>
                </p:nvSpPr>
                <p:spPr>
                  <a:xfrm>
                    <a:off x="8349076" y="20852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74" name="Oval 7573"/>
                  <p:cNvSpPr/>
                  <p:nvPr/>
                </p:nvSpPr>
                <p:spPr>
                  <a:xfrm>
                    <a:off x="8485862" y="22226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75" name="Oval 7574"/>
                  <p:cNvSpPr/>
                  <p:nvPr/>
                </p:nvSpPr>
                <p:spPr>
                  <a:xfrm>
                    <a:off x="8144702" y="17256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76" name="Oval 7575"/>
                  <p:cNvSpPr/>
                  <p:nvPr/>
                </p:nvSpPr>
                <p:spPr>
                  <a:xfrm>
                    <a:off x="8078940" y="13963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77" name="Oval 7576"/>
                  <p:cNvSpPr/>
                  <p:nvPr/>
                </p:nvSpPr>
                <p:spPr>
                  <a:xfrm>
                    <a:off x="8215726" y="15709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78" name="Oval 7577"/>
                  <p:cNvSpPr/>
                  <p:nvPr/>
                </p:nvSpPr>
                <p:spPr>
                  <a:xfrm>
                    <a:off x="8352512" y="17083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79" name="Oval 7578"/>
                  <p:cNvSpPr/>
                  <p:nvPr/>
                </p:nvSpPr>
                <p:spPr>
                  <a:xfrm>
                    <a:off x="8555190" y="20631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80" name="Oval 7579"/>
                  <p:cNvSpPr/>
                  <p:nvPr/>
                </p:nvSpPr>
                <p:spPr>
                  <a:xfrm>
                    <a:off x="8691976" y="22376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81" name="Oval 7580"/>
                  <p:cNvSpPr/>
                  <p:nvPr/>
                </p:nvSpPr>
                <p:spPr>
                  <a:xfrm>
                    <a:off x="8828762" y="23750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82" name="Oval 7581"/>
                  <p:cNvSpPr/>
                  <p:nvPr/>
                </p:nvSpPr>
                <p:spPr>
                  <a:xfrm>
                    <a:off x="8487602" y="18780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83" name="Oval 7582"/>
                  <p:cNvSpPr/>
                  <p:nvPr/>
                </p:nvSpPr>
                <p:spPr>
                  <a:xfrm>
                    <a:off x="7888440" y="9010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84" name="Oval 7583"/>
                  <p:cNvSpPr/>
                  <p:nvPr/>
                </p:nvSpPr>
                <p:spPr>
                  <a:xfrm>
                    <a:off x="8025226" y="10756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85" name="Oval 7584"/>
                  <p:cNvSpPr/>
                  <p:nvPr/>
                </p:nvSpPr>
                <p:spPr>
                  <a:xfrm>
                    <a:off x="8162012" y="12130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86" name="Oval 7585"/>
                  <p:cNvSpPr/>
                  <p:nvPr/>
                </p:nvSpPr>
                <p:spPr>
                  <a:xfrm>
                    <a:off x="8364690" y="15678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87" name="Oval 7586"/>
                  <p:cNvSpPr/>
                  <p:nvPr/>
                </p:nvSpPr>
                <p:spPr>
                  <a:xfrm>
                    <a:off x="8501476" y="17423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88" name="Oval 7587"/>
                  <p:cNvSpPr/>
                  <p:nvPr/>
                </p:nvSpPr>
                <p:spPr>
                  <a:xfrm>
                    <a:off x="8638262" y="18797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89" name="Oval 7588"/>
                  <p:cNvSpPr/>
                  <p:nvPr/>
                </p:nvSpPr>
                <p:spPr>
                  <a:xfrm>
                    <a:off x="8297102" y="13827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90" name="Oval 7589"/>
                  <p:cNvSpPr/>
                  <p:nvPr/>
                </p:nvSpPr>
                <p:spPr>
                  <a:xfrm>
                    <a:off x="8231340" y="10534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91" name="Oval 7590"/>
                  <p:cNvSpPr/>
                  <p:nvPr/>
                </p:nvSpPr>
                <p:spPr>
                  <a:xfrm>
                    <a:off x="8368126" y="12280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92" name="Oval 7591"/>
                  <p:cNvSpPr/>
                  <p:nvPr/>
                </p:nvSpPr>
                <p:spPr>
                  <a:xfrm>
                    <a:off x="8504912" y="13654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93" name="Oval 7592"/>
                  <p:cNvSpPr/>
                  <p:nvPr/>
                </p:nvSpPr>
                <p:spPr>
                  <a:xfrm>
                    <a:off x="8707590" y="17202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94" name="Oval 7593"/>
                  <p:cNvSpPr/>
                  <p:nvPr/>
                </p:nvSpPr>
                <p:spPr>
                  <a:xfrm>
                    <a:off x="8844376" y="18947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95" name="Oval 7594"/>
                  <p:cNvSpPr/>
                  <p:nvPr/>
                </p:nvSpPr>
                <p:spPr>
                  <a:xfrm>
                    <a:off x="8981162" y="20321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96" name="Oval 7595"/>
                  <p:cNvSpPr/>
                  <p:nvPr/>
                </p:nvSpPr>
                <p:spPr>
                  <a:xfrm>
                    <a:off x="8640002" y="15351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97" name="Oval 7596"/>
                  <p:cNvSpPr/>
                  <p:nvPr/>
                </p:nvSpPr>
                <p:spPr>
                  <a:xfrm>
                    <a:off x="8478990" y="7867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98" name="Oval 7597"/>
                  <p:cNvSpPr/>
                  <p:nvPr/>
                </p:nvSpPr>
                <p:spPr>
                  <a:xfrm>
                    <a:off x="8615776" y="9613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99" name="Oval 7598"/>
                  <p:cNvSpPr/>
                  <p:nvPr/>
                </p:nvSpPr>
                <p:spPr>
                  <a:xfrm>
                    <a:off x="8752562" y="10987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00" name="Oval 7599"/>
                  <p:cNvSpPr/>
                  <p:nvPr/>
                </p:nvSpPr>
                <p:spPr>
                  <a:xfrm>
                    <a:off x="8955240" y="14535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01" name="Oval 7600"/>
                  <p:cNvSpPr/>
                  <p:nvPr/>
                </p:nvSpPr>
                <p:spPr>
                  <a:xfrm>
                    <a:off x="9092026" y="1628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02" name="Oval 7601"/>
                  <p:cNvSpPr/>
                  <p:nvPr/>
                </p:nvSpPr>
                <p:spPr>
                  <a:xfrm>
                    <a:off x="9228812" y="1765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03" name="Oval 7602"/>
                  <p:cNvSpPr/>
                  <p:nvPr/>
                </p:nvSpPr>
                <p:spPr>
                  <a:xfrm>
                    <a:off x="8887652" y="12684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04" name="Oval 7603"/>
                  <p:cNvSpPr/>
                  <p:nvPr/>
                </p:nvSpPr>
                <p:spPr>
                  <a:xfrm>
                    <a:off x="8821890" y="9391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05" name="Oval 7604"/>
                  <p:cNvSpPr/>
                  <p:nvPr/>
                </p:nvSpPr>
                <p:spPr>
                  <a:xfrm>
                    <a:off x="8958676" y="11137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06" name="Oval 7605"/>
                  <p:cNvSpPr/>
                  <p:nvPr/>
                </p:nvSpPr>
                <p:spPr>
                  <a:xfrm>
                    <a:off x="90954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07" name="Oval 7606"/>
                  <p:cNvSpPr/>
                  <p:nvPr/>
                </p:nvSpPr>
                <p:spPr>
                  <a:xfrm>
                    <a:off x="92981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08" name="Oval 7607"/>
                  <p:cNvSpPr/>
                  <p:nvPr/>
                </p:nvSpPr>
                <p:spPr>
                  <a:xfrm>
                    <a:off x="94349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09" name="Oval 7608"/>
                  <p:cNvSpPr/>
                  <p:nvPr/>
                </p:nvSpPr>
                <p:spPr>
                  <a:xfrm>
                    <a:off x="95717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10" name="Oval 7609"/>
                  <p:cNvSpPr/>
                  <p:nvPr/>
                </p:nvSpPr>
                <p:spPr>
                  <a:xfrm>
                    <a:off x="92305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11" name="Oval 7610"/>
                  <p:cNvSpPr/>
                  <p:nvPr/>
                </p:nvSpPr>
                <p:spPr>
                  <a:xfrm>
                    <a:off x="8631390" y="4438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12" name="Oval 7611"/>
                  <p:cNvSpPr/>
                  <p:nvPr/>
                </p:nvSpPr>
                <p:spPr>
                  <a:xfrm>
                    <a:off x="8768176" y="6184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13" name="Oval 7612"/>
                  <p:cNvSpPr/>
                  <p:nvPr/>
                </p:nvSpPr>
                <p:spPr>
                  <a:xfrm>
                    <a:off x="8904962" y="7558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14" name="Oval 7613"/>
                  <p:cNvSpPr/>
                  <p:nvPr/>
                </p:nvSpPr>
                <p:spPr>
                  <a:xfrm>
                    <a:off x="9107640" y="1110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15" name="Oval 7614"/>
                  <p:cNvSpPr/>
                  <p:nvPr/>
                </p:nvSpPr>
                <p:spPr>
                  <a:xfrm>
                    <a:off x="9244426" y="1285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16" name="Oval 7615"/>
                  <p:cNvSpPr/>
                  <p:nvPr/>
                </p:nvSpPr>
                <p:spPr>
                  <a:xfrm>
                    <a:off x="9381212" y="1422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17" name="Oval 7616"/>
                  <p:cNvSpPr/>
                  <p:nvPr/>
                </p:nvSpPr>
                <p:spPr>
                  <a:xfrm>
                    <a:off x="9040052" y="9255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18" name="Oval 7617"/>
                  <p:cNvSpPr/>
                  <p:nvPr/>
                </p:nvSpPr>
                <p:spPr>
                  <a:xfrm>
                    <a:off x="8974290" y="5962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19" name="Oval 7618"/>
                  <p:cNvSpPr/>
                  <p:nvPr/>
                </p:nvSpPr>
                <p:spPr>
                  <a:xfrm>
                    <a:off x="91110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20" name="Oval 7619"/>
                  <p:cNvSpPr/>
                  <p:nvPr/>
                </p:nvSpPr>
                <p:spPr>
                  <a:xfrm>
                    <a:off x="92478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21" name="Oval 7620"/>
                  <p:cNvSpPr/>
                  <p:nvPr/>
                </p:nvSpPr>
                <p:spPr>
                  <a:xfrm>
                    <a:off x="94505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22" name="Oval 7621"/>
                  <p:cNvSpPr/>
                  <p:nvPr/>
                </p:nvSpPr>
                <p:spPr>
                  <a:xfrm>
                    <a:off x="95873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23" name="Oval 7622"/>
                  <p:cNvSpPr/>
                  <p:nvPr/>
                </p:nvSpPr>
                <p:spPr>
                  <a:xfrm>
                    <a:off x="97241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24" name="Oval 7623"/>
                  <p:cNvSpPr/>
                  <p:nvPr/>
                </p:nvSpPr>
                <p:spPr>
                  <a:xfrm>
                    <a:off x="93829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625" name="Group 7624"/>
                  <p:cNvGrpSpPr/>
                  <p:nvPr/>
                </p:nvGrpSpPr>
                <p:grpSpPr>
                  <a:xfrm rot="15200309">
                    <a:off x="9058297" y="1822775"/>
                    <a:ext cx="753258" cy="1254603"/>
                    <a:chOff x="9396826" y="1060628"/>
                    <a:chExt cx="753258" cy="1254603"/>
                  </a:xfrm>
                </p:grpSpPr>
                <p:sp>
                  <p:nvSpPr>
                    <p:cNvPr id="7787" name="Oval 7786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88" name="Oval 7787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89" name="Oval 7788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90" name="Oval 7789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91" name="Oval 7790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92" name="Oval 7791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93" name="Oval 7792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94" name="Oval 7793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95" name="Oval 7794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96" name="Oval 7795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626" name="Group 7625"/>
                  <p:cNvGrpSpPr/>
                  <p:nvPr/>
                </p:nvGrpSpPr>
                <p:grpSpPr>
                  <a:xfrm rot="18943562">
                    <a:off x="9431061" y="-186338"/>
                    <a:ext cx="1305708" cy="2023752"/>
                    <a:chOff x="8844376" y="748679"/>
                    <a:chExt cx="1305708" cy="2023752"/>
                  </a:xfrm>
                </p:grpSpPr>
                <p:sp>
                  <p:nvSpPr>
                    <p:cNvPr id="7757" name="Oval 7756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58" name="Oval 7757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59" name="Oval 7758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60" name="Oval 7759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61" name="Oval 7760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62" name="Oval 7761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63" name="Oval 7762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64" name="Oval 7763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65" name="Oval 7764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66" name="Oval 7765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67" name="Oval 7766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68" name="Oval 7767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69" name="Oval 7768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70" name="Oval 7769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71" name="Oval 7770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72" name="Oval 7771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73" name="Oval 7772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74" name="Oval 7773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75" name="Oval 7774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76" name="Oval 7775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77" name="Oval 7776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78" name="Oval 7777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79" name="Oval 7778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80" name="Oval 7779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81" name="Oval 7780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82" name="Oval 7781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83" name="Oval 7782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84" name="Oval 7783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85" name="Oval 7784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86" name="Oval 7785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627" name="Oval 7626"/>
                  <p:cNvSpPr/>
                  <p:nvPr/>
                </p:nvSpPr>
                <p:spPr>
                  <a:xfrm rot="15200309">
                    <a:off x="9606192" y="98432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28" name="Oval 7627"/>
                  <p:cNvSpPr/>
                  <p:nvPr/>
                </p:nvSpPr>
                <p:spPr>
                  <a:xfrm rot="15200309">
                    <a:off x="9930042" y="184157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29" name="Oval 7628"/>
                  <p:cNvSpPr/>
                  <p:nvPr/>
                </p:nvSpPr>
                <p:spPr>
                  <a:xfrm rot="15200309">
                    <a:off x="10371556" y="1054746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30" name="Oval 7629"/>
                  <p:cNvSpPr/>
                  <p:nvPr/>
                </p:nvSpPr>
                <p:spPr>
                  <a:xfrm rot="15200309">
                    <a:off x="10597084" y="463776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631" name="Group 7630"/>
                  <p:cNvGrpSpPr/>
                  <p:nvPr/>
                </p:nvGrpSpPr>
                <p:grpSpPr>
                  <a:xfrm rot="18943562">
                    <a:off x="9583461" y="-33938"/>
                    <a:ext cx="1305708" cy="2023752"/>
                    <a:chOff x="8844376" y="748679"/>
                    <a:chExt cx="1305708" cy="2023752"/>
                  </a:xfrm>
                </p:grpSpPr>
                <p:sp>
                  <p:nvSpPr>
                    <p:cNvPr id="7727" name="Oval 7726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28" name="Oval 7727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29" name="Oval 7728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30" name="Oval 7729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31" name="Oval 7730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32" name="Oval 7731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33" name="Oval 7732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34" name="Oval 7733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35" name="Oval 7734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36" name="Oval 7735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37" name="Oval 7736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38" name="Oval 7737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39" name="Oval 7738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40" name="Oval 7739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41" name="Oval 7740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42" name="Oval 7741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43" name="Oval 7742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44" name="Oval 7743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45" name="Oval 7744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46" name="Oval 7745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47" name="Oval 7746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48" name="Oval 7747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49" name="Oval 7748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50" name="Oval 7749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51" name="Oval 7750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52" name="Oval 7751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53" name="Oval 7752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54" name="Oval 7753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55" name="Oval 7754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56" name="Oval 7755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632" name="Oval 7631"/>
                  <p:cNvSpPr/>
                  <p:nvPr/>
                </p:nvSpPr>
                <p:spPr>
                  <a:xfrm rot="15200309">
                    <a:off x="10749484" y="616176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633" name="Group 7632"/>
                  <p:cNvGrpSpPr/>
                  <p:nvPr/>
                </p:nvGrpSpPr>
                <p:grpSpPr>
                  <a:xfrm rot="18943562">
                    <a:off x="9735861" y="118462"/>
                    <a:ext cx="1305708" cy="2023752"/>
                    <a:chOff x="8844376" y="748679"/>
                    <a:chExt cx="1305708" cy="2023752"/>
                  </a:xfrm>
                </p:grpSpPr>
                <p:sp>
                  <p:nvSpPr>
                    <p:cNvPr id="7697" name="Oval 7696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98" name="Oval 7697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99" name="Oval 7698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00" name="Oval 7699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01" name="Oval 7700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02" name="Oval 7701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03" name="Oval 7702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04" name="Oval 7703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05" name="Oval 7704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06" name="Oval 7705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07" name="Oval 7706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08" name="Oval 7707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09" name="Oval 7708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10" name="Oval 7709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11" name="Oval 7710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12" name="Oval 7711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13" name="Oval 7712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14" name="Oval 7713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15" name="Oval 7714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16" name="Oval 7715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17" name="Oval 7716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18" name="Oval 7717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19" name="Oval 7718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20" name="Oval 7719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21" name="Oval 7720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22" name="Oval 7721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23" name="Oval 7722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24" name="Oval 7723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25" name="Oval 7724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26" name="Oval 7725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634" name="Oval 7633"/>
                  <p:cNvSpPr/>
                  <p:nvPr/>
                </p:nvSpPr>
                <p:spPr>
                  <a:xfrm rot="15200309">
                    <a:off x="10901884" y="768576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635" name="Group 7634"/>
                  <p:cNvGrpSpPr/>
                  <p:nvPr/>
                </p:nvGrpSpPr>
                <p:grpSpPr>
                  <a:xfrm rot="12732575">
                    <a:off x="10438133" y="1172604"/>
                    <a:ext cx="1245122" cy="1566552"/>
                    <a:chOff x="8904962" y="748679"/>
                    <a:chExt cx="1245122" cy="1566552"/>
                  </a:xfrm>
                </p:grpSpPr>
                <p:sp>
                  <p:nvSpPr>
                    <p:cNvPr id="7672" name="Oval 7671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73" name="Oval 7672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74" name="Oval 7673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75" name="Oval 7674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76" name="Oval 7675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77" name="Oval 7676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78" name="Oval 7677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79" name="Oval 7678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80" name="Oval 7679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81" name="Oval 7680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82" name="Oval 7681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83" name="Oval 7682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84" name="Oval 7683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85" name="Oval 7684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86" name="Oval 7685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87" name="Oval 7686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88" name="Oval 7687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89" name="Oval 7688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90" name="Oval 7689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91" name="Oval 7690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92" name="Oval 7691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93" name="Oval 7692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94" name="Oval 7693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95" name="Oval 7694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96" name="Oval 7695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636" name="Oval 7635"/>
                  <p:cNvSpPr/>
                  <p:nvPr/>
                </p:nvSpPr>
                <p:spPr>
                  <a:xfrm rot="15200309">
                    <a:off x="11054284" y="920976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637" name="Group 7636"/>
                  <p:cNvGrpSpPr/>
                  <p:nvPr/>
                </p:nvGrpSpPr>
                <p:grpSpPr>
                  <a:xfrm rot="3557724">
                    <a:off x="9562007" y="1821779"/>
                    <a:ext cx="1245122" cy="1566552"/>
                    <a:chOff x="8904962" y="748679"/>
                    <a:chExt cx="1245122" cy="1566552"/>
                  </a:xfrm>
                </p:grpSpPr>
                <p:sp>
                  <p:nvSpPr>
                    <p:cNvPr id="7647" name="Oval 7646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48" name="Oval 7647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49" name="Oval 7648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50" name="Oval 7649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51" name="Oval 7650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52" name="Oval 7651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53" name="Oval 7652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54" name="Oval 7653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55" name="Oval 7654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56" name="Oval 7655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57" name="Oval 7656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58" name="Oval 7657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59" name="Oval 7658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60" name="Oval 7659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61" name="Oval 7660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62" name="Oval 7661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63" name="Oval 7662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64" name="Oval 7663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65" name="Oval 7664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66" name="Oval 7665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67" name="Oval 7666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68" name="Oval 7667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69" name="Oval 7668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70" name="Oval 7669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71" name="Oval 7670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638" name="Oval 7637"/>
                  <p:cNvSpPr/>
                  <p:nvPr/>
                </p:nvSpPr>
                <p:spPr>
                  <a:xfrm rot="12732575">
                    <a:off x="9820823" y="317455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39" name="Oval 7638"/>
                  <p:cNvSpPr/>
                  <p:nvPr/>
                </p:nvSpPr>
                <p:spPr>
                  <a:xfrm rot="12732575">
                    <a:off x="7743168" y="1081849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40" name="Oval 7639"/>
                  <p:cNvSpPr/>
                  <p:nvPr/>
                </p:nvSpPr>
                <p:spPr>
                  <a:xfrm rot="12732575">
                    <a:off x="8143552" y="834246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41" name="Oval 7640"/>
                  <p:cNvSpPr/>
                  <p:nvPr/>
                </p:nvSpPr>
                <p:spPr>
                  <a:xfrm rot="12732575">
                    <a:off x="8372097" y="586937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42" name="Oval 7641"/>
                  <p:cNvSpPr/>
                  <p:nvPr/>
                </p:nvSpPr>
                <p:spPr>
                  <a:xfrm rot="12732575">
                    <a:off x="8810158" y="262411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43" name="Oval 7642"/>
                  <p:cNvSpPr/>
                  <p:nvPr/>
                </p:nvSpPr>
                <p:spPr>
                  <a:xfrm rot="12732575">
                    <a:off x="9113679" y="287294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44" name="Oval 7643"/>
                  <p:cNvSpPr/>
                  <p:nvPr/>
                </p:nvSpPr>
                <p:spPr>
                  <a:xfrm rot="12732575">
                    <a:off x="9400385" y="283236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45" name="Oval 7644"/>
                  <p:cNvSpPr/>
                  <p:nvPr/>
                </p:nvSpPr>
                <p:spPr>
                  <a:xfrm rot="12732575">
                    <a:off x="10543808" y="2491533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46" name="Oval 7645"/>
                  <p:cNvSpPr/>
                  <p:nvPr/>
                </p:nvSpPr>
                <p:spPr>
                  <a:xfrm rot="12732575">
                    <a:off x="10420962" y="2724355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216" name="Group 7215"/>
                <p:cNvGrpSpPr/>
                <p:nvPr/>
              </p:nvGrpSpPr>
              <p:grpSpPr>
                <a:xfrm>
                  <a:off x="8289600" y="532737"/>
                  <a:ext cx="2749841" cy="2357984"/>
                  <a:chOff x="8289600" y="532737"/>
                  <a:chExt cx="2749841" cy="2357984"/>
                </a:xfrm>
              </p:grpSpPr>
              <p:sp>
                <p:nvSpPr>
                  <p:cNvPr id="7341" name="Oval 7340"/>
                  <p:cNvSpPr/>
                  <p:nvPr/>
                </p:nvSpPr>
                <p:spPr>
                  <a:xfrm flipH="1">
                    <a:off x="10864843" y="1536130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2" name="Oval 7341"/>
                  <p:cNvSpPr/>
                  <p:nvPr/>
                </p:nvSpPr>
                <p:spPr>
                  <a:xfrm flipH="1">
                    <a:off x="10777545" y="1640228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3" name="Oval 7342"/>
                  <p:cNvSpPr/>
                  <p:nvPr/>
                </p:nvSpPr>
                <p:spPr>
                  <a:xfrm flipH="1">
                    <a:off x="10690246" y="1722189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4" name="Oval 7343"/>
                  <p:cNvSpPr/>
                  <p:nvPr/>
                </p:nvSpPr>
                <p:spPr>
                  <a:xfrm flipH="1">
                    <a:off x="10560894" y="193380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5" name="Oval 7344"/>
                  <p:cNvSpPr/>
                  <p:nvPr/>
                </p:nvSpPr>
                <p:spPr>
                  <a:xfrm flipH="1">
                    <a:off x="10473595" y="2037904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6" name="Oval 7345"/>
                  <p:cNvSpPr/>
                  <p:nvPr/>
                </p:nvSpPr>
                <p:spPr>
                  <a:xfrm flipH="1">
                    <a:off x="10386296" y="211986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7" name="Oval 7346"/>
                  <p:cNvSpPr/>
                  <p:nvPr/>
                </p:nvSpPr>
                <p:spPr>
                  <a:xfrm flipH="1">
                    <a:off x="10613994" y="1823440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8" name="Oval 7347"/>
                  <p:cNvSpPr/>
                  <p:nvPr/>
                </p:nvSpPr>
                <p:spPr>
                  <a:xfrm flipH="1">
                    <a:off x="10646000" y="162702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9" name="Oval 7348"/>
                  <p:cNvSpPr/>
                  <p:nvPr/>
                </p:nvSpPr>
                <p:spPr>
                  <a:xfrm flipH="1">
                    <a:off x="10558701" y="1731125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0" name="Oval 7349"/>
                  <p:cNvSpPr/>
                  <p:nvPr/>
                </p:nvSpPr>
                <p:spPr>
                  <a:xfrm flipH="1">
                    <a:off x="10471402" y="181308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1" name="Oval 7350"/>
                  <p:cNvSpPr/>
                  <p:nvPr/>
                </p:nvSpPr>
                <p:spPr>
                  <a:xfrm flipH="1">
                    <a:off x="10342050" y="202470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2" name="Oval 7351"/>
                  <p:cNvSpPr/>
                  <p:nvPr/>
                </p:nvSpPr>
                <p:spPr>
                  <a:xfrm flipH="1">
                    <a:off x="10254751" y="212880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3" name="Oval 7352"/>
                  <p:cNvSpPr/>
                  <p:nvPr/>
                </p:nvSpPr>
                <p:spPr>
                  <a:xfrm flipH="1">
                    <a:off x="10167452" y="221076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4" name="Oval 7353"/>
                  <p:cNvSpPr/>
                  <p:nvPr/>
                </p:nvSpPr>
                <p:spPr>
                  <a:xfrm flipH="1">
                    <a:off x="10395151" y="1914338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5" name="Oval 7354"/>
                  <p:cNvSpPr/>
                  <p:nvPr/>
                </p:nvSpPr>
                <p:spPr>
                  <a:xfrm flipH="1">
                    <a:off x="10767579" y="1331611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6" name="Oval 7355"/>
                  <p:cNvSpPr/>
                  <p:nvPr/>
                </p:nvSpPr>
                <p:spPr>
                  <a:xfrm flipH="1">
                    <a:off x="10680281" y="1435708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7" name="Oval 7356"/>
                  <p:cNvSpPr/>
                  <p:nvPr/>
                </p:nvSpPr>
                <p:spPr>
                  <a:xfrm flipH="1">
                    <a:off x="10592982" y="1517670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8" name="Oval 7357"/>
                  <p:cNvSpPr/>
                  <p:nvPr/>
                </p:nvSpPr>
                <p:spPr>
                  <a:xfrm flipH="1">
                    <a:off x="10463630" y="172928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9" name="Oval 7358"/>
                  <p:cNvSpPr/>
                  <p:nvPr/>
                </p:nvSpPr>
                <p:spPr>
                  <a:xfrm flipH="1">
                    <a:off x="10376331" y="1833385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0" name="Oval 7359"/>
                  <p:cNvSpPr/>
                  <p:nvPr/>
                </p:nvSpPr>
                <p:spPr>
                  <a:xfrm flipH="1">
                    <a:off x="10289032" y="191534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1" name="Oval 7360"/>
                  <p:cNvSpPr/>
                  <p:nvPr/>
                </p:nvSpPr>
                <p:spPr>
                  <a:xfrm flipH="1">
                    <a:off x="10516731" y="1618921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2" name="Oval 7361"/>
                  <p:cNvSpPr/>
                  <p:nvPr/>
                </p:nvSpPr>
                <p:spPr>
                  <a:xfrm flipH="1">
                    <a:off x="10548736" y="142250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3" name="Oval 7362"/>
                  <p:cNvSpPr/>
                  <p:nvPr/>
                </p:nvSpPr>
                <p:spPr>
                  <a:xfrm flipH="1">
                    <a:off x="10461437" y="1526606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4" name="Oval 7363"/>
                  <p:cNvSpPr/>
                  <p:nvPr/>
                </p:nvSpPr>
                <p:spPr>
                  <a:xfrm flipH="1">
                    <a:off x="10374138" y="160856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5" name="Oval 7364"/>
                  <p:cNvSpPr/>
                  <p:nvPr/>
                </p:nvSpPr>
                <p:spPr>
                  <a:xfrm flipH="1">
                    <a:off x="10244786" y="182018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6" name="Oval 7365"/>
                  <p:cNvSpPr/>
                  <p:nvPr/>
                </p:nvSpPr>
                <p:spPr>
                  <a:xfrm flipH="1">
                    <a:off x="10157487" y="192428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7" name="Oval 7366"/>
                  <p:cNvSpPr/>
                  <p:nvPr/>
                </p:nvSpPr>
                <p:spPr>
                  <a:xfrm flipH="1">
                    <a:off x="10070188" y="200624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8" name="Oval 7367"/>
                  <p:cNvSpPr/>
                  <p:nvPr/>
                </p:nvSpPr>
                <p:spPr>
                  <a:xfrm flipH="1">
                    <a:off x="10297887" y="1709818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69" name="Oval 7368"/>
                  <p:cNvSpPr/>
                  <p:nvPr/>
                </p:nvSpPr>
                <p:spPr>
                  <a:xfrm flipH="1">
                    <a:off x="10390682" y="126343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70" name="Oval 7369"/>
                  <p:cNvSpPr/>
                  <p:nvPr/>
                </p:nvSpPr>
                <p:spPr>
                  <a:xfrm flipH="1">
                    <a:off x="10303383" y="1367535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71" name="Oval 7370"/>
                  <p:cNvSpPr/>
                  <p:nvPr/>
                </p:nvSpPr>
                <p:spPr>
                  <a:xfrm flipH="1">
                    <a:off x="10216084" y="144949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72" name="Oval 7371"/>
                  <p:cNvSpPr/>
                  <p:nvPr/>
                </p:nvSpPr>
                <p:spPr>
                  <a:xfrm flipH="1">
                    <a:off x="10086732" y="166111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73" name="Oval 7372"/>
                  <p:cNvSpPr/>
                  <p:nvPr/>
                </p:nvSpPr>
                <p:spPr>
                  <a:xfrm flipH="1">
                    <a:off x="9999433" y="176521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74" name="Oval 7373"/>
                  <p:cNvSpPr/>
                  <p:nvPr/>
                </p:nvSpPr>
                <p:spPr>
                  <a:xfrm flipH="1">
                    <a:off x="9912135" y="1847173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75" name="Oval 7374"/>
                  <p:cNvSpPr/>
                  <p:nvPr/>
                </p:nvSpPr>
                <p:spPr>
                  <a:xfrm flipH="1">
                    <a:off x="10139833" y="1550748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76" name="Oval 7375"/>
                  <p:cNvSpPr/>
                  <p:nvPr/>
                </p:nvSpPr>
                <p:spPr>
                  <a:xfrm flipH="1">
                    <a:off x="10171838" y="135433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77" name="Oval 7376"/>
                  <p:cNvSpPr/>
                  <p:nvPr/>
                </p:nvSpPr>
                <p:spPr>
                  <a:xfrm flipH="1">
                    <a:off x="10084539" y="145843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78" name="Oval 7377"/>
                  <p:cNvSpPr/>
                  <p:nvPr/>
                </p:nvSpPr>
                <p:spPr>
                  <a:xfrm flipH="1">
                    <a:off x="9997240" y="154039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79" name="Oval 7378"/>
                  <p:cNvSpPr/>
                  <p:nvPr/>
                </p:nvSpPr>
                <p:spPr>
                  <a:xfrm flipH="1">
                    <a:off x="9867888" y="1752012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0" name="Oval 7379"/>
                  <p:cNvSpPr/>
                  <p:nvPr/>
                </p:nvSpPr>
                <p:spPr>
                  <a:xfrm flipH="1">
                    <a:off x="9780590" y="185610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1" name="Oval 7380"/>
                  <p:cNvSpPr/>
                  <p:nvPr/>
                </p:nvSpPr>
                <p:spPr>
                  <a:xfrm flipH="1">
                    <a:off x="9693291" y="1938071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2" name="Oval 7381"/>
                  <p:cNvSpPr/>
                  <p:nvPr/>
                </p:nvSpPr>
                <p:spPr>
                  <a:xfrm flipH="1">
                    <a:off x="9920989" y="1641645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3" name="Oval 7382"/>
                  <p:cNvSpPr/>
                  <p:nvPr/>
                </p:nvSpPr>
                <p:spPr>
                  <a:xfrm flipH="1">
                    <a:off x="10293418" y="105891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4" name="Oval 7383"/>
                  <p:cNvSpPr/>
                  <p:nvPr/>
                </p:nvSpPr>
                <p:spPr>
                  <a:xfrm flipH="1">
                    <a:off x="10206119" y="1163015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5" name="Oval 7384"/>
                  <p:cNvSpPr/>
                  <p:nvPr/>
                </p:nvSpPr>
                <p:spPr>
                  <a:xfrm flipH="1">
                    <a:off x="10118820" y="124497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6" name="Oval 7385"/>
                  <p:cNvSpPr/>
                  <p:nvPr/>
                </p:nvSpPr>
                <p:spPr>
                  <a:xfrm flipH="1">
                    <a:off x="9989468" y="145659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7" name="Oval 7386"/>
                  <p:cNvSpPr/>
                  <p:nvPr/>
                </p:nvSpPr>
                <p:spPr>
                  <a:xfrm flipH="1">
                    <a:off x="9902169" y="156069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8" name="Oval 7387"/>
                  <p:cNvSpPr/>
                  <p:nvPr/>
                </p:nvSpPr>
                <p:spPr>
                  <a:xfrm flipH="1">
                    <a:off x="9814871" y="164265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89" name="Oval 7388"/>
                  <p:cNvSpPr/>
                  <p:nvPr/>
                </p:nvSpPr>
                <p:spPr>
                  <a:xfrm flipH="1">
                    <a:off x="10042569" y="1346228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90" name="Oval 7389"/>
                  <p:cNvSpPr/>
                  <p:nvPr/>
                </p:nvSpPr>
                <p:spPr>
                  <a:xfrm flipH="1">
                    <a:off x="10074574" y="114981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91" name="Oval 7390"/>
                  <p:cNvSpPr/>
                  <p:nvPr/>
                </p:nvSpPr>
                <p:spPr>
                  <a:xfrm flipH="1">
                    <a:off x="9987275" y="125391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92" name="Oval 7391"/>
                  <p:cNvSpPr/>
                  <p:nvPr/>
                </p:nvSpPr>
                <p:spPr>
                  <a:xfrm flipH="1">
                    <a:off x="9899977" y="133587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93" name="Oval 7392"/>
                  <p:cNvSpPr/>
                  <p:nvPr/>
                </p:nvSpPr>
                <p:spPr>
                  <a:xfrm flipH="1">
                    <a:off x="9770625" y="1547492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94" name="Oval 7393"/>
                  <p:cNvSpPr/>
                  <p:nvPr/>
                </p:nvSpPr>
                <p:spPr>
                  <a:xfrm flipH="1">
                    <a:off x="9683326" y="1651590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95" name="Oval 7394"/>
                  <p:cNvSpPr/>
                  <p:nvPr/>
                </p:nvSpPr>
                <p:spPr>
                  <a:xfrm flipH="1">
                    <a:off x="9596027" y="1733551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96" name="Oval 7395"/>
                  <p:cNvSpPr/>
                  <p:nvPr/>
                </p:nvSpPr>
                <p:spPr>
                  <a:xfrm flipH="1">
                    <a:off x="9823725" y="1437126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397" name="Group 7396"/>
                  <p:cNvGrpSpPr/>
                  <p:nvPr/>
                </p:nvGrpSpPr>
                <p:grpSpPr>
                  <a:xfrm rot="6399691" flipH="1">
                    <a:off x="9730550" y="1855143"/>
                    <a:ext cx="449274" cy="800706"/>
                    <a:chOff x="9396826" y="1060628"/>
                    <a:chExt cx="753258" cy="1254603"/>
                  </a:xfrm>
                </p:grpSpPr>
                <p:sp>
                  <p:nvSpPr>
                    <p:cNvPr id="7559" name="Oval 7558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60" name="Oval 7559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61" name="Oval 7560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62" name="Oval 7561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63" name="Oval 7562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64" name="Oval 7563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65" name="Oval 7564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66" name="Oval 7565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67" name="Oval 7566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68" name="Oval 7567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398" name="Group 7397"/>
                  <p:cNvGrpSpPr/>
                  <p:nvPr/>
                </p:nvGrpSpPr>
                <p:grpSpPr>
                  <a:xfrm rot="2656438" flipH="1">
                    <a:off x="9237396" y="657379"/>
                    <a:ext cx="833322" cy="1207048"/>
                    <a:chOff x="8844376" y="748679"/>
                    <a:chExt cx="1305708" cy="2023752"/>
                  </a:xfrm>
                </p:grpSpPr>
                <p:sp>
                  <p:nvSpPr>
                    <p:cNvPr id="7529" name="Oval 7528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30" name="Oval 7529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31" name="Oval 7530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32" name="Oval 7531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33" name="Oval 7532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34" name="Oval 7533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35" name="Oval 7534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36" name="Oval 7535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37" name="Oval 7536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38" name="Oval 7537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39" name="Oval 7538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40" name="Oval 7539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41" name="Oval 7540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42" name="Oval 7541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43" name="Oval 7542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44" name="Oval 7543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45" name="Oval 7544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46" name="Oval 7545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47" name="Oval 7546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48" name="Oval 7547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49" name="Oval 7548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50" name="Oval 7549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51" name="Oval 7550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52" name="Oval 7551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53" name="Oval 7552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54" name="Oval 7553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55" name="Oval 7554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56" name="Oval 7555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57" name="Oval 7556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58" name="Oval 7557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399" name="Oval 7398"/>
                  <p:cNvSpPr/>
                  <p:nvPr/>
                </p:nvSpPr>
                <p:spPr>
                  <a:xfrm rot="6399691" flipH="1">
                    <a:off x="9676999" y="1376144"/>
                    <a:ext cx="163169" cy="15633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00" name="Oval 7399"/>
                  <p:cNvSpPr/>
                  <p:nvPr/>
                </p:nvSpPr>
                <p:spPr>
                  <a:xfrm rot="6399691" flipH="1">
                    <a:off x="9470313" y="1887443"/>
                    <a:ext cx="163169" cy="15633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01" name="Oval 7400"/>
                  <p:cNvSpPr/>
                  <p:nvPr/>
                </p:nvSpPr>
                <p:spPr>
                  <a:xfrm rot="6399691" flipH="1">
                    <a:off x="9198172" y="1417324"/>
                    <a:ext cx="153857" cy="18149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02" name="Oval 7401"/>
                  <p:cNvSpPr/>
                  <p:nvPr/>
                </p:nvSpPr>
                <p:spPr>
                  <a:xfrm rot="6399691" flipH="1">
                    <a:off x="9167301" y="1039194"/>
                    <a:ext cx="153857" cy="18149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403" name="Group 7402"/>
                  <p:cNvGrpSpPr/>
                  <p:nvPr/>
                </p:nvGrpSpPr>
                <p:grpSpPr>
                  <a:xfrm rot="2656438" flipH="1">
                    <a:off x="9140132" y="748277"/>
                    <a:ext cx="833322" cy="1207048"/>
                    <a:chOff x="8844376" y="748679"/>
                    <a:chExt cx="1305708" cy="2023752"/>
                  </a:xfrm>
                </p:grpSpPr>
                <p:sp>
                  <p:nvSpPr>
                    <p:cNvPr id="7499" name="Oval 7498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00" name="Oval 7499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01" name="Oval 7500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02" name="Oval 7501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03" name="Oval 7502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04" name="Oval 7503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05" name="Oval 7504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06" name="Oval 7505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07" name="Oval 7506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08" name="Oval 7507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09" name="Oval 7508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10" name="Oval 7509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11" name="Oval 7510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12" name="Oval 7511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13" name="Oval 7512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14" name="Oval 7513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15" name="Oval 7514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16" name="Oval 7515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17" name="Oval 7516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18" name="Oval 7517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19" name="Oval 7518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20" name="Oval 7519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21" name="Oval 7520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22" name="Oval 7521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23" name="Oval 7522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24" name="Oval 7523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25" name="Oval 7524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26" name="Oval 7525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27" name="Oval 7526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28" name="Oval 7527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404" name="Oval 7403"/>
                  <p:cNvSpPr/>
                  <p:nvPr/>
                </p:nvSpPr>
                <p:spPr>
                  <a:xfrm rot="6399691" flipH="1">
                    <a:off x="9070037" y="1130091"/>
                    <a:ext cx="153857" cy="18149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405" name="Group 7404"/>
                  <p:cNvGrpSpPr/>
                  <p:nvPr/>
                </p:nvGrpSpPr>
                <p:grpSpPr>
                  <a:xfrm rot="2656438" flipH="1">
                    <a:off x="8289600" y="532737"/>
                    <a:ext cx="1711252" cy="1207048"/>
                    <a:chOff x="8844376" y="748679"/>
                    <a:chExt cx="2681311" cy="2023752"/>
                  </a:xfrm>
                </p:grpSpPr>
                <p:sp>
                  <p:nvSpPr>
                    <p:cNvPr id="7469" name="Oval 7468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70" name="Oval 7469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71" name="Oval 7470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72" name="Oval 7471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73" name="Oval 7472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74" name="Oval 7473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75" name="Oval 7474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76" name="Oval 7475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77" name="Oval 7476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78" name="Oval 7477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79" name="Oval 7478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80" name="Oval 7479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81" name="Oval 7480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82" name="Oval 7481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83" name="Oval 7482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84" name="Oval 7483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85" name="Oval 7484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86" name="Oval 7485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87" name="Oval 7486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88" name="Oval 7487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89" name="Oval 7488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90" name="Oval 7489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91" name="Oval 7490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92" name="Oval 7491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93" name="Oval 7492"/>
                    <p:cNvSpPr/>
                    <p:nvPr/>
                  </p:nvSpPr>
                  <p:spPr>
                    <a:xfrm>
                      <a:off x="11252116" y="1941466"/>
                      <a:ext cx="273571" cy="244954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94" name="Oval 7493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95" name="Oval 7494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96" name="Oval 7495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97" name="Oval 7496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98" name="Oval 7497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406" name="Oval 7405"/>
                  <p:cNvSpPr/>
                  <p:nvPr/>
                </p:nvSpPr>
                <p:spPr>
                  <a:xfrm rot="6399691" flipH="1">
                    <a:off x="8972773" y="1220989"/>
                    <a:ext cx="153857" cy="18149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407" name="Group 7406"/>
                  <p:cNvGrpSpPr/>
                  <p:nvPr/>
                </p:nvGrpSpPr>
                <p:grpSpPr>
                  <a:xfrm rot="10800000" flipH="1">
                    <a:off x="8463002" y="1319917"/>
                    <a:ext cx="885474" cy="1059458"/>
                    <a:chOff x="8904962" y="748679"/>
                    <a:chExt cx="1245122" cy="1566552"/>
                  </a:xfrm>
                </p:grpSpPr>
                <p:sp>
                  <p:nvSpPr>
                    <p:cNvPr id="7444" name="Oval 7443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45" name="Oval 7444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46" name="Oval 7445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47" name="Oval 7446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48" name="Oval 7447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49" name="Oval 7448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50" name="Oval 7449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51" name="Oval 7450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52" name="Oval 7451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53" name="Oval 7452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54" name="Oval 7453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55" name="Oval 7454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56" name="Oval 7455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57" name="Oval 7456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58" name="Oval 7457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59" name="Oval 7458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60" name="Oval 7459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61" name="Oval 7460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62" name="Oval 7461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63" name="Oval 7462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64" name="Oval 7463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65" name="Oval 7464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66" name="Oval 7465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67" name="Oval 7466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68" name="Oval 7467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408" name="Oval 7407"/>
                  <p:cNvSpPr/>
                  <p:nvPr/>
                </p:nvSpPr>
                <p:spPr>
                  <a:xfrm rot="6399691" flipH="1">
                    <a:off x="8875509" y="1311886"/>
                    <a:ext cx="153857" cy="18149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409" name="Group 7408"/>
                  <p:cNvGrpSpPr/>
                  <p:nvPr/>
                </p:nvGrpSpPr>
                <p:grpSpPr>
                  <a:xfrm rot="9908956" flipH="1">
                    <a:off x="8812453" y="1890925"/>
                    <a:ext cx="742641" cy="999796"/>
                    <a:chOff x="8904962" y="748679"/>
                    <a:chExt cx="1245122" cy="1566552"/>
                  </a:xfrm>
                </p:grpSpPr>
                <p:sp>
                  <p:nvSpPr>
                    <p:cNvPr id="7419" name="Oval 7418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20" name="Oval 7419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21" name="Oval 7420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22" name="Oval 7421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23" name="Oval 7422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24" name="Oval 7423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25" name="Oval 7424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26" name="Oval 7425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27" name="Oval 7426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28" name="Oval 7427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29" name="Oval 7428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30" name="Oval 7429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31" name="Oval 7430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32" name="Oval 7431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33" name="Oval 7432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34" name="Oval 7433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35" name="Oval 7434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36" name="Oval 7435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37" name="Oval 7436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38" name="Oval 7437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39" name="Oval 7438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40" name="Oval 7439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41" name="Oval 7440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42" name="Oval 7441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43" name="Oval 7442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410" name="Oval 7409"/>
                  <p:cNvSpPr/>
                  <p:nvPr/>
                </p:nvSpPr>
                <p:spPr>
                  <a:xfrm rot="8867425" flipH="1">
                    <a:off x="9534305" y="2687601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11" name="Oval 7410"/>
                  <p:cNvSpPr/>
                  <p:nvPr/>
                </p:nvSpPr>
                <p:spPr>
                  <a:xfrm rot="8867425" flipH="1">
                    <a:off x="10860294" y="143942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12" name="Oval 7411"/>
                  <p:cNvSpPr/>
                  <p:nvPr/>
                </p:nvSpPr>
                <p:spPr>
                  <a:xfrm rot="8867425" flipH="1">
                    <a:off x="10604763" y="129174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13" name="Oval 7412"/>
                  <p:cNvSpPr/>
                  <p:nvPr/>
                </p:nvSpPr>
                <p:spPr>
                  <a:xfrm rot="8867425" flipH="1">
                    <a:off x="10458903" y="1144244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14" name="Oval 7413"/>
                  <p:cNvSpPr/>
                  <p:nvPr/>
                </p:nvSpPr>
                <p:spPr>
                  <a:xfrm rot="8867425" flipH="1">
                    <a:off x="10179326" y="95068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15" name="Oval 7414"/>
                  <p:cNvSpPr/>
                  <p:nvPr/>
                </p:nvSpPr>
                <p:spPr>
                  <a:xfrm rot="8867425" flipH="1">
                    <a:off x="9985614" y="250770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16" name="Oval 7415"/>
                  <p:cNvSpPr/>
                  <p:nvPr/>
                </p:nvSpPr>
                <p:spPr>
                  <a:xfrm rot="8867425" flipH="1">
                    <a:off x="9802634" y="2483508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17" name="Oval 7416"/>
                  <p:cNvSpPr/>
                  <p:nvPr/>
                </p:nvSpPr>
                <p:spPr>
                  <a:xfrm rot="8867425" flipH="1">
                    <a:off x="9185949" y="2254570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18" name="Oval 7417"/>
                  <p:cNvSpPr/>
                  <p:nvPr/>
                </p:nvSpPr>
                <p:spPr>
                  <a:xfrm rot="8867425" flipH="1">
                    <a:off x="9151287" y="241908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217" name="Group 7216"/>
                <p:cNvGrpSpPr/>
                <p:nvPr/>
              </p:nvGrpSpPr>
              <p:grpSpPr>
                <a:xfrm>
                  <a:off x="7580948" y="2012501"/>
                  <a:ext cx="2302056" cy="1125086"/>
                  <a:chOff x="9926995" y="1185666"/>
                  <a:chExt cx="2302056" cy="1125086"/>
                </a:xfrm>
              </p:grpSpPr>
              <p:sp>
                <p:nvSpPr>
                  <p:cNvPr id="7299" name="Oval 7298"/>
                  <p:cNvSpPr/>
                  <p:nvPr/>
                </p:nvSpPr>
                <p:spPr>
                  <a:xfrm flipH="1">
                    <a:off x="11018169" y="166287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00" name="Oval 7299"/>
                  <p:cNvSpPr/>
                  <p:nvPr/>
                </p:nvSpPr>
                <p:spPr>
                  <a:xfrm flipH="1">
                    <a:off x="10930871" y="1766976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01" name="Oval 7300"/>
                  <p:cNvSpPr/>
                  <p:nvPr/>
                </p:nvSpPr>
                <p:spPr>
                  <a:xfrm flipH="1">
                    <a:off x="10843572" y="184893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02" name="Oval 7301"/>
                  <p:cNvSpPr/>
                  <p:nvPr/>
                </p:nvSpPr>
                <p:spPr>
                  <a:xfrm flipH="1">
                    <a:off x="10714220" y="206055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03" name="Oval 7302"/>
                  <p:cNvSpPr/>
                  <p:nvPr/>
                </p:nvSpPr>
                <p:spPr>
                  <a:xfrm flipH="1">
                    <a:off x="10626921" y="216465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04" name="Oval 7303"/>
                  <p:cNvSpPr/>
                  <p:nvPr/>
                </p:nvSpPr>
                <p:spPr>
                  <a:xfrm flipH="1">
                    <a:off x="9926995" y="184642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05" name="Oval 7304"/>
                  <p:cNvSpPr/>
                  <p:nvPr/>
                </p:nvSpPr>
                <p:spPr>
                  <a:xfrm flipH="1">
                    <a:off x="10767320" y="1950188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06" name="Oval 7305"/>
                  <p:cNvSpPr/>
                  <p:nvPr/>
                </p:nvSpPr>
                <p:spPr>
                  <a:xfrm flipH="1">
                    <a:off x="10799326" y="175377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07" name="Oval 7306"/>
                  <p:cNvSpPr/>
                  <p:nvPr/>
                </p:nvSpPr>
                <p:spPr>
                  <a:xfrm flipH="1">
                    <a:off x="10712027" y="185787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08" name="Oval 7307"/>
                  <p:cNvSpPr/>
                  <p:nvPr/>
                </p:nvSpPr>
                <p:spPr>
                  <a:xfrm flipH="1">
                    <a:off x="10624728" y="193983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09" name="Oval 7308"/>
                  <p:cNvSpPr/>
                  <p:nvPr/>
                </p:nvSpPr>
                <p:spPr>
                  <a:xfrm flipH="1">
                    <a:off x="10495376" y="2151452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10" name="Oval 7309"/>
                  <p:cNvSpPr/>
                  <p:nvPr/>
                </p:nvSpPr>
                <p:spPr>
                  <a:xfrm flipH="1">
                    <a:off x="11123741" y="1815454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11" name="Oval 7310"/>
                  <p:cNvSpPr/>
                  <p:nvPr/>
                </p:nvSpPr>
                <p:spPr>
                  <a:xfrm flipH="1">
                    <a:off x="10548477" y="2041086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12" name="Oval 7311"/>
                  <p:cNvSpPr/>
                  <p:nvPr/>
                </p:nvSpPr>
                <p:spPr>
                  <a:xfrm flipH="1">
                    <a:off x="10920905" y="1458359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13" name="Oval 7312"/>
                  <p:cNvSpPr/>
                  <p:nvPr/>
                </p:nvSpPr>
                <p:spPr>
                  <a:xfrm flipH="1">
                    <a:off x="10833607" y="1562456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14" name="Oval 7313"/>
                  <p:cNvSpPr/>
                  <p:nvPr/>
                </p:nvSpPr>
                <p:spPr>
                  <a:xfrm flipH="1">
                    <a:off x="10746308" y="164441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15" name="Oval 7314"/>
                  <p:cNvSpPr/>
                  <p:nvPr/>
                </p:nvSpPr>
                <p:spPr>
                  <a:xfrm flipH="1">
                    <a:off x="10616956" y="185603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16" name="Oval 7315"/>
                  <p:cNvSpPr/>
                  <p:nvPr/>
                </p:nvSpPr>
                <p:spPr>
                  <a:xfrm flipH="1">
                    <a:off x="10529657" y="196013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17" name="Oval 7316"/>
                  <p:cNvSpPr/>
                  <p:nvPr/>
                </p:nvSpPr>
                <p:spPr>
                  <a:xfrm flipH="1">
                    <a:off x="12054453" y="171477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18" name="Oval 7317"/>
                  <p:cNvSpPr/>
                  <p:nvPr/>
                </p:nvSpPr>
                <p:spPr>
                  <a:xfrm flipH="1">
                    <a:off x="10670057" y="1745669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19" name="Oval 7318"/>
                  <p:cNvSpPr/>
                  <p:nvPr/>
                </p:nvSpPr>
                <p:spPr>
                  <a:xfrm flipH="1">
                    <a:off x="10702062" y="154925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20" name="Oval 7319"/>
                  <p:cNvSpPr/>
                  <p:nvPr/>
                </p:nvSpPr>
                <p:spPr>
                  <a:xfrm flipH="1">
                    <a:off x="10614763" y="1653354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21" name="Oval 7320"/>
                  <p:cNvSpPr/>
                  <p:nvPr/>
                </p:nvSpPr>
                <p:spPr>
                  <a:xfrm flipH="1">
                    <a:off x="10527464" y="173531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22" name="Oval 7321"/>
                  <p:cNvSpPr/>
                  <p:nvPr/>
                </p:nvSpPr>
                <p:spPr>
                  <a:xfrm flipH="1">
                    <a:off x="10398112" y="1946933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23" name="Oval 7322"/>
                  <p:cNvSpPr/>
                  <p:nvPr/>
                </p:nvSpPr>
                <p:spPr>
                  <a:xfrm flipH="1">
                    <a:off x="10233795" y="1939428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24" name="Oval 7323"/>
                  <p:cNvSpPr/>
                  <p:nvPr/>
                </p:nvSpPr>
                <p:spPr>
                  <a:xfrm flipH="1">
                    <a:off x="11051770" y="1968960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25" name="Oval 7324"/>
                  <p:cNvSpPr/>
                  <p:nvPr/>
                </p:nvSpPr>
                <p:spPr>
                  <a:xfrm flipH="1">
                    <a:off x="10451213" y="1836566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26" name="Oval 7325"/>
                  <p:cNvSpPr/>
                  <p:nvPr/>
                </p:nvSpPr>
                <p:spPr>
                  <a:xfrm flipH="1">
                    <a:off x="10544008" y="139018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27" name="Oval 7326"/>
                  <p:cNvSpPr/>
                  <p:nvPr/>
                </p:nvSpPr>
                <p:spPr>
                  <a:xfrm flipH="1">
                    <a:off x="10456709" y="149428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28" name="Oval 7327"/>
                  <p:cNvSpPr/>
                  <p:nvPr/>
                </p:nvSpPr>
                <p:spPr>
                  <a:xfrm flipH="1">
                    <a:off x="10369410" y="157624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29" name="Oval 7328"/>
                  <p:cNvSpPr/>
                  <p:nvPr/>
                </p:nvSpPr>
                <p:spPr>
                  <a:xfrm flipH="1">
                    <a:off x="10240058" y="1787862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30" name="Oval 7329"/>
                  <p:cNvSpPr/>
                  <p:nvPr/>
                </p:nvSpPr>
                <p:spPr>
                  <a:xfrm flipH="1">
                    <a:off x="10293159" y="1677496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31" name="Oval 7330"/>
                  <p:cNvSpPr/>
                  <p:nvPr/>
                </p:nvSpPr>
                <p:spPr>
                  <a:xfrm flipH="1">
                    <a:off x="10325164" y="1481083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32" name="Oval 7331"/>
                  <p:cNvSpPr/>
                  <p:nvPr/>
                </p:nvSpPr>
                <p:spPr>
                  <a:xfrm flipH="1">
                    <a:off x="10237865" y="1585180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33" name="Oval 7332"/>
                  <p:cNvSpPr/>
                  <p:nvPr/>
                </p:nvSpPr>
                <p:spPr>
                  <a:xfrm flipH="1">
                    <a:off x="10446744" y="118566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34" name="Oval 7333"/>
                  <p:cNvSpPr/>
                  <p:nvPr/>
                </p:nvSpPr>
                <p:spPr>
                  <a:xfrm flipH="1">
                    <a:off x="10359445" y="128976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35" name="Oval 7334"/>
                  <p:cNvSpPr/>
                  <p:nvPr/>
                </p:nvSpPr>
                <p:spPr>
                  <a:xfrm flipH="1">
                    <a:off x="10272146" y="137172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36" name="Oval 7335"/>
                  <p:cNvSpPr/>
                  <p:nvPr/>
                </p:nvSpPr>
                <p:spPr>
                  <a:xfrm flipH="1">
                    <a:off x="10195895" y="1472976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37" name="Oval 7336"/>
                  <p:cNvSpPr/>
                  <p:nvPr/>
                </p:nvSpPr>
                <p:spPr>
                  <a:xfrm flipH="1">
                    <a:off x="10227900" y="127656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38" name="Oval 7337"/>
                  <p:cNvSpPr/>
                  <p:nvPr/>
                </p:nvSpPr>
                <p:spPr>
                  <a:xfrm rot="8867425" flipH="1">
                    <a:off x="11013620" y="1566177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39" name="Oval 7338"/>
                  <p:cNvSpPr/>
                  <p:nvPr/>
                </p:nvSpPr>
                <p:spPr>
                  <a:xfrm rot="8867425" flipH="1">
                    <a:off x="10758089" y="1418497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0" name="Oval 7339"/>
                  <p:cNvSpPr/>
                  <p:nvPr/>
                </p:nvSpPr>
                <p:spPr>
                  <a:xfrm rot="8867425" flipH="1">
                    <a:off x="10612229" y="127099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218" name="Oval 7217"/>
                <p:cNvSpPr/>
                <p:nvPr/>
              </p:nvSpPr>
              <p:spPr>
                <a:xfrm flipH="1">
                  <a:off x="9309336" y="59262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9" name="Oval 7218"/>
                <p:cNvSpPr/>
                <p:nvPr/>
              </p:nvSpPr>
              <p:spPr>
                <a:xfrm flipH="1">
                  <a:off x="9222038" y="69672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0" name="Oval 7219"/>
                <p:cNvSpPr/>
                <p:nvPr/>
              </p:nvSpPr>
              <p:spPr>
                <a:xfrm flipH="1">
                  <a:off x="9134739" y="77868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1" name="Oval 7220"/>
                <p:cNvSpPr/>
                <p:nvPr/>
              </p:nvSpPr>
              <p:spPr>
                <a:xfrm flipH="1">
                  <a:off x="9005387" y="9903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2" name="Oval 7221"/>
                <p:cNvSpPr/>
                <p:nvPr/>
              </p:nvSpPr>
              <p:spPr>
                <a:xfrm flipH="1">
                  <a:off x="8918088" y="1094401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3" name="Oval 7222"/>
                <p:cNvSpPr/>
                <p:nvPr/>
              </p:nvSpPr>
              <p:spPr>
                <a:xfrm flipH="1">
                  <a:off x="8830789" y="117636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4" name="Oval 7223"/>
                <p:cNvSpPr/>
                <p:nvPr/>
              </p:nvSpPr>
              <p:spPr>
                <a:xfrm flipH="1">
                  <a:off x="9058487" y="879937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5" name="Oval 7224"/>
                <p:cNvSpPr/>
                <p:nvPr/>
              </p:nvSpPr>
              <p:spPr>
                <a:xfrm flipH="1">
                  <a:off x="9090493" y="68352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6" name="Oval 7225"/>
                <p:cNvSpPr/>
                <p:nvPr/>
              </p:nvSpPr>
              <p:spPr>
                <a:xfrm flipH="1">
                  <a:off x="9003194" y="78762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7" name="Oval 7226"/>
                <p:cNvSpPr/>
                <p:nvPr/>
              </p:nvSpPr>
              <p:spPr>
                <a:xfrm flipH="1">
                  <a:off x="8915895" y="86958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8" name="Oval 7227"/>
                <p:cNvSpPr/>
                <p:nvPr/>
              </p:nvSpPr>
              <p:spPr>
                <a:xfrm flipH="1">
                  <a:off x="8786543" y="108120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9" name="Oval 7228"/>
                <p:cNvSpPr/>
                <p:nvPr/>
              </p:nvSpPr>
              <p:spPr>
                <a:xfrm flipH="1">
                  <a:off x="8699244" y="118529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0" name="Oval 7229"/>
                <p:cNvSpPr/>
                <p:nvPr/>
              </p:nvSpPr>
              <p:spPr>
                <a:xfrm flipH="1">
                  <a:off x="8611945" y="126726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1" name="Oval 7230"/>
                <p:cNvSpPr/>
                <p:nvPr/>
              </p:nvSpPr>
              <p:spPr>
                <a:xfrm flipH="1">
                  <a:off x="8839644" y="970835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2" name="Oval 7231"/>
                <p:cNvSpPr/>
                <p:nvPr/>
              </p:nvSpPr>
              <p:spPr>
                <a:xfrm flipH="1">
                  <a:off x="9212072" y="38810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3" name="Oval 7232"/>
                <p:cNvSpPr/>
                <p:nvPr/>
              </p:nvSpPr>
              <p:spPr>
                <a:xfrm flipH="1">
                  <a:off x="9124774" y="49220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4" name="Oval 7233"/>
                <p:cNvSpPr/>
                <p:nvPr/>
              </p:nvSpPr>
              <p:spPr>
                <a:xfrm flipH="1">
                  <a:off x="9037475" y="57416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5" name="Oval 7234"/>
                <p:cNvSpPr/>
                <p:nvPr/>
              </p:nvSpPr>
              <p:spPr>
                <a:xfrm flipH="1">
                  <a:off x="8908123" y="78578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6" name="Oval 7235"/>
                <p:cNvSpPr/>
                <p:nvPr/>
              </p:nvSpPr>
              <p:spPr>
                <a:xfrm flipH="1">
                  <a:off x="8820824" y="88988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7" name="Oval 7236"/>
                <p:cNvSpPr/>
                <p:nvPr/>
              </p:nvSpPr>
              <p:spPr>
                <a:xfrm flipH="1">
                  <a:off x="8733525" y="97184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8" name="Oval 7237"/>
                <p:cNvSpPr/>
                <p:nvPr/>
              </p:nvSpPr>
              <p:spPr>
                <a:xfrm flipH="1">
                  <a:off x="8961224" y="67541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9" name="Oval 7238"/>
                <p:cNvSpPr/>
                <p:nvPr/>
              </p:nvSpPr>
              <p:spPr>
                <a:xfrm flipH="1">
                  <a:off x="8993229" y="47900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0" name="Oval 7239"/>
                <p:cNvSpPr/>
                <p:nvPr/>
              </p:nvSpPr>
              <p:spPr>
                <a:xfrm flipH="1">
                  <a:off x="8905930" y="58310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1" name="Oval 7240"/>
                <p:cNvSpPr/>
                <p:nvPr/>
              </p:nvSpPr>
              <p:spPr>
                <a:xfrm flipH="1">
                  <a:off x="8818631" y="66506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2" name="Oval 7241"/>
                <p:cNvSpPr/>
                <p:nvPr/>
              </p:nvSpPr>
              <p:spPr>
                <a:xfrm flipH="1">
                  <a:off x="8689279" y="876682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3" name="Oval 7242"/>
                <p:cNvSpPr/>
                <p:nvPr/>
              </p:nvSpPr>
              <p:spPr>
                <a:xfrm flipH="1">
                  <a:off x="8601980" y="98077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4" name="Oval 7243"/>
                <p:cNvSpPr/>
                <p:nvPr/>
              </p:nvSpPr>
              <p:spPr>
                <a:xfrm flipH="1">
                  <a:off x="8514681" y="106274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5" name="Oval 7244"/>
                <p:cNvSpPr/>
                <p:nvPr/>
              </p:nvSpPr>
              <p:spPr>
                <a:xfrm flipH="1">
                  <a:off x="8742380" y="766315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6" name="Oval 7245"/>
                <p:cNvSpPr/>
                <p:nvPr/>
              </p:nvSpPr>
              <p:spPr>
                <a:xfrm flipH="1">
                  <a:off x="8376562" y="54338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7" name="Oval 7246"/>
                <p:cNvSpPr/>
                <p:nvPr/>
              </p:nvSpPr>
              <p:spPr>
                <a:xfrm flipH="1">
                  <a:off x="8747876" y="42403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8" name="Oval 7247"/>
                <p:cNvSpPr/>
                <p:nvPr/>
              </p:nvSpPr>
              <p:spPr>
                <a:xfrm flipH="1">
                  <a:off x="8660577" y="50599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9" name="Oval 7248"/>
                <p:cNvSpPr/>
                <p:nvPr/>
              </p:nvSpPr>
              <p:spPr>
                <a:xfrm flipH="1">
                  <a:off x="8531225" y="71761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0" name="Oval 7249"/>
                <p:cNvSpPr/>
                <p:nvPr/>
              </p:nvSpPr>
              <p:spPr>
                <a:xfrm flipH="1">
                  <a:off x="8661688" y="641707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1" name="Oval 7250"/>
                <p:cNvSpPr/>
                <p:nvPr/>
              </p:nvSpPr>
              <p:spPr>
                <a:xfrm flipH="1">
                  <a:off x="8928052" y="40402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2" name="Oval 7251"/>
                <p:cNvSpPr/>
                <p:nvPr/>
              </p:nvSpPr>
              <p:spPr>
                <a:xfrm flipH="1">
                  <a:off x="8613852" y="144562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3" name="Oval 7252"/>
                <p:cNvSpPr/>
                <p:nvPr/>
              </p:nvSpPr>
              <p:spPr>
                <a:xfrm flipH="1">
                  <a:off x="8373801" y="70171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4" name="Oval 7253"/>
                <p:cNvSpPr/>
                <p:nvPr/>
              </p:nvSpPr>
              <p:spPr>
                <a:xfrm flipH="1">
                  <a:off x="8278730" y="650801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5" name="Oval 7254"/>
                <p:cNvSpPr/>
                <p:nvPr/>
              </p:nvSpPr>
              <p:spPr>
                <a:xfrm flipH="1">
                  <a:off x="8157684" y="52533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6" name="Oval 7255"/>
                <p:cNvSpPr/>
                <p:nvPr/>
              </p:nvSpPr>
              <p:spPr>
                <a:xfrm flipH="1">
                  <a:off x="8616141" y="1160845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7" name="Oval 7256"/>
                <p:cNvSpPr/>
                <p:nvPr/>
              </p:nvSpPr>
              <p:spPr>
                <a:xfrm flipH="1">
                  <a:off x="8415277" y="87075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8" name="Oval 7257"/>
                <p:cNvSpPr/>
                <p:nvPr/>
              </p:nvSpPr>
              <p:spPr>
                <a:xfrm rot="8867425" flipH="1">
                  <a:off x="9304787" y="49592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9" name="Oval 7258"/>
                <p:cNvSpPr/>
                <p:nvPr/>
              </p:nvSpPr>
              <p:spPr>
                <a:xfrm rot="8867425" flipH="1">
                  <a:off x="9049256" y="34824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0" name="Oval 7259"/>
                <p:cNvSpPr/>
                <p:nvPr/>
              </p:nvSpPr>
              <p:spPr>
                <a:xfrm rot="8867425" flipH="1">
                  <a:off x="8006367" y="468028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1" name="Oval 7260"/>
                <p:cNvSpPr/>
                <p:nvPr/>
              </p:nvSpPr>
              <p:spPr>
                <a:xfrm flipH="1">
                  <a:off x="9647265" y="4509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2" name="Oval 7261"/>
                <p:cNvSpPr/>
                <p:nvPr/>
              </p:nvSpPr>
              <p:spPr>
                <a:xfrm flipH="1">
                  <a:off x="9559966" y="5329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3" name="Oval 7262"/>
                <p:cNvSpPr/>
                <p:nvPr/>
              </p:nvSpPr>
              <p:spPr>
                <a:xfrm rot="8867425" flipH="1">
                  <a:off x="9378128" y="82984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4" name="Oval 7263"/>
                <p:cNvSpPr/>
                <p:nvPr/>
              </p:nvSpPr>
              <p:spPr>
                <a:xfrm flipH="1">
                  <a:off x="9799665" y="6033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5" name="Oval 7264"/>
                <p:cNvSpPr/>
                <p:nvPr/>
              </p:nvSpPr>
              <p:spPr>
                <a:xfrm flipH="1">
                  <a:off x="9712366" y="6853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6" name="Oval 7265"/>
                <p:cNvSpPr/>
                <p:nvPr/>
              </p:nvSpPr>
              <p:spPr>
                <a:xfrm rot="8867425" flipH="1">
                  <a:off x="9538066" y="68094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7" name="Oval 7266"/>
                <p:cNvSpPr/>
                <p:nvPr/>
              </p:nvSpPr>
              <p:spPr>
                <a:xfrm flipH="1">
                  <a:off x="9554920" y="81202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8" name="Oval 7267"/>
                <p:cNvSpPr/>
                <p:nvPr/>
              </p:nvSpPr>
              <p:spPr>
                <a:xfrm flipH="1" flipV="1">
                  <a:off x="9459417" y="377533"/>
                  <a:ext cx="158167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269" name="Group 7268"/>
                <p:cNvGrpSpPr/>
                <p:nvPr/>
              </p:nvGrpSpPr>
              <p:grpSpPr>
                <a:xfrm rot="8966016">
                  <a:off x="6896374" y="2251060"/>
                  <a:ext cx="646126" cy="598416"/>
                  <a:chOff x="9461736" y="529933"/>
                  <a:chExt cx="664927" cy="598416"/>
                </a:xfrm>
              </p:grpSpPr>
              <p:sp>
                <p:nvSpPr>
                  <p:cNvPr id="7290" name="Oval 7289"/>
                  <p:cNvSpPr/>
                  <p:nvPr/>
                </p:nvSpPr>
                <p:spPr>
                  <a:xfrm flipH="1">
                    <a:off x="9461736" y="74502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91" name="Oval 7290"/>
                  <p:cNvSpPr/>
                  <p:nvPr/>
                </p:nvSpPr>
                <p:spPr>
                  <a:xfrm flipH="1">
                    <a:off x="9799665" y="60334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92" name="Oval 7291"/>
                  <p:cNvSpPr/>
                  <p:nvPr/>
                </p:nvSpPr>
                <p:spPr>
                  <a:xfrm flipH="1">
                    <a:off x="9712366" y="68530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93" name="Oval 7292"/>
                  <p:cNvSpPr/>
                  <p:nvPr/>
                </p:nvSpPr>
                <p:spPr>
                  <a:xfrm rot="8867425" flipH="1">
                    <a:off x="9530528" y="98224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94" name="Oval 7293"/>
                  <p:cNvSpPr/>
                  <p:nvPr/>
                </p:nvSpPr>
                <p:spPr>
                  <a:xfrm flipH="1">
                    <a:off x="9952065" y="75574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95" name="Oval 7294"/>
                  <p:cNvSpPr/>
                  <p:nvPr/>
                </p:nvSpPr>
                <p:spPr>
                  <a:xfrm flipH="1">
                    <a:off x="9864766" y="83770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96" name="Oval 7295"/>
                  <p:cNvSpPr/>
                  <p:nvPr/>
                </p:nvSpPr>
                <p:spPr>
                  <a:xfrm rot="8867425" flipH="1">
                    <a:off x="9690466" y="833346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97" name="Oval 7296"/>
                  <p:cNvSpPr/>
                  <p:nvPr/>
                </p:nvSpPr>
                <p:spPr>
                  <a:xfrm flipH="1">
                    <a:off x="9707320" y="964423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98" name="Oval 7297"/>
                  <p:cNvSpPr/>
                  <p:nvPr/>
                </p:nvSpPr>
                <p:spPr>
                  <a:xfrm flipH="1" flipV="1">
                    <a:off x="9611817" y="529933"/>
                    <a:ext cx="158167" cy="177004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270" name="Oval 7269"/>
                <p:cNvSpPr/>
                <p:nvPr/>
              </p:nvSpPr>
              <p:spPr>
                <a:xfrm rot="8966016" flipH="1" flipV="1">
                  <a:off x="7764063" y="2458922"/>
                  <a:ext cx="153695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1" name="Oval 7270"/>
                <p:cNvSpPr/>
                <p:nvPr/>
              </p:nvSpPr>
              <p:spPr>
                <a:xfrm rot="8966016" flipH="1" flipV="1">
                  <a:off x="7574338" y="2364974"/>
                  <a:ext cx="153695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2" name="Oval 7271"/>
                <p:cNvSpPr/>
                <p:nvPr/>
              </p:nvSpPr>
              <p:spPr>
                <a:xfrm rot="8966016" flipH="1" flipV="1">
                  <a:off x="9446794" y="2216530"/>
                  <a:ext cx="153695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3" name="Oval 7272"/>
                <p:cNvSpPr/>
                <p:nvPr/>
              </p:nvSpPr>
              <p:spPr>
                <a:xfrm rot="8966016" flipH="1" flipV="1">
                  <a:off x="9599194" y="2368930"/>
                  <a:ext cx="153695" cy="177004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4" name="Oval 7273"/>
                <p:cNvSpPr/>
                <p:nvPr/>
              </p:nvSpPr>
              <p:spPr>
                <a:xfrm rot="8966016" flipH="1" flipV="1">
                  <a:off x="9417888" y="2438798"/>
                  <a:ext cx="153695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5" name="Oval 7274"/>
                <p:cNvSpPr/>
                <p:nvPr/>
              </p:nvSpPr>
              <p:spPr>
                <a:xfrm rot="8966016" flipH="1" flipV="1">
                  <a:off x="9346232" y="2669442"/>
                  <a:ext cx="153695" cy="177004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6" name="Oval 7275"/>
                <p:cNvSpPr/>
                <p:nvPr/>
              </p:nvSpPr>
              <p:spPr>
                <a:xfrm rot="8867425" flipH="1">
                  <a:off x="7513834" y="2575014"/>
                  <a:ext cx="144000" cy="14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7" name="Oval 7276"/>
                <p:cNvSpPr/>
                <p:nvPr/>
              </p:nvSpPr>
              <p:spPr>
                <a:xfrm rot="8867425" flipH="1">
                  <a:off x="7709364" y="2770544"/>
                  <a:ext cx="144000" cy="14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278" name="Group 7277"/>
                <p:cNvGrpSpPr/>
                <p:nvPr/>
              </p:nvGrpSpPr>
              <p:grpSpPr>
                <a:xfrm rot="8966016">
                  <a:off x="6496605" y="1738924"/>
                  <a:ext cx="646126" cy="598416"/>
                  <a:chOff x="9461736" y="529933"/>
                  <a:chExt cx="664927" cy="598416"/>
                </a:xfrm>
              </p:grpSpPr>
              <p:sp>
                <p:nvSpPr>
                  <p:cNvPr id="7281" name="Oval 7280"/>
                  <p:cNvSpPr/>
                  <p:nvPr/>
                </p:nvSpPr>
                <p:spPr>
                  <a:xfrm flipH="1">
                    <a:off x="9461736" y="74502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82" name="Oval 7281"/>
                  <p:cNvSpPr/>
                  <p:nvPr/>
                </p:nvSpPr>
                <p:spPr>
                  <a:xfrm flipH="1">
                    <a:off x="9799665" y="60334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83" name="Oval 7282"/>
                  <p:cNvSpPr/>
                  <p:nvPr/>
                </p:nvSpPr>
                <p:spPr>
                  <a:xfrm flipH="1">
                    <a:off x="9712366" y="68530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84" name="Oval 7283"/>
                  <p:cNvSpPr/>
                  <p:nvPr/>
                </p:nvSpPr>
                <p:spPr>
                  <a:xfrm rot="8867425" flipH="1">
                    <a:off x="9530528" y="98224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85" name="Oval 7284"/>
                  <p:cNvSpPr/>
                  <p:nvPr/>
                </p:nvSpPr>
                <p:spPr>
                  <a:xfrm flipH="1">
                    <a:off x="9952065" y="75574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86" name="Oval 7285"/>
                  <p:cNvSpPr/>
                  <p:nvPr/>
                </p:nvSpPr>
                <p:spPr>
                  <a:xfrm flipH="1">
                    <a:off x="9864766" y="83770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87" name="Oval 7286"/>
                  <p:cNvSpPr/>
                  <p:nvPr/>
                </p:nvSpPr>
                <p:spPr>
                  <a:xfrm rot="8867425" flipH="1">
                    <a:off x="9690466" y="833346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88" name="Oval 7287"/>
                  <p:cNvSpPr/>
                  <p:nvPr/>
                </p:nvSpPr>
                <p:spPr>
                  <a:xfrm flipH="1">
                    <a:off x="9707320" y="964423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89" name="Oval 7288"/>
                  <p:cNvSpPr/>
                  <p:nvPr/>
                </p:nvSpPr>
                <p:spPr>
                  <a:xfrm flipH="1" flipV="1">
                    <a:off x="9611817" y="529933"/>
                    <a:ext cx="158167" cy="177004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279" name="Oval 7278"/>
                <p:cNvSpPr/>
                <p:nvPr/>
              </p:nvSpPr>
              <p:spPr>
                <a:xfrm rot="8867425" flipH="1">
                  <a:off x="6848673" y="227936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0" name="Oval 7279"/>
                <p:cNvSpPr/>
                <p:nvPr/>
              </p:nvSpPr>
              <p:spPr>
                <a:xfrm rot="8966016" flipH="1" flipV="1">
                  <a:off x="6680404" y="2306605"/>
                  <a:ext cx="153695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632" name="Group 6631"/>
              <p:cNvGrpSpPr/>
              <p:nvPr/>
            </p:nvGrpSpPr>
            <p:grpSpPr>
              <a:xfrm rot="13294257">
                <a:off x="3717680" y="3040928"/>
                <a:ext cx="4855893" cy="2904954"/>
                <a:chOff x="6183548" y="232633"/>
                <a:chExt cx="4855893" cy="2904954"/>
              </a:xfrm>
            </p:grpSpPr>
            <p:grpSp>
              <p:nvGrpSpPr>
                <p:cNvPr id="6633" name="Group 6632"/>
                <p:cNvGrpSpPr/>
                <p:nvPr/>
              </p:nvGrpSpPr>
              <p:grpSpPr>
                <a:xfrm>
                  <a:off x="6183548" y="232633"/>
                  <a:ext cx="2519170" cy="2150670"/>
                  <a:chOff x="7736040" y="-186338"/>
                  <a:chExt cx="3947215" cy="3605841"/>
                </a:xfrm>
              </p:grpSpPr>
              <p:sp>
                <p:nvSpPr>
                  <p:cNvPr id="6987" name="Oval 6986"/>
                  <p:cNvSpPr/>
                  <p:nvPr/>
                </p:nvSpPr>
                <p:spPr>
                  <a:xfrm>
                    <a:off x="7736040" y="12439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88" name="Oval 6987"/>
                  <p:cNvSpPr/>
                  <p:nvPr/>
                </p:nvSpPr>
                <p:spPr>
                  <a:xfrm>
                    <a:off x="7872826" y="14185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89" name="Oval 6988"/>
                  <p:cNvSpPr/>
                  <p:nvPr/>
                </p:nvSpPr>
                <p:spPr>
                  <a:xfrm>
                    <a:off x="8009612" y="15559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90" name="Oval 6989"/>
                  <p:cNvSpPr/>
                  <p:nvPr/>
                </p:nvSpPr>
                <p:spPr>
                  <a:xfrm>
                    <a:off x="8212290" y="19107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91" name="Oval 6990"/>
                  <p:cNvSpPr/>
                  <p:nvPr/>
                </p:nvSpPr>
                <p:spPr>
                  <a:xfrm>
                    <a:off x="8349076" y="20852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92" name="Oval 6991"/>
                  <p:cNvSpPr/>
                  <p:nvPr/>
                </p:nvSpPr>
                <p:spPr>
                  <a:xfrm>
                    <a:off x="8485862" y="22226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93" name="Oval 6992"/>
                  <p:cNvSpPr/>
                  <p:nvPr/>
                </p:nvSpPr>
                <p:spPr>
                  <a:xfrm>
                    <a:off x="8144702" y="17256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94" name="Oval 6993"/>
                  <p:cNvSpPr/>
                  <p:nvPr/>
                </p:nvSpPr>
                <p:spPr>
                  <a:xfrm>
                    <a:off x="8078940" y="13963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95" name="Oval 6994"/>
                  <p:cNvSpPr/>
                  <p:nvPr/>
                </p:nvSpPr>
                <p:spPr>
                  <a:xfrm>
                    <a:off x="8215726" y="15709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96" name="Oval 6995"/>
                  <p:cNvSpPr/>
                  <p:nvPr/>
                </p:nvSpPr>
                <p:spPr>
                  <a:xfrm>
                    <a:off x="8352512" y="17083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97" name="Oval 6996"/>
                  <p:cNvSpPr/>
                  <p:nvPr/>
                </p:nvSpPr>
                <p:spPr>
                  <a:xfrm>
                    <a:off x="8555190" y="20631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98" name="Oval 6997"/>
                  <p:cNvSpPr/>
                  <p:nvPr/>
                </p:nvSpPr>
                <p:spPr>
                  <a:xfrm>
                    <a:off x="8691976" y="22376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99" name="Oval 6998"/>
                  <p:cNvSpPr/>
                  <p:nvPr/>
                </p:nvSpPr>
                <p:spPr>
                  <a:xfrm>
                    <a:off x="8828762" y="23750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00" name="Oval 6999"/>
                  <p:cNvSpPr/>
                  <p:nvPr/>
                </p:nvSpPr>
                <p:spPr>
                  <a:xfrm>
                    <a:off x="8487602" y="18780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01" name="Oval 7000"/>
                  <p:cNvSpPr/>
                  <p:nvPr/>
                </p:nvSpPr>
                <p:spPr>
                  <a:xfrm>
                    <a:off x="7888440" y="9010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02" name="Oval 7001"/>
                  <p:cNvSpPr/>
                  <p:nvPr/>
                </p:nvSpPr>
                <p:spPr>
                  <a:xfrm>
                    <a:off x="8025226" y="10756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03" name="Oval 7002"/>
                  <p:cNvSpPr/>
                  <p:nvPr/>
                </p:nvSpPr>
                <p:spPr>
                  <a:xfrm>
                    <a:off x="8162012" y="12130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04" name="Oval 7003"/>
                  <p:cNvSpPr/>
                  <p:nvPr/>
                </p:nvSpPr>
                <p:spPr>
                  <a:xfrm>
                    <a:off x="8364690" y="15678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05" name="Oval 7004"/>
                  <p:cNvSpPr/>
                  <p:nvPr/>
                </p:nvSpPr>
                <p:spPr>
                  <a:xfrm>
                    <a:off x="8501476" y="17423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06" name="Oval 7005"/>
                  <p:cNvSpPr/>
                  <p:nvPr/>
                </p:nvSpPr>
                <p:spPr>
                  <a:xfrm>
                    <a:off x="8638262" y="18797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07" name="Oval 7006"/>
                  <p:cNvSpPr/>
                  <p:nvPr/>
                </p:nvSpPr>
                <p:spPr>
                  <a:xfrm>
                    <a:off x="8297102" y="13827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08" name="Oval 7007"/>
                  <p:cNvSpPr/>
                  <p:nvPr/>
                </p:nvSpPr>
                <p:spPr>
                  <a:xfrm>
                    <a:off x="8231340" y="10534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09" name="Oval 7008"/>
                  <p:cNvSpPr/>
                  <p:nvPr/>
                </p:nvSpPr>
                <p:spPr>
                  <a:xfrm>
                    <a:off x="8368126" y="12280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10" name="Oval 7009"/>
                  <p:cNvSpPr/>
                  <p:nvPr/>
                </p:nvSpPr>
                <p:spPr>
                  <a:xfrm>
                    <a:off x="8504912" y="13654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11" name="Oval 7010"/>
                  <p:cNvSpPr/>
                  <p:nvPr/>
                </p:nvSpPr>
                <p:spPr>
                  <a:xfrm>
                    <a:off x="8707590" y="17202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12" name="Oval 7011"/>
                  <p:cNvSpPr/>
                  <p:nvPr/>
                </p:nvSpPr>
                <p:spPr>
                  <a:xfrm>
                    <a:off x="8844376" y="18947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13" name="Oval 7012"/>
                  <p:cNvSpPr/>
                  <p:nvPr/>
                </p:nvSpPr>
                <p:spPr>
                  <a:xfrm>
                    <a:off x="8981162" y="20321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14" name="Oval 7013"/>
                  <p:cNvSpPr/>
                  <p:nvPr/>
                </p:nvSpPr>
                <p:spPr>
                  <a:xfrm>
                    <a:off x="8640002" y="15351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15" name="Oval 7014"/>
                  <p:cNvSpPr/>
                  <p:nvPr/>
                </p:nvSpPr>
                <p:spPr>
                  <a:xfrm>
                    <a:off x="8478990" y="7867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16" name="Oval 7015"/>
                  <p:cNvSpPr/>
                  <p:nvPr/>
                </p:nvSpPr>
                <p:spPr>
                  <a:xfrm>
                    <a:off x="8615776" y="9613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17" name="Oval 7016"/>
                  <p:cNvSpPr/>
                  <p:nvPr/>
                </p:nvSpPr>
                <p:spPr>
                  <a:xfrm>
                    <a:off x="8752562" y="10987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18" name="Oval 7017"/>
                  <p:cNvSpPr/>
                  <p:nvPr/>
                </p:nvSpPr>
                <p:spPr>
                  <a:xfrm>
                    <a:off x="8955240" y="14535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19" name="Oval 7018"/>
                  <p:cNvSpPr/>
                  <p:nvPr/>
                </p:nvSpPr>
                <p:spPr>
                  <a:xfrm>
                    <a:off x="9092026" y="16280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20" name="Oval 7019"/>
                  <p:cNvSpPr/>
                  <p:nvPr/>
                </p:nvSpPr>
                <p:spPr>
                  <a:xfrm>
                    <a:off x="9228812" y="17654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21" name="Oval 7020"/>
                  <p:cNvSpPr/>
                  <p:nvPr/>
                </p:nvSpPr>
                <p:spPr>
                  <a:xfrm>
                    <a:off x="8887652" y="12684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22" name="Oval 7021"/>
                  <p:cNvSpPr/>
                  <p:nvPr/>
                </p:nvSpPr>
                <p:spPr>
                  <a:xfrm>
                    <a:off x="8821890" y="9391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23" name="Oval 7022"/>
                  <p:cNvSpPr/>
                  <p:nvPr/>
                </p:nvSpPr>
                <p:spPr>
                  <a:xfrm>
                    <a:off x="8958676" y="11137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24" name="Oval 7023"/>
                  <p:cNvSpPr/>
                  <p:nvPr/>
                </p:nvSpPr>
                <p:spPr>
                  <a:xfrm>
                    <a:off x="9095462" y="12511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25" name="Oval 7024"/>
                  <p:cNvSpPr/>
                  <p:nvPr/>
                </p:nvSpPr>
                <p:spPr>
                  <a:xfrm>
                    <a:off x="9298140" y="16059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26" name="Oval 7025"/>
                  <p:cNvSpPr/>
                  <p:nvPr/>
                </p:nvSpPr>
                <p:spPr>
                  <a:xfrm>
                    <a:off x="9434926" y="17804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27" name="Oval 7026"/>
                  <p:cNvSpPr/>
                  <p:nvPr/>
                </p:nvSpPr>
                <p:spPr>
                  <a:xfrm>
                    <a:off x="9571712" y="19178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28" name="Oval 7027"/>
                  <p:cNvSpPr/>
                  <p:nvPr/>
                </p:nvSpPr>
                <p:spPr>
                  <a:xfrm>
                    <a:off x="9230552" y="14208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29" name="Oval 7028"/>
                  <p:cNvSpPr/>
                  <p:nvPr/>
                </p:nvSpPr>
                <p:spPr>
                  <a:xfrm>
                    <a:off x="8631390" y="4438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30" name="Oval 7029"/>
                  <p:cNvSpPr/>
                  <p:nvPr/>
                </p:nvSpPr>
                <p:spPr>
                  <a:xfrm>
                    <a:off x="8768176" y="6184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31" name="Oval 7030"/>
                  <p:cNvSpPr/>
                  <p:nvPr/>
                </p:nvSpPr>
                <p:spPr>
                  <a:xfrm>
                    <a:off x="8904962" y="7558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32" name="Oval 7031"/>
                  <p:cNvSpPr/>
                  <p:nvPr/>
                </p:nvSpPr>
                <p:spPr>
                  <a:xfrm>
                    <a:off x="9107640" y="11106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33" name="Oval 7032"/>
                  <p:cNvSpPr/>
                  <p:nvPr/>
                </p:nvSpPr>
                <p:spPr>
                  <a:xfrm>
                    <a:off x="9244426" y="12851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34" name="Oval 7033"/>
                  <p:cNvSpPr/>
                  <p:nvPr/>
                </p:nvSpPr>
                <p:spPr>
                  <a:xfrm>
                    <a:off x="9381212" y="14225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35" name="Oval 7034"/>
                  <p:cNvSpPr/>
                  <p:nvPr/>
                </p:nvSpPr>
                <p:spPr>
                  <a:xfrm>
                    <a:off x="9040052" y="9255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36" name="Oval 7035"/>
                  <p:cNvSpPr/>
                  <p:nvPr/>
                </p:nvSpPr>
                <p:spPr>
                  <a:xfrm>
                    <a:off x="8974290" y="59627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37" name="Oval 7036"/>
                  <p:cNvSpPr/>
                  <p:nvPr/>
                </p:nvSpPr>
                <p:spPr>
                  <a:xfrm>
                    <a:off x="9111076" y="77081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38" name="Oval 7037"/>
                  <p:cNvSpPr/>
                  <p:nvPr/>
                </p:nvSpPr>
                <p:spPr>
                  <a:xfrm>
                    <a:off x="9247862" y="90822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39" name="Oval 7038"/>
                  <p:cNvSpPr/>
                  <p:nvPr/>
                </p:nvSpPr>
                <p:spPr>
                  <a:xfrm>
                    <a:off x="9450540" y="126302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40" name="Oval 7039"/>
                  <p:cNvSpPr/>
                  <p:nvPr/>
                </p:nvSpPr>
                <p:spPr>
                  <a:xfrm>
                    <a:off x="9587326" y="143756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41" name="Oval 7040"/>
                  <p:cNvSpPr/>
                  <p:nvPr/>
                </p:nvSpPr>
                <p:spPr>
                  <a:xfrm>
                    <a:off x="9724112" y="157497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42" name="Oval 7041"/>
                  <p:cNvSpPr/>
                  <p:nvPr/>
                </p:nvSpPr>
                <p:spPr>
                  <a:xfrm>
                    <a:off x="9382952" y="1077987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043" name="Group 7042"/>
                  <p:cNvGrpSpPr/>
                  <p:nvPr/>
                </p:nvGrpSpPr>
                <p:grpSpPr>
                  <a:xfrm rot="15200309">
                    <a:off x="9058297" y="1822775"/>
                    <a:ext cx="753258" cy="1254603"/>
                    <a:chOff x="9396826" y="1060628"/>
                    <a:chExt cx="753258" cy="1254603"/>
                  </a:xfrm>
                </p:grpSpPr>
                <p:sp>
                  <p:nvSpPr>
                    <p:cNvPr id="7205" name="Oval 7204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06" name="Oval 7205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07" name="Oval 7206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08" name="Oval 7207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09" name="Oval 7208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10" name="Oval 7209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11" name="Oval 7210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12" name="Oval 7211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13" name="Oval 7212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14" name="Oval 7213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044" name="Group 7043"/>
                  <p:cNvGrpSpPr/>
                  <p:nvPr/>
                </p:nvGrpSpPr>
                <p:grpSpPr>
                  <a:xfrm rot="18943562">
                    <a:off x="9431061" y="-186338"/>
                    <a:ext cx="1305708" cy="2023752"/>
                    <a:chOff x="8844376" y="748679"/>
                    <a:chExt cx="1305708" cy="2023752"/>
                  </a:xfrm>
                </p:grpSpPr>
                <p:sp>
                  <p:nvSpPr>
                    <p:cNvPr id="7175" name="Oval 7174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76" name="Oval 7175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77" name="Oval 7176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78" name="Oval 7177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79" name="Oval 7178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80" name="Oval 7179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81" name="Oval 7180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82" name="Oval 7181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83" name="Oval 7182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84" name="Oval 7183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85" name="Oval 7184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86" name="Oval 7185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87" name="Oval 7186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88" name="Oval 7187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89" name="Oval 7188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90" name="Oval 7189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91" name="Oval 7190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92" name="Oval 7191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93" name="Oval 7192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94" name="Oval 7193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95" name="Oval 7194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96" name="Oval 7195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97" name="Oval 7196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98" name="Oval 7197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99" name="Oval 7198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00" name="Oval 7199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01" name="Oval 7200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02" name="Oval 7201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03" name="Oval 7202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04" name="Oval 7203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045" name="Oval 7044"/>
                  <p:cNvSpPr/>
                  <p:nvPr/>
                </p:nvSpPr>
                <p:spPr>
                  <a:xfrm rot="15200309">
                    <a:off x="9606192" y="98432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46" name="Oval 7045"/>
                  <p:cNvSpPr/>
                  <p:nvPr/>
                </p:nvSpPr>
                <p:spPr>
                  <a:xfrm rot="15200309">
                    <a:off x="9930042" y="184157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47" name="Oval 7046"/>
                  <p:cNvSpPr/>
                  <p:nvPr/>
                </p:nvSpPr>
                <p:spPr>
                  <a:xfrm rot="15200309">
                    <a:off x="10371556" y="1054746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48" name="Oval 7047"/>
                  <p:cNvSpPr/>
                  <p:nvPr/>
                </p:nvSpPr>
                <p:spPr>
                  <a:xfrm rot="15200309">
                    <a:off x="10597084" y="463776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049" name="Group 7048"/>
                  <p:cNvGrpSpPr/>
                  <p:nvPr/>
                </p:nvGrpSpPr>
                <p:grpSpPr>
                  <a:xfrm rot="18943562">
                    <a:off x="9583461" y="-33938"/>
                    <a:ext cx="1305708" cy="2023752"/>
                    <a:chOff x="8844376" y="748679"/>
                    <a:chExt cx="1305708" cy="2023752"/>
                  </a:xfrm>
                </p:grpSpPr>
                <p:sp>
                  <p:nvSpPr>
                    <p:cNvPr id="7145" name="Oval 7144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46" name="Oval 7145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47" name="Oval 7146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48" name="Oval 7147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49" name="Oval 7148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50" name="Oval 7149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51" name="Oval 7150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52" name="Oval 7151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53" name="Oval 7152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54" name="Oval 7153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55" name="Oval 7154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56" name="Oval 7155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57" name="Oval 7156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58" name="Oval 7157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59" name="Oval 7158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60" name="Oval 7159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61" name="Oval 7160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62" name="Oval 7161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63" name="Oval 7162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64" name="Oval 7163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65" name="Oval 7164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66" name="Oval 7165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67" name="Oval 7166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68" name="Oval 7167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69" name="Oval 7168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70" name="Oval 7169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71" name="Oval 7170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72" name="Oval 7171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73" name="Oval 7172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74" name="Oval 7173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050" name="Oval 7049"/>
                  <p:cNvSpPr/>
                  <p:nvPr/>
                </p:nvSpPr>
                <p:spPr>
                  <a:xfrm rot="15200309">
                    <a:off x="10749484" y="616176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051" name="Group 7050"/>
                  <p:cNvGrpSpPr/>
                  <p:nvPr/>
                </p:nvGrpSpPr>
                <p:grpSpPr>
                  <a:xfrm rot="18943562">
                    <a:off x="9735861" y="118462"/>
                    <a:ext cx="1305708" cy="2023752"/>
                    <a:chOff x="8844376" y="748679"/>
                    <a:chExt cx="1305708" cy="2023752"/>
                  </a:xfrm>
                </p:grpSpPr>
                <p:sp>
                  <p:nvSpPr>
                    <p:cNvPr id="7115" name="Oval 7114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16" name="Oval 7115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17" name="Oval 7116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18" name="Oval 7117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19" name="Oval 7118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20" name="Oval 7119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21" name="Oval 7120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22" name="Oval 7121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23" name="Oval 7122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24" name="Oval 7123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25" name="Oval 7124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26" name="Oval 7125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27" name="Oval 7126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28" name="Oval 7127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29" name="Oval 7128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30" name="Oval 7129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31" name="Oval 7130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32" name="Oval 7131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33" name="Oval 7132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34" name="Oval 7133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35" name="Oval 7134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36" name="Oval 7135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37" name="Oval 7136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38" name="Oval 7137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39" name="Oval 7138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40" name="Oval 7139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41" name="Oval 7140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42" name="Oval 7141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43" name="Oval 7142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44" name="Oval 7143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052" name="Oval 7051"/>
                  <p:cNvSpPr/>
                  <p:nvPr/>
                </p:nvSpPr>
                <p:spPr>
                  <a:xfrm rot="15200309">
                    <a:off x="10901884" y="768576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053" name="Group 7052"/>
                  <p:cNvGrpSpPr/>
                  <p:nvPr/>
                </p:nvGrpSpPr>
                <p:grpSpPr>
                  <a:xfrm rot="12732575">
                    <a:off x="10438133" y="1172604"/>
                    <a:ext cx="1245122" cy="1566552"/>
                    <a:chOff x="8904962" y="748679"/>
                    <a:chExt cx="1245122" cy="1566552"/>
                  </a:xfrm>
                </p:grpSpPr>
                <p:sp>
                  <p:nvSpPr>
                    <p:cNvPr id="7090" name="Oval 7089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91" name="Oval 7090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92" name="Oval 7091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93" name="Oval 7092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94" name="Oval 7093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95" name="Oval 7094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96" name="Oval 7095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97" name="Oval 7096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98" name="Oval 7097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99" name="Oval 7098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00" name="Oval 7099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01" name="Oval 7100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02" name="Oval 7101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03" name="Oval 7102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04" name="Oval 7103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05" name="Oval 7104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06" name="Oval 7105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07" name="Oval 7106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08" name="Oval 7107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09" name="Oval 7108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10" name="Oval 7109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11" name="Oval 7110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12" name="Oval 7111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13" name="Oval 7112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14" name="Oval 7113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054" name="Oval 7053"/>
                  <p:cNvSpPr/>
                  <p:nvPr/>
                </p:nvSpPr>
                <p:spPr>
                  <a:xfrm rot="15200309">
                    <a:off x="11054284" y="920976"/>
                    <a:ext cx="257958" cy="284379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055" name="Group 7054"/>
                  <p:cNvGrpSpPr/>
                  <p:nvPr/>
                </p:nvGrpSpPr>
                <p:grpSpPr>
                  <a:xfrm rot="3557724">
                    <a:off x="9562007" y="1821779"/>
                    <a:ext cx="1245122" cy="1566552"/>
                    <a:chOff x="8904962" y="748679"/>
                    <a:chExt cx="1245122" cy="1566552"/>
                  </a:xfrm>
                </p:grpSpPr>
                <p:sp>
                  <p:nvSpPr>
                    <p:cNvPr id="7065" name="Oval 7064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66" name="Oval 7065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67" name="Oval 7066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68" name="Oval 7067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69" name="Oval 7068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70" name="Oval 7069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71" name="Oval 7070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72" name="Oval 7071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73" name="Oval 7072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74" name="Oval 7073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75" name="Oval 7074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76" name="Oval 7075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77" name="Oval 7076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78" name="Oval 7077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79" name="Oval 7078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80" name="Oval 7079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81" name="Oval 7080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82" name="Oval 7081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83" name="Oval 7082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84" name="Oval 7083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85" name="Oval 7084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86" name="Oval 7085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87" name="Oval 7086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88" name="Oval 7087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89" name="Oval 7088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056" name="Oval 7055"/>
                  <p:cNvSpPr/>
                  <p:nvPr/>
                </p:nvSpPr>
                <p:spPr>
                  <a:xfrm rot="12732575">
                    <a:off x="9820823" y="317455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57" name="Oval 7056"/>
                  <p:cNvSpPr/>
                  <p:nvPr/>
                </p:nvSpPr>
                <p:spPr>
                  <a:xfrm rot="12732575">
                    <a:off x="7743168" y="1081849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58" name="Oval 7057"/>
                  <p:cNvSpPr/>
                  <p:nvPr/>
                </p:nvSpPr>
                <p:spPr>
                  <a:xfrm rot="12732575">
                    <a:off x="8143552" y="834246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59" name="Oval 7058"/>
                  <p:cNvSpPr/>
                  <p:nvPr/>
                </p:nvSpPr>
                <p:spPr>
                  <a:xfrm rot="12732575">
                    <a:off x="8372097" y="586937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60" name="Oval 7059"/>
                  <p:cNvSpPr/>
                  <p:nvPr/>
                </p:nvSpPr>
                <p:spPr>
                  <a:xfrm rot="12732575">
                    <a:off x="8810158" y="262411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61" name="Oval 7060"/>
                  <p:cNvSpPr/>
                  <p:nvPr/>
                </p:nvSpPr>
                <p:spPr>
                  <a:xfrm rot="12732575">
                    <a:off x="9113679" y="287294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62" name="Oval 7061"/>
                  <p:cNvSpPr/>
                  <p:nvPr/>
                </p:nvSpPr>
                <p:spPr>
                  <a:xfrm rot="12732575">
                    <a:off x="9400385" y="283236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63" name="Oval 7062"/>
                  <p:cNvSpPr/>
                  <p:nvPr/>
                </p:nvSpPr>
                <p:spPr>
                  <a:xfrm rot="12732575">
                    <a:off x="10543808" y="2491533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64" name="Oval 7063"/>
                  <p:cNvSpPr/>
                  <p:nvPr/>
                </p:nvSpPr>
                <p:spPr>
                  <a:xfrm rot="12732575">
                    <a:off x="10420962" y="2724355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634" name="Group 6633"/>
                <p:cNvGrpSpPr/>
                <p:nvPr/>
              </p:nvGrpSpPr>
              <p:grpSpPr>
                <a:xfrm>
                  <a:off x="8463002" y="657379"/>
                  <a:ext cx="2576439" cy="2233342"/>
                  <a:chOff x="8463002" y="657379"/>
                  <a:chExt cx="2576439" cy="2233342"/>
                </a:xfrm>
              </p:grpSpPr>
              <p:sp>
                <p:nvSpPr>
                  <p:cNvPr id="6759" name="Oval 6758"/>
                  <p:cNvSpPr/>
                  <p:nvPr/>
                </p:nvSpPr>
                <p:spPr>
                  <a:xfrm flipH="1">
                    <a:off x="10864843" y="1536130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60" name="Oval 6759"/>
                  <p:cNvSpPr/>
                  <p:nvPr/>
                </p:nvSpPr>
                <p:spPr>
                  <a:xfrm flipH="1">
                    <a:off x="10777545" y="1640228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61" name="Oval 6760"/>
                  <p:cNvSpPr/>
                  <p:nvPr/>
                </p:nvSpPr>
                <p:spPr>
                  <a:xfrm flipH="1">
                    <a:off x="10690246" y="1722189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62" name="Oval 6761"/>
                  <p:cNvSpPr/>
                  <p:nvPr/>
                </p:nvSpPr>
                <p:spPr>
                  <a:xfrm flipH="1">
                    <a:off x="10560894" y="193380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63" name="Oval 6762"/>
                  <p:cNvSpPr/>
                  <p:nvPr/>
                </p:nvSpPr>
                <p:spPr>
                  <a:xfrm flipH="1">
                    <a:off x="10473595" y="2037904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64" name="Oval 6763"/>
                  <p:cNvSpPr/>
                  <p:nvPr/>
                </p:nvSpPr>
                <p:spPr>
                  <a:xfrm flipH="1">
                    <a:off x="10386296" y="211986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65" name="Oval 6764"/>
                  <p:cNvSpPr/>
                  <p:nvPr/>
                </p:nvSpPr>
                <p:spPr>
                  <a:xfrm flipH="1">
                    <a:off x="10613994" y="1823440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66" name="Oval 6765"/>
                  <p:cNvSpPr/>
                  <p:nvPr/>
                </p:nvSpPr>
                <p:spPr>
                  <a:xfrm flipH="1">
                    <a:off x="10646000" y="162702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67" name="Oval 6766"/>
                  <p:cNvSpPr/>
                  <p:nvPr/>
                </p:nvSpPr>
                <p:spPr>
                  <a:xfrm flipH="1">
                    <a:off x="10558701" y="1731125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68" name="Oval 6767"/>
                  <p:cNvSpPr/>
                  <p:nvPr/>
                </p:nvSpPr>
                <p:spPr>
                  <a:xfrm flipH="1">
                    <a:off x="10471402" y="181308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69" name="Oval 6768"/>
                  <p:cNvSpPr/>
                  <p:nvPr/>
                </p:nvSpPr>
                <p:spPr>
                  <a:xfrm flipH="1">
                    <a:off x="10342050" y="202470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70" name="Oval 6769"/>
                  <p:cNvSpPr/>
                  <p:nvPr/>
                </p:nvSpPr>
                <p:spPr>
                  <a:xfrm flipH="1">
                    <a:off x="10254751" y="212880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71" name="Oval 6770"/>
                  <p:cNvSpPr/>
                  <p:nvPr/>
                </p:nvSpPr>
                <p:spPr>
                  <a:xfrm flipH="1">
                    <a:off x="10167452" y="221076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72" name="Oval 6771"/>
                  <p:cNvSpPr/>
                  <p:nvPr/>
                </p:nvSpPr>
                <p:spPr>
                  <a:xfrm flipH="1">
                    <a:off x="10395151" y="1914338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73" name="Oval 6772"/>
                  <p:cNvSpPr/>
                  <p:nvPr/>
                </p:nvSpPr>
                <p:spPr>
                  <a:xfrm flipH="1">
                    <a:off x="10767579" y="1331611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74" name="Oval 6773"/>
                  <p:cNvSpPr/>
                  <p:nvPr/>
                </p:nvSpPr>
                <p:spPr>
                  <a:xfrm flipH="1">
                    <a:off x="10680281" y="1435708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75" name="Oval 6774"/>
                  <p:cNvSpPr/>
                  <p:nvPr/>
                </p:nvSpPr>
                <p:spPr>
                  <a:xfrm flipH="1">
                    <a:off x="10592982" y="1517670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76" name="Oval 6775"/>
                  <p:cNvSpPr/>
                  <p:nvPr/>
                </p:nvSpPr>
                <p:spPr>
                  <a:xfrm flipH="1">
                    <a:off x="10463630" y="172928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77" name="Oval 6776"/>
                  <p:cNvSpPr/>
                  <p:nvPr/>
                </p:nvSpPr>
                <p:spPr>
                  <a:xfrm flipH="1">
                    <a:off x="10376331" y="1833385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78" name="Oval 6777"/>
                  <p:cNvSpPr/>
                  <p:nvPr/>
                </p:nvSpPr>
                <p:spPr>
                  <a:xfrm flipH="1">
                    <a:off x="10289032" y="191534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79" name="Oval 6778"/>
                  <p:cNvSpPr/>
                  <p:nvPr/>
                </p:nvSpPr>
                <p:spPr>
                  <a:xfrm flipH="1">
                    <a:off x="10516731" y="1618921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80" name="Oval 6779"/>
                  <p:cNvSpPr/>
                  <p:nvPr/>
                </p:nvSpPr>
                <p:spPr>
                  <a:xfrm flipH="1">
                    <a:off x="10548736" y="142250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81" name="Oval 6780"/>
                  <p:cNvSpPr/>
                  <p:nvPr/>
                </p:nvSpPr>
                <p:spPr>
                  <a:xfrm flipH="1">
                    <a:off x="10461437" y="1526606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82" name="Oval 6781"/>
                  <p:cNvSpPr/>
                  <p:nvPr/>
                </p:nvSpPr>
                <p:spPr>
                  <a:xfrm flipH="1">
                    <a:off x="10374138" y="160856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83" name="Oval 6782"/>
                  <p:cNvSpPr/>
                  <p:nvPr/>
                </p:nvSpPr>
                <p:spPr>
                  <a:xfrm flipH="1">
                    <a:off x="10244786" y="182018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84" name="Oval 6783"/>
                  <p:cNvSpPr/>
                  <p:nvPr/>
                </p:nvSpPr>
                <p:spPr>
                  <a:xfrm flipH="1">
                    <a:off x="10157487" y="192428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85" name="Oval 6784"/>
                  <p:cNvSpPr/>
                  <p:nvPr/>
                </p:nvSpPr>
                <p:spPr>
                  <a:xfrm flipH="1">
                    <a:off x="10070188" y="200624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86" name="Oval 6785"/>
                  <p:cNvSpPr/>
                  <p:nvPr/>
                </p:nvSpPr>
                <p:spPr>
                  <a:xfrm flipH="1">
                    <a:off x="10297887" y="1709818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87" name="Oval 6786"/>
                  <p:cNvSpPr/>
                  <p:nvPr/>
                </p:nvSpPr>
                <p:spPr>
                  <a:xfrm flipH="1">
                    <a:off x="10390682" y="126343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88" name="Oval 6787"/>
                  <p:cNvSpPr/>
                  <p:nvPr/>
                </p:nvSpPr>
                <p:spPr>
                  <a:xfrm flipH="1">
                    <a:off x="10303383" y="1367535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89" name="Oval 6788"/>
                  <p:cNvSpPr/>
                  <p:nvPr/>
                </p:nvSpPr>
                <p:spPr>
                  <a:xfrm flipH="1">
                    <a:off x="10216084" y="144949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90" name="Oval 6789"/>
                  <p:cNvSpPr/>
                  <p:nvPr/>
                </p:nvSpPr>
                <p:spPr>
                  <a:xfrm flipH="1">
                    <a:off x="10086732" y="166111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91" name="Oval 6790"/>
                  <p:cNvSpPr/>
                  <p:nvPr/>
                </p:nvSpPr>
                <p:spPr>
                  <a:xfrm flipH="1">
                    <a:off x="9999433" y="176521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92" name="Oval 6791"/>
                  <p:cNvSpPr/>
                  <p:nvPr/>
                </p:nvSpPr>
                <p:spPr>
                  <a:xfrm flipH="1">
                    <a:off x="9912135" y="1847173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93" name="Oval 6792"/>
                  <p:cNvSpPr/>
                  <p:nvPr/>
                </p:nvSpPr>
                <p:spPr>
                  <a:xfrm flipH="1">
                    <a:off x="10139833" y="1550748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94" name="Oval 6793"/>
                  <p:cNvSpPr/>
                  <p:nvPr/>
                </p:nvSpPr>
                <p:spPr>
                  <a:xfrm flipH="1">
                    <a:off x="10171838" y="135433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95" name="Oval 6794"/>
                  <p:cNvSpPr/>
                  <p:nvPr/>
                </p:nvSpPr>
                <p:spPr>
                  <a:xfrm flipH="1">
                    <a:off x="10084539" y="145843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96" name="Oval 6795"/>
                  <p:cNvSpPr/>
                  <p:nvPr/>
                </p:nvSpPr>
                <p:spPr>
                  <a:xfrm flipH="1">
                    <a:off x="9997240" y="154039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97" name="Oval 6796"/>
                  <p:cNvSpPr/>
                  <p:nvPr/>
                </p:nvSpPr>
                <p:spPr>
                  <a:xfrm flipH="1">
                    <a:off x="9867888" y="1752012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98" name="Oval 6797"/>
                  <p:cNvSpPr/>
                  <p:nvPr/>
                </p:nvSpPr>
                <p:spPr>
                  <a:xfrm flipH="1">
                    <a:off x="9780590" y="185610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99" name="Oval 6798"/>
                  <p:cNvSpPr/>
                  <p:nvPr/>
                </p:nvSpPr>
                <p:spPr>
                  <a:xfrm flipH="1">
                    <a:off x="9693291" y="1938071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00" name="Oval 6799"/>
                  <p:cNvSpPr/>
                  <p:nvPr/>
                </p:nvSpPr>
                <p:spPr>
                  <a:xfrm flipH="1">
                    <a:off x="9920989" y="1641645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01" name="Oval 6800"/>
                  <p:cNvSpPr/>
                  <p:nvPr/>
                </p:nvSpPr>
                <p:spPr>
                  <a:xfrm flipH="1">
                    <a:off x="10293418" y="105891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02" name="Oval 6801"/>
                  <p:cNvSpPr/>
                  <p:nvPr/>
                </p:nvSpPr>
                <p:spPr>
                  <a:xfrm flipH="1">
                    <a:off x="10206119" y="1163015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03" name="Oval 6802"/>
                  <p:cNvSpPr/>
                  <p:nvPr/>
                </p:nvSpPr>
                <p:spPr>
                  <a:xfrm flipH="1">
                    <a:off x="10118820" y="124497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04" name="Oval 6803"/>
                  <p:cNvSpPr/>
                  <p:nvPr/>
                </p:nvSpPr>
                <p:spPr>
                  <a:xfrm flipH="1">
                    <a:off x="9989468" y="145659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05" name="Oval 6804"/>
                  <p:cNvSpPr/>
                  <p:nvPr/>
                </p:nvSpPr>
                <p:spPr>
                  <a:xfrm flipH="1">
                    <a:off x="9902169" y="156069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06" name="Oval 6805"/>
                  <p:cNvSpPr/>
                  <p:nvPr/>
                </p:nvSpPr>
                <p:spPr>
                  <a:xfrm flipH="1">
                    <a:off x="9814871" y="164265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07" name="Oval 6806"/>
                  <p:cNvSpPr/>
                  <p:nvPr/>
                </p:nvSpPr>
                <p:spPr>
                  <a:xfrm flipH="1">
                    <a:off x="10042569" y="1346228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08" name="Oval 6807"/>
                  <p:cNvSpPr/>
                  <p:nvPr/>
                </p:nvSpPr>
                <p:spPr>
                  <a:xfrm flipH="1">
                    <a:off x="10074574" y="114981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09" name="Oval 6808"/>
                  <p:cNvSpPr/>
                  <p:nvPr/>
                </p:nvSpPr>
                <p:spPr>
                  <a:xfrm flipH="1">
                    <a:off x="9987275" y="125391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10" name="Oval 6809"/>
                  <p:cNvSpPr/>
                  <p:nvPr/>
                </p:nvSpPr>
                <p:spPr>
                  <a:xfrm flipH="1">
                    <a:off x="9899977" y="133587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11" name="Oval 6810"/>
                  <p:cNvSpPr/>
                  <p:nvPr/>
                </p:nvSpPr>
                <p:spPr>
                  <a:xfrm flipH="1">
                    <a:off x="9770625" y="1547492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12" name="Oval 6811"/>
                  <p:cNvSpPr/>
                  <p:nvPr/>
                </p:nvSpPr>
                <p:spPr>
                  <a:xfrm flipH="1">
                    <a:off x="9683326" y="1651590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13" name="Oval 6812"/>
                  <p:cNvSpPr/>
                  <p:nvPr/>
                </p:nvSpPr>
                <p:spPr>
                  <a:xfrm flipH="1">
                    <a:off x="9596027" y="1733551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14" name="Oval 6813"/>
                  <p:cNvSpPr/>
                  <p:nvPr/>
                </p:nvSpPr>
                <p:spPr>
                  <a:xfrm flipH="1">
                    <a:off x="9823725" y="1437126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815" name="Group 6814"/>
                  <p:cNvGrpSpPr/>
                  <p:nvPr/>
                </p:nvGrpSpPr>
                <p:grpSpPr>
                  <a:xfrm rot="6399691" flipH="1">
                    <a:off x="9730550" y="1855143"/>
                    <a:ext cx="449274" cy="800706"/>
                    <a:chOff x="9396826" y="1060628"/>
                    <a:chExt cx="753258" cy="1254603"/>
                  </a:xfrm>
                </p:grpSpPr>
                <p:sp>
                  <p:nvSpPr>
                    <p:cNvPr id="6977" name="Oval 6976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78" name="Oval 6977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79" name="Oval 6978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80" name="Oval 6979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81" name="Oval 6980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82" name="Oval 6981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83" name="Oval 6982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84" name="Oval 6983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85" name="Oval 6984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86" name="Oval 6985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6816" name="Group 6815"/>
                  <p:cNvGrpSpPr/>
                  <p:nvPr/>
                </p:nvGrpSpPr>
                <p:grpSpPr>
                  <a:xfrm rot="2656438" flipH="1">
                    <a:off x="9237396" y="657379"/>
                    <a:ext cx="833322" cy="1207048"/>
                    <a:chOff x="8844376" y="748679"/>
                    <a:chExt cx="1305708" cy="2023752"/>
                  </a:xfrm>
                </p:grpSpPr>
                <p:sp>
                  <p:nvSpPr>
                    <p:cNvPr id="6947" name="Oval 6946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48" name="Oval 6947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49" name="Oval 6948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50" name="Oval 6949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51" name="Oval 6950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52" name="Oval 6951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53" name="Oval 6952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54" name="Oval 6953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55" name="Oval 6954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56" name="Oval 6955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57" name="Oval 6956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58" name="Oval 6957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59" name="Oval 6958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60" name="Oval 6959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61" name="Oval 6960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62" name="Oval 6961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63" name="Oval 6962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64" name="Oval 6963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65" name="Oval 6964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66" name="Oval 6965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67" name="Oval 6966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68" name="Oval 6967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69" name="Oval 6968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70" name="Oval 6969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71" name="Oval 6970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72" name="Oval 6971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73" name="Oval 6972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74" name="Oval 6973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75" name="Oval 6974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76" name="Oval 6975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817" name="Oval 6816"/>
                  <p:cNvSpPr/>
                  <p:nvPr/>
                </p:nvSpPr>
                <p:spPr>
                  <a:xfrm rot="6399691" flipH="1">
                    <a:off x="9676999" y="1376144"/>
                    <a:ext cx="163169" cy="15633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18" name="Oval 6817"/>
                  <p:cNvSpPr/>
                  <p:nvPr/>
                </p:nvSpPr>
                <p:spPr>
                  <a:xfrm rot="6399691" flipH="1">
                    <a:off x="9470313" y="1887443"/>
                    <a:ext cx="163169" cy="15633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19" name="Oval 6818"/>
                  <p:cNvSpPr/>
                  <p:nvPr/>
                </p:nvSpPr>
                <p:spPr>
                  <a:xfrm rot="6399691" flipH="1">
                    <a:off x="9198172" y="1417324"/>
                    <a:ext cx="153857" cy="18149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20" name="Oval 6819"/>
                  <p:cNvSpPr/>
                  <p:nvPr/>
                </p:nvSpPr>
                <p:spPr>
                  <a:xfrm rot="6399691" flipH="1">
                    <a:off x="9167301" y="1039194"/>
                    <a:ext cx="153857" cy="18149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821" name="Group 6820"/>
                  <p:cNvGrpSpPr/>
                  <p:nvPr/>
                </p:nvGrpSpPr>
                <p:grpSpPr>
                  <a:xfrm rot="2656438" flipH="1">
                    <a:off x="9140132" y="748277"/>
                    <a:ext cx="833322" cy="1207048"/>
                    <a:chOff x="8844376" y="748679"/>
                    <a:chExt cx="1305708" cy="2023752"/>
                  </a:xfrm>
                </p:grpSpPr>
                <p:sp>
                  <p:nvSpPr>
                    <p:cNvPr id="6917" name="Oval 6916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18" name="Oval 6917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19" name="Oval 6918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20" name="Oval 6919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21" name="Oval 6920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22" name="Oval 6921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23" name="Oval 6922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24" name="Oval 6923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25" name="Oval 6924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26" name="Oval 6925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27" name="Oval 6926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28" name="Oval 6927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29" name="Oval 6928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30" name="Oval 6929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31" name="Oval 6930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32" name="Oval 6931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33" name="Oval 6932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34" name="Oval 6933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35" name="Oval 6934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36" name="Oval 6935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37" name="Oval 6936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38" name="Oval 6937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39" name="Oval 6938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40" name="Oval 6939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41" name="Oval 6940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42" name="Oval 6941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43" name="Oval 6942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44" name="Oval 6943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45" name="Oval 6944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46" name="Oval 6945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822" name="Oval 6821"/>
                  <p:cNvSpPr/>
                  <p:nvPr/>
                </p:nvSpPr>
                <p:spPr>
                  <a:xfrm rot="6399691" flipH="1">
                    <a:off x="9070037" y="1130091"/>
                    <a:ext cx="153857" cy="18149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823" name="Group 6822"/>
                  <p:cNvGrpSpPr/>
                  <p:nvPr/>
                </p:nvGrpSpPr>
                <p:grpSpPr>
                  <a:xfrm rot="2656438" flipH="1">
                    <a:off x="9042868" y="839174"/>
                    <a:ext cx="833322" cy="1207048"/>
                    <a:chOff x="8844376" y="748679"/>
                    <a:chExt cx="1305708" cy="2023752"/>
                  </a:xfrm>
                </p:grpSpPr>
                <p:sp>
                  <p:nvSpPr>
                    <p:cNvPr id="6887" name="Oval 6886"/>
                    <p:cNvSpPr/>
                    <p:nvPr/>
                  </p:nvSpPr>
                  <p:spPr>
                    <a:xfrm>
                      <a:off x="8844376" y="23900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88" name="Oval 6887"/>
                    <p:cNvSpPr/>
                    <p:nvPr/>
                  </p:nvSpPr>
                  <p:spPr>
                    <a:xfrm>
                      <a:off x="8981162" y="25274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89" name="Oval 6888"/>
                    <p:cNvSpPr/>
                    <p:nvPr/>
                  </p:nvSpPr>
                  <p:spPr>
                    <a:xfrm>
                      <a:off x="8859990" y="18726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90" name="Oval 6889"/>
                    <p:cNvSpPr/>
                    <p:nvPr/>
                  </p:nvSpPr>
                  <p:spPr>
                    <a:xfrm>
                      <a:off x="8996776" y="20471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91" name="Oval 6890"/>
                    <p:cNvSpPr/>
                    <p:nvPr/>
                  </p:nvSpPr>
                  <p:spPr>
                    <a:xfrm>
                      <a:off x="9133562" y="21845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92" name="Oval 6891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93" name="Oval 6892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94" name="Oval 6893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95" name="Oval 6894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96" name="Oval 6895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97" name="Oval 6896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98" name="Oval 6897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99" name="Oval 6898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00" name="Oval 6899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01" name="Oval 6900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02" name="Oval 6901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03" name="Oval 6902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04" name="Oval 6903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05" name="Oval 6904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06" name="Oval 6905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07" name="Oval 6906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08" name="Oval 6907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09" name="Oval 6908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10" name="Oval 6909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11" name="Oval 6910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12" name="Oval 6911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13" name="Oval 6912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14" name="Oval 6913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15" name="Oval 6914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16" name="Oval 6915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824" name="Oval 6823"/>
                  <p:cNvSpPr/>
                  <p:nvPr/>
                </p:nvSpPr>
                <p:spPr>
                  <a:xfrm rot="6399691" flipH="1">
                    <a:off x="8972773" y="1220989"/>
                    <a:ext cx="153857" cy="18149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825" name="Group 6824"/>
                  <p:cNvGrpSpPr/>
                  <p:nvPr/>
                </p:nvGrpSpPr>
                <p:grpSpPr>
                  <a:xfrm rot="10800000" flipH="1">
                    <a:off x="8463002" y="1319917"/>
                    <a:ext cx="885474" cy="1059458"/>
                    <a:chOff x="8904962" y="748679"/>
                    <a:chExt cx="1245122" cy="1566552"/>
                  </a:xfrm>
                </p:grpSpPr>
                <p:sp>
                  <p:nvSpPr>
                    <p:cNvPr id="6862" name="Oval 6861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63" name="Oval 6862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64" name="Oval 6863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65" name="Oval 6864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66" name="Oval 6865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67" name="Oval 6866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68" name="Oval 6867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69" name="Oval 6868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70" name="Oval 6869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71" name="Oval 6870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72" name="Oval 6871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73" name="Oval 6872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74" name="Oval 6873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75" name="Oval 6874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76" name="Oval 6875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77" name="Oval 6876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78" name="Oval 6877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79" name="Oval 6878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80" name="Oval 6879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81" name="Oval 6880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82" name="Oval 6881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83" name="Oval 6882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84" name="Oval 6883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85" name="Oval 6884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86" name="Oval 6885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826" name="Oval 6825"/>
                  <p:cNvSpPr/>
                  <p:nvPr/>
                </p:nvSpPr>
                <p:spPr>
                  <a:xfrm rot="6399691" flipH="1">
                    <a:off x="8875509" y="1311886"/>
                    <a:ext cx="153857" cy="18149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827" name="Group 6826"/>
                  <p:cNvGrpSpPr/>
                  <p:nvPr/>
                </p:nvGrpSpPr>
                <p:grpSpPr>
                  <a:xfrm rot="9908956" flipH="1">
                    <a:off x="8812453" y="1890925"/>
                    <a:ext cx="742641" cy="999796"/>
                    <a:chOff x="8904962" y="748679"/>
                    <a:chExt cx="1245122" cy="1566552"/>
                  </a:xfrm>
                </p:grpSpPr>
                <p:sp>
                  <p:nvSpPr>
                    <p:cNvPr id="6837" name="Oval 6836"/>
                    <p:cNvSpPr/>
                    <p:nvPr/>
                  </p:nvSpPr>
                  <p:spPr>
                    <a:xfrm>
                      <a:off x="8904962" y="12511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38" name="Oval 6837"/>
                    <p:cNvSpPr/>
                    <p:nvPr/>
                  </p:nvSpPr>
                  <p:spPr>
                    <a:xfrm>
                      <a:off x="9107640" y="16059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39" name="Oval 6838"/>
                    <p:cNvSpPr/>
                    <p:nvPr/>
                  </p:nvSpPr>
                  <p:spPr>
                    <a:xfrm>
                      <a:off x="9244426" y="17804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40" name="Oval 6839"/>
                    <p:cNvSpPr/>
                    <p:nvPr/>
                  </p:nvSpPr>
                  <p:spPr>
                    <a:xfrm>
                      <a:off x="9381212" y="19178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41" name="Oval 6840"/>
                    <p:cNvSpPr/>
                    <p:nvPr/>
                  </p:nvSpPr>
                  <p:spPr>
                    <a:xfrm>
                      <a:off x="9040052" y="14208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42" name="Oval 6841"/>
                    <p:cNvSpPr/>
                    <p:nvPr/>
                  </p:nvSpPr>
                  <p:spPr>
                    <a:xfrm>
                      <a:off x="8974290" y="10915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43" name="Oval 6842"/>
                    <p:cNvSpPr/>
                    <p:nvPr/>
                  </p:nvSpPr>
                  <p:spPr>
                    <a:xfrm>
                      <a:off x="9111076" y="12661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44" name="Oval 6843"/>
                    <p:cNvSpPr/>
                    <p:nvPr/>
                  </p:nvSpPr>
                  <p:spPr>
                    <a:xfrm>
                      <a:off x="9247862" y="14035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45" name="Oval 6844"/>
                    <p:cNvSpPr/>
                    <p:nvPr/>
                  </p:nvSpPr>
                  <p:spPr>
                    <a:xfrm>
                      <a:off x="9450540" y="17583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46" name="Oval 6845"/>
                    <p:cNvSpPr/>
                    <p:nvPr/>
                  </p:nvSpPr>
                  <p:spPr>
                    <a:xfrm>
                      <a:off x="9587326" y="19328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47" name="Oval 6846"/>
                    <p:cNvSpPr/>
                    <p:nvPr/>
                  </p:nvSpPr>
                  <p:spPr>
                    <a:xfrm>
                      <a:off x="9724112" y="20702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48" name="Oval 6847"/>
                    <p:cNvSpPr/>
                    <p:nvPr/>
                  </p:nvSpPr>
                  <p:spPr>
                    <a:xfrm>
                      <a:off x="9382952" y="15732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49" name="Oval 6848"/>
                    <p:cNvSpPr/>
                    <p:nvPr/>
                  </p:nvSpPr>
                  <p:spPr>
                    <a:xfrm>
                      <a:off x="8920576" y="7708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50" name="Oval 6849"/>
                    <p:cNvSpPr/>
                    <p:nvPr/>
                  </p:nvSpPr>
                  <p:spPr>
                    <a:xfrm>
                      <a:off x="9057362" y="9082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51" name="Oval 6850"/>
                    <p:cNvSpPr/>
                    <p:nvPr/>
                  </p:nvSpPr>
                  <p:spPr>
                    <a:xfrm>
                      <a:off x="9260040" y="12630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52" name="Oval 6851"/>
                    <p:cNvSpPr/>
                    <p:nvPr/>
                  </p:nvSpPr>
                  <p:spPr>
                    <a:xfrm>
                      <a:off x="9396826" y="14375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53" name="Oval 6852"/>
                    <p:cNvSpPr/>
                    <p:nvPr/>
                  </p:nvSpPr>
                  <p:spPr>
                    <a:xfrm>
                      <a:off x="9533612" y="15749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54" name="Oval 6853"/>
                    <p:cNvSpPr/>
                    <p:nvPr/>
                  </p:nvSpPr>
                  <p:spPr>
                    <a:xfrm>
                      <a:off x="9192452" y="10779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55" name="Oval 6854"/>
                    <p:cNvSpPr/>
                    <p:nvPr/>
                  </p:nvSpPr>
                  <p:spPr>
                    <a:xfrm>
                      <a:off x="9126690" y="74867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56" name="Oval 6855"/>
                    <p:cNvSpPr/>
                    <p:nvPr/>
                  </p:nvSpPr>
                  <p:spPr>
                    <a:xfrm>
                      <a:off x="9263476" y="92321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57" name="Oval 6856"/>
                    <p:cNvSpPr/>
                    <p:nvPr/>
                  </p:nvSpPr>
                  <p:spPr>
                    <a:xfrm>
                      <a:off x="9400262" y="106062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58" name="Oval 6857"/>
                    <p:cNvSpPr/>
                    <p:nvPr/>
                  </p:nvSpPr>
                  <p:spPr>
                    <a:xfrm>
                      <a:off x="9602940" y="141542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59" name="Oval 6858"/>
                    <p:cNvSpPr/>
                    <p:nvPr/>
                  </p:nvSpPr>
                  <p:spPr>
                    <a:xfrm>
                      <a:off x="9739726" y="158996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60" name="Oval 6859"/>
                    <p:cNvSpPr/>
                    <p:nvPr/>
                  </p:nvSpPr>
                  <p:spPr>
                    <a:xfrm>
                      <a:off x="9876512" y="172737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61" name="Oval 6860"/>
                    <p:cNvSpPr/>
                    <p:nvPr/>
                  </p:nvSpPr>
                  <p:spPr>
                    <a:xfrm>
                      <a:off x="9535352" y="1230387"/>
                      <a:ext cx="257958" cy="284379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828" name="Oval 6827"/>
                  <p:cNvSpPr/>
                  <p:nvPr/>
                </p:nvSpPr>
                <p:spPr>
                  <a:xfrm rot="8867425" flipH="1">
                    <a:off x="9534305" y="2687601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29" name="Oval 6828"/>
                  <p:cNvSpPr/>
                  <p:nvPr/>
                </p:nvSpPr>
                <p:spPr>
                  <a:xfrm rot="8867425" flipH="1">
                    <a:off x="10860294" y="143942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30" name="Oval 6829"/>
                  <p:cNvSpPr/>
                  <p:nvPr/>
                </p:nvSpPr>
                <p:spPr>
                  <a:xfrm rot="8867425" flipH="1">
                    <a:off x="10604763" y="129174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31" name="Oval 6830"/>
                  <p:cNvSpPr/>
                  <p:nvPr/>
                </p:nvSpPr>
                <p:spPr>
                  <a:xfrm rot="8867425" flipH="1">
                    <a:off x="10458903" y="1144244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32" name="Oval 6831"/>
                  <p:cNvSpPr/>
                  <p:nvPr/>
                </p:nvSpPr>
                <p:spPr>
                  <a:xfrm rot="8867425" flipH="1">
                    <a:off x="10179326" y="95068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33" name="Oval 6832"/>
                  <p:cNvSpPr/>
                  <p:nvPr/>
                </p:nvSpPr>
                <p:spPr>
                  <a:xfrm rot="8867425" flipH="1">
                    <a:off x="9985614" y="250770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34" name="Oval 6833"/>
                  <p:cNvSpPr/>
                  <p:nvPr/>
                </p:nvSpPr>
                <p:spPr>
                  <a:xfrm rot="8867425" flipH="1">
                    <a:off x="9802634" y="2483508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35" name="Oval 6834"/>
                  <p:cNvSpPr/>
                  <p:nvPr/>
                </p:nvSpPr>
                <p:spPr>
                  <a:xfrm rot="8867425" flipH="1">
                    <a:off x="9185949" y="2254570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36" name="Oval 6835"/>
                  <p:cNvSpPr/>
                  <p:nvPr/>
                </p:nvSpPr>
                <p:spPr>
                  <a:xfrm rot="8867425" flipH="1">
                    <a:off x="9151287" y="241908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635" name="Group 6634"/>
                <p:cNvGrpSpPr/>
                <p:nvPr/>
              </p:nvGrpSpPr>
              <p:grpSpPr>
                <a:xfrm>
                  <a:off x="7580948" y="2012501"/>
                  <a:ext cx="2302056" cy="1125086"/>
                  <a:chOff x="9926995" y="1185666"/>
                  <a:chExt cx="2302056" cy="1125086"/>
                </a:xfrm>
              </p:grpSpPr>
              <p:sp>
                <p:nvSpPr>
                  <p:cNvPr id="6717" name="Oval 6716"/>
                  <p:cNvSpPr/>
                  <p:nvPr/>
                </p:nvSpPr>
                <p:spPr>
                  <a:xfrm flipH="1">
                    <a:off x="11018169" y="166287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18" name="Oval 6717"/>
                  <p:cNvSpPr/>
                  <p:nvPr/>
                </p:nvSpPr>
                <p:spPr>
                  <a:xfrm flipH="1">
                    <a:off x="10930871" y="1766976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19" name="Oval 6718"/>
                  <p:cNvSpPr/>
                  <p:nvPr/>
                </p:nvSpPr>
                <p:spPr>
                  <a:xfrm flipH="1">
                    <a:off x="10843572" y="184893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20" name="Oval 6719"/>
                  <p:cNvSpPr/>
                  <p:nvPr/>
                </p:nvSpPr>
                <p:spPr>
                  <a:xfrm flipH="1">
                    <a:off x="10714220" y="206055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21" name="Oval 6720"/>
                  <p:cNvSpPr/>
                  <p:nvPr/>
                </p:nvSpPr>
                <p:spPr>
                  <a:xfrm flipH="1">
                    <a:off x="10626921" y="216465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22" name="Oval 6721"/>
                  <p:cNvSpPr/>
                  <p:nvPr/>
                </p:nvSpPr>
                <p:spPr>
                  <a:xfrm flipH="1">
                    <a:off x="9926995" y="184642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23" name="Oval 6722"/>
                  <p:cNvSpPr/>
                  <p:nvPr/>
                </p:nvSpPr>
                <p:spPr>
                  <a:xfrm flipH="1">
                    <a:off x="10767320" y="1950188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24" name="Oval 6723"/>
                  <p:cNvSpPr/>
                  <p:nvPr/>
                </p:nvSpPr>
                <p:spPr>
                  <a:xfrm flipH="1">
                    <a:off x="10799326" y="175377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25" name="Oval 6724"/>
                  <p:cNvSpPr/>
                  <p:nvPr/>
                </p:nvSpPr>
                <p:spPr>
                  <a:xfrm flipH="1">
                    <a:off x="10712027" y="185787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26" name="Oval 6725"/>
                  <p:cNvSpPr/>
                  <p:nvPr/>
                </p:nvSpPr>
                <p:spPr>
                  <a:xfrm flipH="1">
                    <a:off x="10624728" y="193983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27" name="Oval 6726"/>
                  <p:cNvSpPr/>
                  <p:nvPr/>
                </p:nvSpPr>
                <p:spPr>
                  <a:xfrm flipH="1">
                    <a:off x="10495376" y="2151452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28" name="Oval 6727"/>
                  <p:cNvSpPr/>
                  <p:nvPr/>
                </p:nvSpPr>
                <p:spPr>
                  <a:xfrm flipH="1">
                    <a:off x="11123741" y="1815454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29" name="Oval 6728"/>
                  <p:cNvSpPr/>
                  <p:nvPr/>
                </p:nvSpPr>
                <p:spPr>
                  <a:xfrm flipH="1">
                    <a:off x="10548477" y="2041086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30" name="Oval 6729"/>
                  <p:cNvSpPr/>
                  <p:nvPr/>
                </p:nvSpPr>
                <p:spPr>
                  <a:xfrm flipH="1">
                    <a:off x="10920905" y="1458359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31" name="Oval 6730"/>
                  <p:cNvSpPr/>
                  <p:nvPr/>
                </p:nvSpPr>
                <p:spPr>
                  <a:xfrm flipH="1">
                    <a:off x="10833607" y="1562456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32" name="Oval 6731"/>
                  <p:cNvSpPr/>
                  <p:nvPr/>
                </p:nvSpPr>
                <p:spPr>
                  <a:xfrm flipH="1">
                    <a:off x="10746308" y="164441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33" name="Oval 6732"/>
                  <p:cNvSpPr/>
                  <p:nvPr/>
                </p:nvSpPr>
                <p:spPr>
                  <a:xfrm flipH="1">
                    <a:off x="10616956" y="185603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34" name="Oval 6733"/>
                  <p:cNvSpPr/>
                  <p:nvPr/>
                </p:nvSpPr>
                <p:spPr>
                  <a:xfrm flipH="1">
                    <a:off x="10529657" y="196013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35" name="Oval 6734"/>
                  <p:cNvSpPr/>
                  <p:nvPr/>
                </p:nvSpPr>
                <p:spPr>
                  <a:xfrm flipH="1">
                    <a:off x="12054453" y="1714778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36" name="Oval 6735"/>
                  <p:cNvSpPr/>
                  <p:nvPr/>
                </p:nvSpPr>
                <p:spPr>
                  <a:xfrm flipH="1">
                    <a:off x="10670057" y="1745669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37" name="Oval 6736"/>
                  <p:cNvSpPr/>
                  <p:nvPr/>
                </p:nvSpPr>
                <p:spPr>
                  <a:xfrm flipH="1">
                    <a:off x="10702062" y="154925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38" name="Oval 6737"/>
                  <p:cNvSpPr/>
                  <p:nvPr/>
                </p:nvSpPr>
                <p:spPr>
                  <a:xfrm flipH="1">
                    <a:off x="10614763" y="1653354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39" name="Oval 6738"/>
                  <p:cNvSpPr/>
                  <p:nvPr/>
                </p:nvSpPr>
                <p:spPr>
                  <a:xfrm flipH="1">
                    <a:off x="10527464" y="173531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40" name="Oval 6739"/>
                  <p:cNvSpPr/>
                  <p:nvPr/>
                </p:nvSpPr>
                <p:spPr>
                  <a:xfrm flipH="1">
                    <a:off x="10398112" y="1946933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41" name="Oval 6740"/>
                  <p:cNvSpPr/>
                  <p:nvPr/>
                </p:nvSpPr>
                <p:spPr>
                  <a:xfrm flipH="1">
                    <a:off x="10233795" y="1939428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42" name="Oval 6741"/>
                  <p:cNvSpPr/>
                  <p:nvPr/>
                </p:nvSpPr>
                <p:spPr>
                  <a:xfrm flipH="1">
                    <a:off x="11051770" y="1968960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43" name="Oval 6742"/>
                  <p:cNvSpPr/>
                  <p:nvPr/>
                </p:nvSpPr>
                <p:spPr>
                  <a:xfrm flipH="1">
                    <a:off x="10451213" y="1836566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44" name="Oval 6743"/>
                  <p:cNvSpPr/>
                  <p:nvPr/>
                </p:nvSpPr>
                <p:spPr>
                  <a:xfrm flipH="1">
                    <a:off x="10544008" y="139018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45" name="Oval 6744"/>
                  <p:cNvSpPr/>
                  <p:nvPr/>
                </p:nvSpPr>
                <p:spPr>
                  <a:xfrm flipH="1">
                    <a:off x="10456709" y="149428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46" name="Oval 6745"/>
                  <p:cNvSpPr/>
                  <p:nvPr/>
                </p:nvSpPr>
                <p:spPr>
                  <a:xfrm flipH="1">
                    <a:off x="10369410" y="157624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47" name="Oval 6746"/>
                  <p:cNvSpPr/>
                  <p:nvPr/>
                </p:nvSpPr>
                <p:spPr>
                  <a:xfrm flipH="1">
                    <a:off x="10240058" y="1787862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48" name="Oval 6747"/>
                  <p:cNvSpPr/>
                  <p:nvPr/>
                </p:nvSpPr>
                <p:spPr>
                  <a:xfrm flipH="1">
                    <a:off x="10293159" y="1677496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49" name="Oval 6748"/>
                  <p:cNvSpPr/>
                  <p:nvPr/>
                </p:nvSpPr>
                <p:spPr>
                  <a:xfrm flipH="1">
                    <a:off x="10325164" y="1481083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50" name="Oval 6749"/>
                  <p:cNvSpPr/>
                  <p:nvPr/>
                </p:nvSpPr>
                <p:spPr>
                  <a:xfrm flipH="1">
                    <a:off x="10237865" y="1585180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51" name="Oval 6750"/>
                  <p:cNvSpPr/>
                  <p:nvPr/>
                </p:nvSpPr>
                <p:spPr>
                  <a:xfrm flipH="1">
                    <a:off x="10446744" y="1185666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52" name="Oval 6751"/>
                  <p:cNvSpPr/>
                  <p:nvPr/>
                </p:nvSpPr>
                <p:spPr>
                  <a:xfrm flipH="1">
                    <a:off x="10359445" y="1289763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53" name="Oval 6752"/>
                  <p:cNvSpPr/>
                  <p:nvPr/>
                </p:nvSpPr>
                <p:spPr>
                  <a:xfrm flipH="1">
                    <a:off x="10272146" y="1371725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54" name="Oval 6753"/>
                  <p:cNvSpPr/>
                  <p:nvPr/>
                </p:nvSpPr>
                <p:spPr>
                  <a:xfrm flipH="1">
                    <a:off x="10195895" y="1472976"/>
                    <a:ext cx="164633" cy="169615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55" name="Oval 6754"/>
                  <p:cNvSpPr/>
                  <p:nvPr/>
                </p:nvSpPr>
                <p:spPr>
                  <a:xfrm flipH="1">
                    <a:off x="10227900" y="127656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56" name="Oval 6755"/>
                  <p:cNvSpPr/>
                  <p:nvPr/>
                </p:nvSpPr>
                <p:spPr>
                  <a:xfrm rot="8867425" flipH="1">
                    <a:off x="11013620" y="1566177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57" name="Oval 6756"/>
                  <p:cNvSpPr/>
                  <p:nvPr/>
                </p:nvSpPr>
                <p:spPr>
                  <a:xfrm rot="8867425" flipH="1">
                    <a:off x="10758089" y="1418497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58" name="Oval 6757"/>
                  <p:cNvSpPr/>
                  <p:nvPr/>
                </p:nvSpPr>
                <p:spPr>
                  <a:xfrm rot="8867425" flipH="1">
                    <a:off x="10612229" y="127099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636" name="Oval 6635"/>
                <p:cNvSpPr/>
                <p:nvPr/>
              </p:nvSpPr>
              <p:spPr>
                <a:xfrm flipH="1">
                  <a:off x="9309336" y="59262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7" name="Oval 6636"/>
                <p:cNvSpPr/>
                <p:nvPr/>
              </p:nvSpPr>
              <p:spPr>
                <a:xfrm flipH="1">
                  <a:off x="9222038" y="69672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8" name="Oval 6637"/>
                <p:cNvSpPr/>
                <p:nvPr/>
              </p:nvSpPr>
              <p:spPr>
                <a:xfrm flipH="1">
                  <a:off x="9134739" y="77868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9" name="Oval 6638"/>
                <p:cNvSpPr/>
                <p:nvPr/>
              </p:nvSpPr>
              <p:spPr>
                <a:xfrm flipH="1">
                  <a:off x="9005387" y="9903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0" name="Oval 6639"/>
                <p:cNvSpPr/>
                <p:nvPr/>
              </p:nvSpPr>
              <p:spPr>
                <a:xfrm flipH="1">
                  <a:off x="8918088" y="1094401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1" name="Oval 6640"/>
                <p:cNvSpPr/>
                <p:nvPr/>
              </p:nvSpPr>
              <p:spPr>
                <a:xfrm flipH="1">
                  <a:off x="8830789" y="117636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2" name="Oval 6641"/>
                <p:cNvSpPr/>
                <p:nvPr/>
              </p:nvSpPr>
              <p:spPr>
                <a:xfrm flipH="1">
                  <a:off x="9058487" y="879937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3" name="Oval 6642"/>
                <p:cNvSpPr/>
                <p:nvPr/>
              </p:nvSpPr>
              <p:spPr>
                <a:xfrm flipH="1">
                  <a:off x="9090493" y="68352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4" name="Oval 6643"/>
                <p:cNvSpPr/>
                <p:nvPr/>
              </p:nvSpPr>
              <p:spPr>
                <a:xfrm flipH="1">
                  <a:off x="9003194" y="78762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5" name="Oval 6644"/>
                <p:cNvSpPr/>
                <p:nvPr/>
              </p:nvSpPr>
              <p:spPr>
                <a:xfrm flipH="1">
                  <a:off x="8915895" y="86958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6" name="Oval 6645"/>
                <p:cNvSpPr/>
                <p:nvPr/>
              </p:nvSpPr>
              <p:spPr>
                <a:xfrm flipH="1">
                  <a:off x="8786543" y="108120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7" name="Oval 6646"/>
                <p:cNvSpPr/>
                <p:nvPr/>
              </p:nvSpPr>
              <p:spPr>
                <a:xfrm flipH="1">
                  <a:off x="8699244" y="118529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8" name="Oval 6647"/>
                <p:cNvSpPr/>
                <p:nvPr/>
              </p:nvSpPr>
              <p:spPr>
                <a:xfrm flipH="1">
                  <a:off x="8611945" y="126726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9" name="Oval 6648"/>
                <p:cNvSpPr/>
                <p:nvPr/>
              </p:nvSpPr>
              <p:spPr>
                <a:xfrm flipH="1">
                  <a:off x="8839644" y="970835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0" name="Oval 6649"/>
                <p:cNvSpPr/>
                <p:nvPr/>
              </p:nvSpPr>
              <p:spPr>
                <a:xfrm flipH="1">
                  <a:off x="9212072" y="388108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1" name="Oval 6650"/>
                <p:cNvSpPr/>
                <p:nvPr/>
              </p:nvSpPr>
              <p:spPr>
                <a:xfrm flipH="1">
                  <a:off x="9124774" y="492205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2" name="Oval 6651"/>
                <p:cNvSpPr/>
                <p:nvPr/>
              </p:nvSpPr>
              <p:spPr>
                <a:xfrm flipH="1">
                  <a:off x="9037475" y="574167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3" name="Oval 6652"/>
                <p:cNvSpPr/>
                <p:nvPr/>
              </p:nvSpPr>
              <p:spPr>
                <a:xfrm flipH="1">
                  <a:off x="8908123" y="78578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4" name="Oval 6653"/>
                <p:cNvSpPr/>
                <p:nvPr/>
              </p:nvSpPr>
              <p:spPr>
                <a:xfrm flipH="1">
                  <a:off x="8820824" y="88988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5" name="Oval 6654"/>
                <p:cNvSpPr/>
                <p:nvPr/>
              </p:nvSpPr>
              <p:spPr>
                <a:xfrm flipH="1">
                  <a:off x="8733525" y="97184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6" name="Oval 6655"/>
                <p:cNvSpPr/>
                <p:nvPr/>
              </p:nvSpPr>
              <p:spPr>
                <a:xfrm flipH="1">
                  <a:off x="8961224" y="675418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7" name="Oval 6656"/>
                <p:cNvSpPr/>
                <p:nvPr/>
              </p:nvSpPr>
              <p:spPr>
                <a:xfrm flipH="1">
                  <a:off x="8993229" y="479005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8" name="Oval 6657"/>
                <p:cNvSpPr/>
                <p:nvPr/>
              </p:nvSpPr>
              <p:spPr>
                <a:xfrm flipH="1">
                  <a:off x="8905930" y="58310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9" name="Oval 6658"/>
                <p:cNvSpPr/>
                <p:nvPr/>
              </p:nvSpPr>
              <p:spPr>
                <a:xfrm flipH="1">
                  <a:off x="8818631" y="66506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0" name="Oval 6659"/>
                <p:cNvSpPr/>
                <p:nvPr/>
              </p:nvSpPr>
              <p:spPr>
                <a:xfrm flipH="1">
                  <a:off x="8689279" y="876682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1" name="Oval 6660"/>
                <p:cNvSpPr/>
                <p:nvPr/>
              </p:nvSpPr>
              <p:spPr>
                <a:xfrm flipH="1">
                  <a:off x="8601980" y="98077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2" name="Oval 6661"/>
                <p:cNvSpPr/>
                <p:nvPr/>
              </p:nvSpPr>
              <p:spPr>
                <a:xfrm flipH="1">
                  <a:off x="8514681" y="106274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3" name="Oval 6662"/>
                <p:cNvSpPr/>
                <p:nvPr/>
              </p:nvSpPr>
              <p:spPr>
                <a:xfrm flipH="1">
                  <a:off x="8742380" y="766315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4" name="Oval 6663"/>
                <p:cNvSpPr/>
                <p:nvPr/>
              </p:nvSpPr>
              <p:spPr>
                <a:xfrm flipH="1">
                  <a:off x="8376562" y="54338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5" name="Oval 6664"/>
                <p:cNvSpPr/>
                <p:nvPr/>
              </p:nvSpPr>
              <p:spPr>
                <a:xfrm flipH="1">
                  <a:off x="8747876" y="42403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6" name="Oval 6665"/>
                <p:cNvSpPr/>
                <p:nvPr/>
              </p:nvSpPr>
              <p:spPr>
                <a:xfrm flipH="1">
                  <a:off x="8660577" y="50599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7" name="Oval 6666"/>
                <p:cNvSpPr/>
                <p:nvPr/>
              </p:nvSpPr>
              <p:spPr>
                <a:xfrm flipH="1">
                  <a:off x="8531225" y="71761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8" name="Oval 6667"/>
                <p:cNvSpPr/>
                <p:nvPr/>
              </p:nvSpPr>
              <p:spPr>
                <a:xfrm flipH="1">
                  <a:off x="8661688" y="641707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9" name="Oval 6668"/>
                <p:cNvSpPr/>
                <p:nvPr/>
              </p:nvSpPr>
              <p:spPr>
                <a:xfrm flipH="1">
                  <a:off x="8928052" y="40402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0" name="Oval 6669"/>
                <p:cNvSpPr/>
                <p:nvPr/>
              </p:nvSpPr>
              <p:spPr>
                <a:xfrm flipH="1">
                  <a:off x="8613852" y="144562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1" name="Oval 6670"/>
                <p:cNvSpPr/>
                <p:nvPr/>
              </p:nvSpPr>
              <p:spPr>
                <a:xfrm flipH="1">
                  <a:off x="8373801" y="70171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2" name="Oval 6671"/>
                <p:cNvSpPr/>
                <p:nvPr/>
              </p:nvSpPr>
              <p:spPr>
                <a:xfrm flipH="1">
                  <a:off x="8278730" y="650801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3" name="Oval 6672"/>
                <p:cNvSpPr/>
                <p:nvPr/>
              </p:nvSpPr>
              <p:spPr>
                <a:xfrm flipH="1">
                  <a:off x="8157684" y="525331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4" name="Oval 6673"/>
                <p:cNvSpPr/>
                <p:nvPr/>
              </p:nvSpPr>
              <p:spPr>
                <a:xfrm flipH="1">
                  <a:off x="8616141" y="1160845"/>
                  <a:ext cx="164633" cy="169615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5" name="Oval 6674"/>
                <p:cNvSpPr/>
                <p:nvPr/>
              </p:nvSpPr>
              <p:spPr>
                <a:xfrm flipH="1">
                  <a:off x="8415277" y="870756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6" name="Oval 6675"/>
                <p:cNvSpPr/>
                <p:nvPr/>
              </p:nvSpPr>
              <p:spPr>
                <a:xfrm rot="8867425" flipH="1">
                  <a:off x="9304787" y="49592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7" name="Oval 6676"/>
                <p:cNvSpPr/>
                <p:nvPr/>
              </p:nvSpPr>
              <p:spPr>
                <a:xfrm rot="8867425" flipH="1">
                  <a:off x="9049256" y="34824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8" name="Oval 6677"/>
                <p:cNvSpPr/>
                <p:nvPr/>
              </p:nvSpPr>
              <p:spPr>
                <a:xfrm rot="8867425" flipH="1">
                  <a:off x="8006367" y="468028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9" name="Oval 6678"/>
                <p:cNvSpPr/>
                <p:nvPr/>
              </p:nvSpPr>
              <p:spPr>
                <a:xfrm flipH="1">
                  <a:off x="9647265" y="4509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0" name="Oval 6679"/>
                <p:cNvSpPr/>
                <p:nvPr/>
              </p:nvSpPr>
              <p:spPr>
                <a:xfrm flipH="1">
                  <a:off x="9559966" y="5329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1" name="Oval 6680"/>
                <p:cNvSpPr/>
                <p:nvPr/>
              </p:nvSpPr>
              <p:spPr>
                <a:xfrm rot="8867425" flipH="1">
                  <a:off x="9378128" y="829849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2" name="Oval 6681"/>
                <p:cNvSpPr/>
                <p:nvPr/>
              </p:nvSpPr>
              <p:spPr>
                <a:xfrm flipH="1">
                  <a:off x="9799665" y="603342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3" name="Oval 6682"/>
                <p:cNvSpPr/>
                <p:nvPr/>
              </p:nvSpPr>
              <p:spPr>
                <a:xfrm flipH="1">
                  <a:off x="9712366" y="685304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4" name="Oval 6683"/>
                <p:cNvSpPr/>
                <p:nvPr/>
              </p:nvSpPr>
              <p:spPr>
                <a:xfrm rot="8867425" flipH="1">
                  <a:off x="9538066" y="680946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5" name="Oval 6684"/>
                <p:cNvSpPr/>
                <p:nvPr/>
              </p:nvSpPr>
              <p:spPr>
                <a:xfrm flipH="1">
                  <a:off x="9554920" y="812023"/>
                  <a:ext cx="174598" cy="1461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6" name="Oval 6685"/>
                <p:cNvSpPr/>
                <p:nvPr/>
              </p:nvSpPr>
              <p:spPr>
                <a:xfrm flipH="1" flipV="1">
                  <a:off x="9459417" y="377533"/>
                  <a:ext cx="158167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687" name="Group 6686"/>
                <p:cNvGrpSpPr/>
                <p:nvPr/>
              </p:nvGrpSpPr>
              <p:grpSpPr>
                <a:xfrm rot="8966016">
                  <a:off x="6896374" y="2251060"/>
                  <a:ext cx="646126" cy="598416"/>
                  <a:chOff x="9461736" y="529933"/>
                  <a:chExt cx="664927" cy="598416"/>
                </a:xfrm>
              </p:grpSpPr>
              <p:sp>
                <p:nvSpPr>
                  <p:cNvPr id="6708" name="Oval 6707"/>
                  <p:cNvSpPr/>
                  <p:nvPr/>
                </p:nvSpPr>
                <p:spPr>
                  <a:xfrm flipH="1">
                    <a:off x="9461736" y="74502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09" name="Oval 6708"/>
                  <p:cNvSpPr/>
                  <p:nvPr/>
                </p:nvSpPr>
                <p:spPr>
                  <a:xfrm flipH="1">
                    <a:off x="9799665" y="60334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10" name="Oval 6709"/>
                  <p:cNvSpPr/>
                  <p:nvPr/>
                </p:nvSpPr>
                <p:spPr>
                  <a:xfrm flipH="1">
                    <a:off x="9712366" y="68530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11" name="Oval 6710"/>
                  <p:cNvSpPr/>
                  <p:nvPr/>
                </p:nvSpPr>
                <p:spPr>
                  <a:xfrm rot="8867425" flipH="1">
                    <a:off x="9530528" y="98224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12" name="Oval 6711"/>
                  <p:cNvSpPr/>
                  <p:nvPr/>
                </p:nvSpPr>
                <p:spPr>
                  <a:xfrm flipH="1">
                    <a:off x="9952065" y="75574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13" name="Oval 6712"/>
                  <p:cNvSpPr/>
                  <p:nvPr/>
                </p:nvSpPr>
                <p:spPr>
                  <a:xfrm flipH="1">
                    <a:off x="9864766" y="83770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14" name="Oval 6713"/>
                  <p:cNvSpPr/>
                  <p:nvPr/>
                </p:nvSpPr>
                <p:spPr>
                  <a:xfrm rot="8867425" flipH="1">
                    <a:off x="9690466" y="833346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15" name="Oval 6714"/>
                  <p:cNvSpPr/>
                  <p:nvPr/>
                </p:nvSpPr>
                <p:spPr>
                  <a:xfrm flipH="1">
                    <a:off x="9707320" y="964423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16" name="Oval 6715"/>
                  <p:cNvSpPr/>
                  <p:nvPr/>
                </p:nvSpPr>
                <p:spPr>
                  <a:xfrm flipH="1" flipV="1">
                    <a:off x="9611817" y="529933"/>
                    <a:ext cx="158167" cy="177004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688" name="Oval 6687"/>
                <p:cNvSpPr/>
                <p:nvPr/>
              </p:nvSpPr>
              <p:spPr>
                <a:xfrm rot="8966016" flipH="1" flipV="1">
                  <a:off x="7764063" y="2458922"/>
                  <a:ext cx="153695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9" name="Oval 6688"/>
                <p:cNvSpPr/>
                <p:nvPr/>
              </p:nvSpPr>
              <p:spPr>
                <a:xfrm rot="8966016" flipH="1" flipV="1">
                  <a:off x="7574338" y="2364974"/>
                  <a:ext cx="153695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0" name="Oval 6689"/>
                <p:cNvSpPr/>
                <p:nvPr/>
              </p:nvSpPr>
              <p:spPr>
                <a:xfrm rot="8966016" flipH="1" flipV="1">
                  <a:off x="9446794" y="2216530"/>
                  <a:ext cx="153695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1" name="Oval 6690"/>
                <p:cNvSpPr/>
                <p:nvPr/>
              </p:nvSpPr>
              <p:spPr>
                <a:xfrm rot="8966016" flipH="1" flipV="1">
                  <a:off x="9599194" y="2368930"/>
                  <a:ext cx="153695" cy="177004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2" name="Oval 6691"/>
                <p:cNvSpPr/>
                <p:nvPr/>
              </p:nvSpPr>
              <p:spPr>
                <a:xfrm rot="8966016" flipH="1" flipV="1">
                  <a:off x="9417888" y="2438798"/>
                  <a:ext cx="153695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3" name="Oval 6692"/>
                <p:cNvSpPr/>
                <p:nvPr/>
              </p:nvSpPr>
              <p:spPr>
                <a:xfrm rot="8966016" flipH="1" flipV="1">
                  <a:off x="9346232" y="2669442"/>
                  <a:ext cx="153695" cy="177004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4" name="Oval 6693"/>
                <p:cNvSpPr/>
                <p:nvPr/>
              </p:nvSpPr>
              <p:spPr>
                <a:xfrm rot="8867425" flipH="1">
                  <a:off x="7513834" y="2575014"/>
                  <a:ext cx="144000" cy="14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5" name="Oval 6694"/>
                <p:cNvSpPr/>
                <p:nvPr/>
              </p:nvSpPr>
              <p:spPr>
                <a:xfrm rot="8867425" flipH="1">
                  <a:off x="7709364" y="2770544"/>
                  <a:ext cx="144000" cy="14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696" name="Group 6695"/>
                <p:cNvGrpSpPr/>
                <p:nvPr/>
              </p:nvGrpSpPr>
              <p:grpSpPr>
                <a:xfrm rot="8966016">
                  <a:off x="6496605" y="1738924"/>
                  <a:ext cx="646126" cy="598416"/>
                  <a:chOff x="9461736" y="529933"/>
                  <a:chExt cx="664927" cy="598416"/>
                </a:xfrm>
              </p:grpSpPr>
              <p:sp>
                <p:nvSpPr>
                  <p:cNvPr id="6699" name="Oval 6698"/>
                  <p:cNvSpPr/>
                  <p:nvPr/>
                </p:nvSpPr>
                <p:spPr>
                  <a:xfrm flipH="1">
                    <a:off x="9461736" y="745027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00" name="Oval 6699"/>
                  <p:cNvSpPr/>
                  <p:nvPr/>
                </p:nvSpPr>
                <p:spPr>
                  <a:xfrm flipH="1">
                    <a:off x="9799665" y="60334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01" name="Oval 6700"/>
                  <p:cNvSpPr/>
                  <p:nvPr/>
                </p:nvSpPr>
                <p:spPr>
                  <a:xfrm flipH="1">
                    <a:off x="9712366" y="68530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02" name="Oval 6701"/>
                  <p:cNvSpPr/>
                  <p:nvPr/>
                </p:nvSpPr>
                <p:spPr>
                  <a:xfrm rot="8867425" flipH="1">
                    <a:off x="9530528" y="982249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03" name="Oval 6702"/>
                  <p:cNvSpPr/>
                  <p:nvPr/>
                </p:nvSpPr>
                <p:spPr>
                  <a:xfrm flipH="1">
                    <a:off x="9952065" y="755742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04" name="Oval 6703"/>
                  <p:cNvSpPr/>
                  <p:nvPr/>
                </p:nvSpPr>
                <p:spPr>
                  <a:xfrm flipH="1">
                    <a:off x="9864766" y="837704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05" name="Oval 6704"/>
                  <p:cNvSpPr/>
                  <p:nvPr/>
                </p:nvSpPr>
                <p:spPr>
                  <a:xfrm rot="8867425" flipH="1">
                    <a:off x="9690466" y="833346"/>
                    <a:ext cx="174598" cy="1461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06" name="Oval 6705"/>
                  <p:cNvSpPr/>
                  <p:nvPr/>
                </p:nvSpPr>
                <p:spPr>
                  <a:xfrm flipH="1">
                    <a:off x="9707320" y="964423"/>
                    <a:ext cx="174598" cy="1461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07" name="Oval 6706"/>
                  <p:cNvSpPr/>
                  <p:nvPr/>
                </p:nvSpPr>
                <p:spPr>
                  <a:xfrm flipH="1" flipV="1">
                    <a:off x="9611817" y="529933"/>
                    <a:ext cx="158167" cy="177004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697" name="Oval 6696"/>
                <p:cNvSpPr/>
                <p:nvPr/>
              </p:nvSpPr>
              <p:spPr>
                <a:xfrm rot="8867425" flipH="1">
                  <a:off x="6848673" y="2279363"/>
                  <a:ext cx="174598" cy="1461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8" name="Oval 6697"/>
                <p:cNvSpPr/>
                <p:nvPr/>
              </p:nvSpPr>
              <p:spPr>
                <a:xfrm rot="8966016" flipH="1" flipV="1">
                  <a:off x="6680404" y="2306605"/>
                  <a:ext cx="153695" cy="1770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" name="Freeform 1"/>
            <p:cNvSpPr/>
            <p:nvPr/>
          </p:nvSpPr>
          <p:spPr>
            <a:xfrm>
              <a:off x="2595848" y="219709"/>
              <a:ext cx="9385622" cy="6286735"/>
            </a:xfrm>
            <a:custGeom>
              <a:avLst/>
              <a:gdLst>
                <a:gd name="connsiteX0" fmla="*/ 2386 w 9385622"/>
                <a:gd name="connsiteY0" fmla="*/ 549725 h 6286735"/>
                <a:gd name="connsiteX1" fmla="*/ 626854 w 9385622"/>
                <a:gd name="connsiteY1" fmla="*/ 326701 h 6286735"/>
                <a:gd name="connsiteX2" fmla="*/ 983693 w 9385622"/>
                <a:gd name="connsiteY2" fmla="*/ 3315 h 6286735"/>
                <a:gd name="connsiteX3" fmla="*/ 1675069 w 9385622"/>
                <a:gd name="connsiteY3" fmla="*/ 170584 h 6286735"/>
                <a:gd name="connsiteX4" fmla="*/ 2054211 w 9385622"/>
                <a:gd name="connsiteY4" fmla="*/ 360154 h 6286735"/>
                <a:gd name="connsiteX5" fmla="*/ 2455654 w 9385622"/>
                <a:gd name="connsiteY5" fmla="*/ 293247 h 6286735"/>
                <a:gd name="connsiteX6" fmla="*/ 2567167 w 9385622"/>
                <a:gd name="connsiteY6" fmla="*/ 482818 h 6286735"/>
                <a:gd name="connsiteX7" fmla="*/ 2790191 w 9385622"/>
                <a:gd name="connsiteY7" fmla="*/ 549725 h 6286735"/>
                <a:gd name="connsiteX8" fmla="*/ 2968611 w 9385622"/>
                <a:gd name="connsiteY8" fmla="*/ 449364 h 6286735"/>
                <a:gd name="connsiteX9" fmla="*/ 3269693 w 9385622"/>
                <a:gd name="connsiteY9" fmla="*/ 393608 h 6286735"/>
                <a:gd name="connsiteX10" fmla="*/ 3615381 w 9385622"/>
                <a:gd name="connsiteY10" fmla="*/ 415911 h 6286735"/>
                <a:gd name="connsiteX11" fmla="*/ 4072581 w 9385622"/>
                <a:gd name="connsiteY11" fmla="*/ 672389 h 6286735"/>
                <a:gd name="connsiteX12" fmla="*/ 4306757 w 9385622"/>
                <a:gd name="connsiteY12" fmla="*/ 404759 h 6286735"/>
                <a:gd name="connsiteX13" fmla="*/ 4607840 w 9385622"/>
                <a:gd name="connsiteY13" fmla="*/ 382457 h 6286735"/>
                <a:gd name="connsiteX14" fmla="*/ 4842015 w 9385622"/>
                <a:gd name="connsiteY14" fmla="*/ 204037 h 6286735"/>
                <a:gd name="connsiteX15" fmla="*/ 5131947 w 9385622"/>
                <a:gd name="connsiteY15" fmla="*/ 159432 h 6286735"/>
                <a:gd name="connsiteX16" fmla="*/ 5321518 w 9385622"/>
                <a:gd name="connsiteY16" fmla="*/ 248642 h 6286735"/>
                <a:gd name="connsiteX17" fmla="*/ 5700659 w 9385622"/>
                <a:gd name="connsiteY17" fmla="*/ 226340 h 6286735"/>
                <a:gd name="connsiteX18" fmla="*/ 6046347 w 9385622"/>
                <a:gd name="connsiteY18" fmla="*/ 393608 h 6286735"/>
                <a:gd name="connsiteX19" fmla="*/ 6336279 w 9385622"/>
                <a:gd name="connsiteY19" fmla="*/ 360154 h 6286735"/>
                <a:gd name="connsiteX20" fmla="*/ 6615059 w 9385622"/>
                <a:gd name="connsiteY20" fmla="*/ 471667 h 6286735"/>
                <a:gd name="connsiteX21" fmla="*/ 6849235 w 9385622"/>
                <a:gd name="connsiteY21" fmla="*/ 560876 h 6286735"/>
                <a:gd name="connsiteX22" fmla="*/ 7116864 w 9385622"/>
                <a:gd name="connsiteY22" fmla="*/ 427062 h 6286735"/>
                <a:gd name="connsiteX23" fmla="*/ 7328737 w 9385622"/>
                <a:gd name="connsiteY23" fmla="*/ 449364 h 6286735"/>
                <a:gd name="connsiteX24" fmla="*/ 7741332 w 9385622"/>
                <a:gd name="connsiteY24" fmla="*/ 505120 h 6286735"/>
                <a:gd name="connsiteX25" fmla="*/ 7875147 w 9385622"/>
                <a:gd name="connsiteY25" fmla="*/ 638935 h 6286735"/>
                <a:gd name="connsiteX26" fmla="*/ 8142776 w 9385622"/>
                <a:gd name="connsiteY26" fmla="*/ 683540 h 6286735"/>
                <a:gd name="connsiteX27" fmla="*/ 8265440 w 9385622"/>
                <a:gd name="connsiteY27" fmla="*/ 884262 h 6286735"/>
                <a:gd name="connsiteX28" fmla="*/ 8443859 w 9385622"/>
                <a:gd name="connsiteY28" fmla="*/ 1118437 h 6286735"/>
                <a:gd name="connsiteX29" fmla="*/ 8332347 w 9385622"/>
                <a:gd name="connsiteY29" fmla="*/ 1252252 h 6286735"/>
                <a:gd name="connsiteX30" fmla="*/ 8990269 w 9385622"/>
                <a:gd name="connsiteY30" fmla="*/ 1631393 h 6286735"/>
                <a:gd name="connsiteX31" fmla="*/ 9380562 w 9385622"/>
                <a:gd name="connsiteY31" fmla="*/ 2211257 h 6286735"/>
                <a:gd name="connsiteX32" fmla="*/ 8722640 w 9385622"/>
                <a:gd name="connsiteY32" fmla="*/ 2902632 h 6286735"/>
                <a:gd name="connsiteX33" fmla="*/ 8109323 w 9385622"/>
                <a:gd name="connsiteY33" fmla="*/ 3226018 h 6286735"/>
                <a:gd name="connsiteX34" fmla="*/ 7763635 w 9385622"/>
                <a:gd name="connsiteY34" fmla="*/ 3226018 h 6286735"/>
                <a:gd name="connsiteX35" fmla="*/ 7272981 w 9385622"/>
                <a:gd name="connsiteY35" fmla="*/ 3315228 h 6286735"/>
                <a:gd name="connsiteX36" fmla="*/ 7496006 w 9385622"/>
                <a:gd name="connsiteY36" fmla="*/ 3672067 h 6286735"/>
                <a:gd name="connsiteX37" fmla="*/ 7908601 w 9385622"/>
                <a:gd name="connsiteY37" fmla="*/ 4140418 h 6286735"/>
                <a:gd name="connsiteX38" fmla="*/ 7819391 w 9385622"/>
                <a:gd name="connsiteY38" fmla="*/ 4408047 h 6286735"/>
                <a:gd name="connsiteX39" fmla="*/ 7908601 w 9385622"/>
                <a:gd name="connsiteY39" fmla="*/ 4820642 h 6286735"/>
                <a:gd name="connsiteX40" fmla="*/ 7562913 w 9385622"/>
                <a:gd name="connsiteY40" fmla="*/ 5222086 h 6286735"/>
                <a:gd name="connsiteX41" fmla="*/ 7451401 w 9385622"/>
                <a:gd name="connsiteY41" fmla="*/ 5634681 h 6286735"/>
                <a:gd name="connsiteX42" fmla="*/ 7384493 w 9385622"/>
                <a:gd name="connsiteY42" fmla="*/ 5913462 h 6286735"/>
                <a:gd name="connsiteX43" fmla="*/ 7306435 w 9385622"/>
                <a:gd name="connsiteY43" fmla="*/ 6270301 h 6286735"/>
                <a:gd name="connsiteX44" fmla="*/ 6726572 w 9385622"/>
                <a:gd name="connsiteY44" fmla="*/ 6225696 h 6286735"/>
                <a:gd name="connsiteX45" fmla="*/ 6425489 w 9385622"/>
                <a:gd name="connsiteY45" fmla="*/ 6214545 h 6286735"/>
                <a:gd name="connsiteX46" fmla="*/ 6079801 w 9385622"/>
                <a:gd name="connsiteY46" fmla="*/ 5969218 h 6286735"/>
                <a:gd name="connsiteX47" fmla="*/ 5722962 w 9385622"/>
                <a:gd name="connsiteY47" fmla="*/ 5679286 h 6286735"/>
                <a:gd name="connsiteX48" fmla="*/ 5444181 w 9385622"/>
                <a:gd name="connsiteY48" fmla="*/ 5378203 h 6286735"/>
                <a:gd name="connsiteX49" fmla="*/ 5243459 w 9385622"/>
                <a:gd name="connsiteY49" fmla="*/ 5378203 h 6286735"/>
                <a:gd name="connsiteX50" fmla="*/ 4763957 w 9385622"/>
                <a:gd name="connsiteY50" fmla="*/ 5690437 h 6286735"/>
                <a:gd name="connsiteX51" fmla="*/ 3771498 w 9385622"/>
                <a:gd name="connsiteY51" fmla="*/ 6103032 h 6286735"/>
                <a:gd name="connsiteX52" fmla="*/ 3269693 w 9385622"/>
                <a:gd name="connsiteY52" fmla="*/ 5902311 h 6286735"/>
                <a:gd name="connsiteX53" fmla="*/ 2533713 w 9385622"/>
                <a:gd name="connsiteY53" fmla="*/ 5779647 h 6286735"/>
                <a:gd name="connsiteX54" fmla="*/ 1797732 w 9385622"/>
                <a:gd name="connsiteY54" fmla="*/ 5924613 h 6286735"/>
                <a:gd name="connsiteX55" fmla="*/ 1686220 w 9385622"/>
                <a:gd name="connsiteY55" fmla="*/ 5512018 h 6286735"/>
                <a:gd name="connsiteX56" fmla="*/ 1039450 w 9385622"/>
                <a:gd name="connsiteY56" fmla="*/ 5177481 h 6286735"/>
                <a:gd name="connsiteX57" fmla="*/ 582250 w 9385622"/>
                <a:gd name="connsiteY57" fmla="*/ 4932154 h 6286735"/>
                <a:gd name="connsiteX58" fmla="*/ 771820 w 9385622"/>
                <a:gd name="connsiteY58" fmla="*/ 4742584 h 6286735"/>
                <a:gd name="connsiteX59" fmla="*/ 403830 w 9385622"/>
                <a:gd name="connsiteY59" fmla="*/ 4519559 h 6286735"/>
                <a:gd name="connsiteX60" fmla="*/ 593401 w 9385622"/>
                <a:gd name="connsiteY60" fmla="*/ 4006603 h 6286735"/>
                <a:gd name="connsiteX61" fmla="*/ 515342 w 9385622"/>
                <a:gd name="connsiteY61" fmla="*/ 3605159 h 6286735"/>
                <a:gd name="connsiteX62" fmla="*/ 359225 w 9385622"/>
                <a:gd name="connsiteY62" fmla="*/ 3081052 h 6286735"/>
                <a:gd name="connsiteX63" fmla="*/ 626854 w 9385622"/>
                <a:gd name="connsiteY63" fmla="*/ 2802271 h 6286735"/>
                <a:gd name="connsiteX64" fmla="*/ 872181 w 9385622"/>
                <a:gd name="connsiteY64" fmla="*/ 2690759 h 6286735"/>
                <a:gd name="connsiteX65" fmla="*/ 247713 w 9385622"/>
                <a:gd name="connsiteY65" fmla="*/ 2423130 h 6286735"/>
                <a:gd name="connsiteX66" fmla="*/ 191957 w 9385622"/>
                <a:gd name="connsiteY66" fmla="*/ 1564486 h 6286735"/>
                <a:gd name="connsiteX67" fmla="*/ 403830 w 9385622"/>
                <a:gd name="connsiteY67" fmla="*/ 1464125 h 6286735"/>
                <a:gd name="connsiteX68" fmla="*/ 2386 w 9385622"/>
                <a:gd name="connsiteY68" fmla="*/ 549725 h 628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9385622" h="6286735">
                  <a:moveTo>
                    <a:pt x="2386" y="549725"/>
                  </a:moveTo>
                  <a:cubicBezTo>
                    <a:pt x="39557" y="360155"/>
                    <a:pt x="463303" y="417769"/>
                    <a:pt x="626854" y="326701"/>
                  </a:cubicBezTo>
                  <a:cubicBezTo>
                    <a:pt x="790405" y="235633"/>
                    <a:pt x="808991" y="29334"/>
                    <a:pt x="983693" y="3315"/>
                  </a:cubicBezTo>
                  <a:cubicBezTo>
                    <a:pt x="1158395" y="-22704"/>
                    <a:pt x="1496649" y="111111"/>
                    <a:pt x="1675069" y="170584"/>
                  </a:cubicBezTo>
                  <a:cubicBezTo>
                    <a:pt x="1853489" y="230057"/>
                    <a:pt x="1924113" y="339710"/>
                    <a:pt x="2054211" y="360154"/>
                  </a:cubicBezTo>
                  <a:cubicBezTo>
                    <a:pt x="2184309" y="380598"/>
                    <a:pt x="2370161" y="272803"/>
                    <a:pt x="2455654" y="293247"/>
                  </a:cubicBezTo>
                  <a:cubicBezTo>
                    <a:pt x="2541147" y="313691"/>
                    <a:pt x="2511411" y="440072"/>
                    <a:pt x="2567167" y="482818"/>
                  </a:cubicBezTo>
                  <a:cubicBezTo>
                    <a:pt x="2622923" y="525564"/>
                    <a:pt x="2723284" y="555301"/>
                    <a:pt x="2790191" y="549725"/>
                  </a:cubicBezTo>
                  <a:cubicBezTo>
                    <a:pt x="2857098" y="544149"/>
                    <a:pt x="2888694" y="475383"/>
                    <a:pt x="2968611" y="449364"/>
                  </a:cubicBezTo>
                  <a:cubicBezTo>
                    <a:pt x="3048528" y="423344"/>
                    <a:pt x="3161898" y="399183"/>
                    <a:pt x="3269693" y="393608"/>
                  </a:cubicBezTo>
                  <a:cubicBezTo>
                    <a:pt x="3377488" y="388033"/>
                    <a:pt x="3481566" y="369447"/>
                    <a:pt x="3615381" y="415911"/>
                  </a:cubicBezTo>
                  <a:cubicBezTo>
                    <a:pt x="3749196" y="462374"/>
                    <a:pt x="3957352" y="674248"/>
                    <a:pt x="4072581" y="672389"/>
                  </a:cubicBezTo>
                  <a:cubicBezTo>
                    <a:pt x="4187810" y="670530"/>
                    <a:pt x="4217547" y="453081"/>
                    <a:pt x="4306757" y="404759"/>
                  </a:cubicBezTo>
                  <a:cubicBezTo>
                    <a:pt x="4395967" y="356437"/>
                    <a:pt x="4518630" y="415911"/>
                    <a:pt x="4607840" y="382457"/>
                  </a:cubicBezTo>
                  <a:cubicBezTo>
                    <a:pt x="4697050" y="349003"/>
                    <a:pt x="4754664" y="241208"/>
                    <a:pt x="4842015" y="204037"/>
                  </a:cubicBezTo>
                  <a:cubicBezTo>
                    <a:pt x="4929366" y="166866"/>
                    <a:pt x="5052030" y="151998"/>
                    <a:pt x="5131947" y="159432"/>
                  </a:cubicBezTo>
                  <a:cubicBezTo>
                    <a:pt x="5211864" y="166866"/>
                    <a:pt x="5226733" y="237491"/>
                    <a:pt x="5321518" y="248642"/>
                  </a:cubicBezTo>
                  <a:cubicBezTo>
                    <a:pt x="5416303" y="259793"/>
                    <a:pt x="5579854" y="202179"/>
                    <a:pt x="5700659" y="226340"/>
                  </a:cubicBezTo>
                  <a:cubicBezTo>
                    <a:pt x="5821464" y="250501"/>
                    <a:pt x="5940410" y="371306"/>
                    <a:pt x="6046347" y="393608"/>
                  </a:cubicBezTo>
                  <a:cubicBezTo>
                    <a:pt x="6152284" y="415910"/>
                    <a:pt x="6241494" y="347144"/>
                    <a:pt x="6336279" y="360154"/>
                  </a:cubicBezTo>
                  <a:cubicBezTo>
                    <a:pt x="6431064" y="373164"/>
                    <a:pt x="6529566" y="438213"/>
                    <a:pt x="6615059" y="471667"/>
                  </a:cubicBezTo>
                  <a:cubicBezTo>
                    <a:pt x="6700552" y="505121"/>
                    <a:pt x="6765601" y="568310"/>
                    <a:pt x="6849235" y="560876"/>
                  </a:cubicBezTo>
                  <a:cubicBezTo>
                    <a:pt x="6932869" y="553442"/>
                    <a:pt x="7036947" y="445647"/>
                    <a:pt x="7116864" y="427062"/>
                  </a:cubicBezTo>
                  <a:cubicBezTo>
                    <a:pt x="7196781" y="408477"/>
                    <a:pt x="7224659" y="436354"/>
                    <a:pt x="7328737" y="449364"/>
                  </a:cubicBezTo>
                  <a:cubicBezTo>
                    <a:pt x="7432815" y="462374"/>
                    <a:pt x="7650264" y="473525"/>
                    <a:pt x="7741332" y="505120"/>
                  </a:cubicBezTo>
                  <a:cubicBezTo>
                    <a:pt x="7832400" y="536715"/>
                    <a:pt x="7808240" y="609198"/>
                    <a:pt x="7875147" y="638935"/>
                  </a:cubicBezTo>
                  <a:cubicBezTo>
                    <a:pt x="7942054" y="668672"/>
                    <a:pt x="8077727" y="642652"/>
                    <a:pt x="8142776" y="683540"/>
                  </a:cubicBezTo>
                  <a:cubicBezTo>
                    <a:pt x="8207825" y="724428"/>
                    <a:pt x="8215260" y="811779"/>
                    <a:pt x="8265440" y="884262"/>
                  </a:cubicBezTo>
                  <a:cubicBezTo>
                    <a:pt x="8315620" y="956745"/>
                    <a:pt x="8432708" y="1057105"/>
                    <a:pt x="8443859" y="1118437"/>
                  </a:cubicBezTo>
                  <a:cubicBezTo>
                    <a:pt x="8455010" y="1179769"/>
                    <a:pt x="8241279" y="1166759"/>
                    <a:pt x="8332347" y="1252252"/>
                  </a:cubicBezTo>
                  <a:cubicBezTo>
                    <a:pt x="8423415" y="1337745"/>
                    <a:pt x="8815567" y="1471559"/>
                    <a:pt x="8990269" y="1631393"/>
                  </a:cubicBezTo>
                  <a:cubicBezTo>
                    <a:pt x="9164971" y="1791227"/>
                    <a:pt x="9425167" y="1999384"/>
                    <a:pt x="9380562" y="2211257"/>
                  </a:cubicBezTo>
                  <a:cubicBezTo>
                    <a:pt x="9335957" y="2423130"/>
                    <a:pt x="8934513" y="2733505"/>
                    <a:pt x="8722640" y="2902632"/>
                  </a:cubicBezTo>
                  <a:cubicBezTo>
                    <a:pt x="8510767" y="3071759"/>
                    <a:pt x="8269157" y="3172120"/>
                    <a:pt x="8109323" y="3226018"/>
                  </a:cubicBezTo>
                  <a:cubicBezTo>
                    <a:pt x="7949489" y="3279916"/>
                    <a:pt x="7903025" y="3211150"/>
                    <a:pt x="7763635" y="3226018"/>
                  </a:cubicBezTo>
                  <a:cubicBezTo>
                    <a:pt x="7624245" y="3240886"/>
                    <a:pt x="7317586" y="3240887"/>
                    <a:pt x="7272981" y="3315228"/>
                  </a:cubicBezTo>
                  <a:cubicBezTo>
                    <a:pt x="7228376" y="3389569"/>
                    <a:pt x="7390069" y="3534535"/>
                    <a:pt x="7496006" y="3672067"/>
                  </a:cubicBezTo>
                  <a:cubicBezTo>
                    <a:pt x="7601943" y="3809599"/>
                    <a:pt x="7854704" y="4017755"/>
                    <a:pt x="7908601" y="4140418"/>
                  </a:cubicBezTo>
                  <a:cubicBezTo>
                    <a:pt x="7962499" y="4263081"/>
                    <a:pt x="7819391" y="4294676"/>
                    <a:pt x="7819391" y="4408047"/>
                  </a:cubicBezTo>
                  <a:cubicBezTo>
                    <a:pt x="7819391" y="4521418"/>
                    <a:pt x="7951347" y="4684969"/>
                    <a:pt x="7908601" y="4820642"/>
                  </a:cubicBezTo>
                  <a:cubicBezTo>
                    <a:pt x="7865855" y="4956315"/>
                    <a:pt x="7639113" y="5086413"/>
                    <a:pt x="7562913" y="5222086"/>
                  </a:cubicBezTo>
                  <a:cubicBezTo>
                    <a:pt x="7486713" y="5357759"/>
                    <a:pt x="7481138" y="5519452"/>
                    <a:pt x="7451401" y="5634681"/>
                  </a:cubicBezTo>
                  <a:cubicBezTo>
                    <a:pt x="7421664" y="5749910"/>
                    <a:pt x="7408654" y="5807525"/>
                    <a:pt x="7384493" y="5913462"/>
                  </a:cubicBezTo>
                  <a:cubicBezTo>
                    <a:pt x="7360332" y="6019399"/>
                    <a:pt x="7416089" y="6218262"/>
                    <a:pt x="7306435" y="6270301"/>
                  </a:cubicBezTo>
                  <a:cubicBezTo>
                    <a:pt x="7196781" y="6322340"/>
                    <a:pt x="6873396" y="6234989"/>
                    <a:pt x="6726572" y="6225696"/>
                  </a:cubicBezTo>
                  <a:cubicBezTo>
                    <a:pt x="6579748" y="6216403"/>
                    <a:pt x="6533284" y="6257291"/>
                    <a:pt x="6425489" y="6214545"/>
                  </a:cubicBezTo>
                  <a:cubicBezTo>
                    <a:pt x="6317694" y="6171799"/>
                    <a:pt x="6196889" y="6058428"/>
                    <a:pt x="6079801" y="5969218"/>
                  </a:cubicBezTo>
                  <a:cubicBezTo>
                    <a:pt x="5962713" y="5880008"/>
                    <a:pt x="5828899" y="5777789"/>
                    <a:pt x="5722962" y="5679286"/>
                  </a:cubicBezTo>
                  <a:cubicBezTo>
                    <a:pt x="5617025" y="5580784"/>
                    <a:pt x="5524098" y="5428383"/>
                    <a:pt x="5444181" y="5378203"/>
                  </a:cubicBezTo>
                  <a:cubicBezTo>
                    <a:pt x="5364264" y="5328023"/>
                    <a:pt x="5356830" y="5326164"/>
                    <a:pt x="5243459" y="5378203"/>
                  </a:cubicBezTo>
                  <a:cubicBezTo>
                    <a:pt x="5130088" y="5430242"/>
                    <a:pt x="5009284" y="5569632"/>
                    <a:pt x="4763957" y="5690437"/>
                  </a:cubicBezTo>
                  <a:cubicBezTo>
                    <a:pt x="4518630" y="5811242"/>
                    <a:pt x="4020542" y="6067720"/>
                    <a:pt x="3771498" y="6103032"/>
                  </a:cubicBezTo>
                  <a:cubicBezTo>
                    <a:pt x="3522454" y="6138344"/>
                    <a:pt x="3475991" y="5956209"/>
                    <a:pt x="3269693" y="5902311"/>
                  </a:cubicBezTo>
                  <a:cubicBezTo>
                    <a:pt x="3063395" y="5848413"/>
                    <a:pt x="2779040" y="5775930"/>
                    <a:pt x="2533713" y="5779647"/>
                  </a:cubicBezTo>
                  <a:cubicBezTo>
                    <a:pt x="2288386" y="5783364"/>
                    <a:pt x="1938981" y="5969218"/>
                    <a:pt x="1797732" y="5924613"/>
                  </a:cubicBezTo>
                  <a:cubicBezTo>
                    <a:pt x="1656483" y="5880008"/>
                    <a:pt x="1812600" y="5636540"/>
                    <a:pt x="1686220" y="5512018"/>
                  </a:cubicBezTo>
                  <a:cubicBezTo>
                    <a:pt x="1559840" y="5387496"/>
                    <a:pt x="1223445" y="5274125"/>
                    <a:pt x="1039450" y="5177481"/>
                  </a:cubicBezTo>
                  <a:cubicBezTo>
                    <a:pt x="855455" y="5080837"/>
                    <a:pt x="626855" y="5004637"/>
                    <a:pt x="582250" y="4932154"/>
                  </a:cubicBezTo>
                  <a:cubicBezTo>
                    <a:pt x="537645" y="4859671"/>
                    <a:pt x="801557" y="4811350"/>
                    <a:pt x="771820" y="4742584"/>
                  </a:cubicBezTo>
                  <a:cubicBezTo>
                    <a:pt x="742083" y="4673818"/>
                    <a:pt x="433566" y="4642222"/>
                    <a:pt x="403830" y="4519559"/>
                  </a:cubicBezTo>
                  <a:cubicBezTo>
                    <a:pt x="374094" y="4396896"/>
                    <a:pt x="574816" y="4159003"/>
                    <a:pt x="593401" y="4006603"/>
                  </a:cubicBezTo>
                  <a:cubicBezTo>
                    <a:pt x="611986" y="3854203"/>
                    <a:pt x="554371" y="3759418"/>
                    <a:pt x="515342" y="3605159"/>
                  </a:cubicBezTo>
                  <a:cubicBezTo>
                    <a:pt x="476313" y="3450901"/>
                    <a:pt x="340640" y="3214867"/>
                    <a:pt x="359225" y="3081052"/>
                  </a:cubicBezTo>
                  <a:cubicBezTo>
                    <a:pt x="377810" y="2947237"/>
                    <a:pt x="541361" y="2867320"/>
                    <a:pt x="626854" y="2802271"/>
                  </a:cubicBezTo>
                  <a:cubicBezTo>
                    <a:pt x="712347" y="2737222"/>
                    <a:pt x="935371" y="2753949"/>
                    <a:pt x="872181" y="2690759"/>
                  </a:cubicBezTo>
                  <a:cubicBezTo>
                    <a:pt x="808991" y="2627569"/>
                    <a:pt x="361084" y="2610842"/>
                    <a:pt x="247713" y="2423130"/>
                  </a:cubicBezTo>
                  <a:cubicBezTo>
                    <a:pt x="134342" y="2235418"/>
                    <a:pt x="165938" y="1724320"/>
                    <a:pt x="191957" y="1564486"/>
                  </a:cubicBezTo>
                  <a:cubicBezTo>
                    <a:pt x="217976" y="1404652"/>
                    <a:pt x="433567" y="1633252"/>
                    <a:pt x="403830" y="1464125"/>
                  </a:cubicBezTo>
                  <a:cubicBezTo>
                    <a:pt x="374093" y="1294998"/>
                    <a:pt x="-34785" y="739295"/>
                    <a:pt x="2386" y="549725"/>
                  </a:cubicBezTo>
                  <a:close/>
                </a:path>
              </a:pathLst>
            </a:custGeom>
            <a:noFill/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8963" name="Picture 8962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33795" y="172613"/>
            <a:ext cx="1245499" cy="2124519"/>
          </a:xfrm>
          <a:prstGeom prst="rect">
            <a:avLst/>
          </a:prstGeom>
        </p:spPr>
      </p:pic>
      <p:pic>
        <p:nvPicPr>
          <p:cNvPr id="8964" name="Picture 8963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56719" y="-62533"/>
            <a:ext cx="1387556" cy="2366834"/>
          </a:xfrm>
          <a:prstGeom prst="rect">
            <a:avLst/>
          </a:prstGeom>
        </p:spPr>
      </p:pic>
      <p:pic>
        <p:nvPicPr>
          <p:cNvPr id="8965" name="Picture 8964" descr="pb_4.jpg"/>
          <p:cNvPicPr>
            <a:picLocks noChangeAspect="1"/>
          </p:cNvPicPr>
          <p:nvPr/>
        </p:nvPicPr>
        <p:blipFill>
          <a:blip r:embed="rId6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1652588" y="365920"/>
            <a:ext cx="1337936" cy="1676532"/>
          </a:xfrm>
          <a:prstGeom prst="rect">
            <a:avLst/>
          </a:prstGeom>
        </p:spPr>
      </p:pic>
      <p:pic>
        <p:nvPicPr>
          <p:cNvPr id="8966" name="Picture 8965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2846" y="-59626"/>
            <a:ext cx="1387556" cy="2366834"/>
          </a:xfrm>
          <a:prstGeom prst="rect">
            <a:avLst/>
          </a:prstGeom>
        </p:spPr>
      </p:pic>
      <p:pic>
        <p:nvPicPr>
          <p:cNvPr id="8967" name="Picture 8966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3033" y="-52458"/>
            <a:ext cx="1387556" cy="2366834"/>
          </a:xfrm>
          <a:prstGeom prst="rect">
            <a:avLst/>
          </a:prstGeom>
        </p:spPr>
      </p:pic>
      <p:pic>
        <p:nvPicPr>
          <p:cNvPr id="8968" name="Picture 8967" descr="pb_4.jpg"/>
          <p:cNvPicPr>
            <a:picLocks noChangeAspect="1"/>
          </p:cNvPicPr>
          <p:nvPr/>
        </p:nvPicPr>
        <p:blipFill>
          <a:blip r:embed="rId6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556307" y="255709"/>
            <a:ext cx="1425889" cy="1786744"/>
          </a:xfrm>
          <a:prstGeom prst="rect">
            <a:avLst/>
          </a:prstGeom>
        </p:spPr>
      </p:pic>
      <p:pic>
        <p:nvPicPr>
          <p:cNvPr id="8969" name="Picture 8968" descr="pb_4.jpg"/>
          <p:cNvPicPr>
            <a:picLocks noChangeAspect="1"/>
          </p:cNvPicPr>
          <p:nvPr/>
        </p:nvPicPr>
        <p:blipFill>
          <a:blip r:embed="rId6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3872950" y="365920"/>
            <a:ext cx="1337936" cy="1676532"/>
          </a:xfrm>
          <a:prstGeom prst="rect">
            <a:avLst/>
          </a:prstGeom>
        </p:spPr>
      </p:pic>
      <p:pic>
        <p:nvPicPr>
          <p:cNvPr id="8970" name="Picture 8969" descr="pb_4.jpg"/>
          <p:cNvPicPr>
            <a:picLocks noChangeAspect="1"/>
          </p:cNvPicPr>
          <p:nvPr/>
        </p:nvPicPr>
        <p:blipFill>
          <a:blip r:embed="rId6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2776669" y="400987"/>
            <a:ext cx="1309951" cy="1641465"/>
          </a:xfrm>
          <a:prstGeom prst="rect">
            <a:avLst/>
          </a:prstGeom>
        </p:spPr>
      </p:pic>
      <p:sp>
        <p:nvSpPr>
          <p:cNvPr id="8971" name="TextBox 8970"/>
          <p:cNvSpPr txBox="1"/>
          <p:nvPr/>
        </p:nvSpPr>
        <p:spPr>
          <a:xfrm>
            <a:off x="215517" y="2182806"/>
            <a:ext cx="51223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/>
              <a:t>Povoamento</a:t>
            </a:r>
            <a:r>
              <a:rPr lang="en-US" b="1" dirty="0" smtClean="0"/>
              <a:t> </a:t>
            </a:r>
            <a:r>
              <a:rPr lang="en-US" b="1" dirty="0" err="1" smtClean="0"/>
              <a:t>misto</a:t>
            </a:r>
            <a:r>
              <a:rPr lang="en-US" b="1" dirty="0" smtClean="0"/>
              <a:t> </a:t>
            </a:r>
            <a:r>
              <a:rPr lang="en-US" b="1" dirty="0" err="1" smtClean="0"/>
              <a:t>pé</a:t>
            </a:r>
            <a:r>
              <a:rPr lang="en-US" b="1" dirty="0" smtClean="0"/>
              <a:t> a </a:t>
            </a:r>
            <a:r>
              <a:rPr lang="en-US" b="1" dirty="0" err="1" smtClean="0"/>
              <a:t>pé</a:t>
            </a:r>
            <a:r>
              <a:rPr lang="en-US" b="1" dirty="0" smtClean="0"/>
              <a:t> regular de </a:t>
            </a:r>
            <a:r>
              <a:rPr lang="en-US" b="1" dirty="0" err="1" smtClean="0"/>
              <a:t>pinheiro</a:t>
            </a:r>
            <a:r>
              <a:rPr lang="en-US" b="1" dirty="0" smtClean="0"/>
              <a:t> bravo e </a:t>
            </a:r>
            <a:r>
              <a:rPr lang="en-US" b="1" dirty="0" err="1" smtClean="0"/>
              <a:t>eucalipto</a:t>
            </a:r>
            <a:endParaRPr lang="en-US" b="1" dirty="0"/>
          </a:p>
        </p:txBody>
      </p:sp>
      <p:sp>
        <p:nvSpPr>
          <p:cNvPr id="8972" name="Oval 8971"/>
          <p:cNvSpPr/>
          <p:nvPr/>
        </p:nvSpPr>
        <p:spPr>
          <a:xfrm>
            <a:off x="6736189" y="3546261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73" name="Oval 8972"/>
          <p:cNvSpPr/>
          <p:nvPr/>
        </p:nvSpPr>
        <p:spPr>
          <a:xfrm>
            <a:off x="8795668" y="3431669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74" name="Oval 8973"/>
          <p:cNvSpPr/>
          <p:nvPr/>
        </p:nvSpPr>
        <p:spPr>
          <a:xfrm>
            <a:off x="6671677" y="1421333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75" name="Oval 8974"/>
          <p:cNvSpPr/>
          <p:nvPr/>
        </p:nvSpPr>
        <p:spPr>
          <a:xfrm>
            <a:off x="8827470" y="1453228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77" name="TextBox 8976"/>
          <p:cNvSpPr txBox="1"/>
          <p:nvPr/>
        </p:nvSpPr>
        <p:spPr>
          <a:xfrm>
            <a:off x="1106712" y="5378816"/>
            <a:ext cx="187268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err="1" smtClean="0"/>
              <a:t>Amostragem</a:t>
            </a:r>
            <a:r>
              <a:rPr lang="en-US" b="1" dirty="0" smtClean="0"/>
              <a:t> simples </a:t>
            </a:r>
            <a:r>
              <a:rPr lang="en-US" b="1" dirty="0" err="1" smtClean="0"/>
              <a:t>quantitativa</a:t>
            </a:r>
            <a:endParaRPr lang="en-US" b="1" dirty="0"/>
          </a:p>
        </p:txBody>
      </p:sp>
      <p:sp>
        <p:nvSpPr>
          <p:cNvPr id="2352" name="TextBox 2351"/>
          <p:cNvSpPr txBox="1"/>
          <p:nvPr/>
        </p:nvSpPr>
        <p:spPr>
          <a:xfrm>
            <a:off x="1106712" y="4187012"/>
            <a:ext cx="18726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err="1" smtClean="0"/>
              <a:t>Área</a:t>
            </a:r>
            <a:r>
              <a:rPr lang="en-US" b="1" dirty="0" smtClean="0"/>
              <a:t> </a:t>
            </a:r>
            <a:r>
              <a:rPr lang="en-US" b="1" dirty="0" err="1" smtClean="0"/>
              <a:t>homogenea</a:t>
            </a:r>
            <a:r>
              <a:rPr lang="en-US" b="1" dirty="0" smtClean="0"/>
              <a:t> &lt;-&gt;  </a:t>
            </a:r>
            <a:r>
              <a:rPr lang="en-US" b="1" dirty="0" err="1" smtClean="0"/>
              <a:t>povoamento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850335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72" grpId="0" animBg="1"/>
      <p:bldP spid="8973" grpId="0" animBg="1"/>
      <p:bldP spid="8974" grpId="0" animBg="1"/>
      <p:bldP spid="8975" grpId="0" animBg="1"/>
      <p:bldP spid="8977" grpId="0"/>
      <p:bldP spid="2352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8" name="Group 2997"/>
          <p:cNvGrpSpPr/>
          <p:nvPr/>
        </p:nvGrpSpPr>
        <p:grpSpPr>
          <a:xfrm rot="3313137">
            <a:off x="5235982" y="-29331"/>
            <a:ext cx="6586586" cy="6326158"/>
            <a:chOff x="5236833" y="288583"/>
            <a:chExt cx="6586586" cy="6326158"/>
          </a:xfrm>
        </p:grpSpPr>
        <p:grpSp>
          <p:nvGrpSpPr>
            <p:cNvPr id="2966" name="Group 2965"/>
            <p:cNvGrpSpPr/>
            <p:nvPr/>
          </p:nvGrpSpPr>
          <p:grpSpPr>
            <a:xfrm>
              <a:off x="5893349" y="512743"/>
              <a:ext cx="5694688" cy="6101998"/>
              <a:chOff x="5460952" y="307036"/>
              <a:chExt cx="5694688" cy="6101998"/>
            </a:xfrm>
          </p:grpSpPr>
          <p:grpSp>
            <p:nvGrpSpPr>
              <p:cNvPr id="4" name="Group 3"/>
              <p:cNvGrpSpPr/>
              <p:nvPr/>
            </p:nvGrpSpPr>
            <p:grpSpPr>
              <a:xfrm rot="788567">
                <a:off x="6531249" y="307036"/>
                <a:ext cx="4597296" cy="3081617"/>
                <a:chOff x="5388312" y="222107"/>
                <a:chExt cx="4597296" cy="3081617"/>
              </a:xfrm>
            </p:grpSpPr>
            <p:grpSp>
              <p:nvGrpSpPr>
                <p:cNvPr id="5" name="Group 4"/>
                <p:cNvGrpSpPr/>
                <p:nvPr/>
              </p:nvGrpSpPr>
              <p:grpSpPr>
                <a:xfrm>
                  <a:off x="6242811" y="222107"/>
                  <a:ext cx="3742797" cy="2434444"/>
                  <a:chOff x="6242811" y="222107"/>
                  <a:chExt cx="3742797" cy="2434444"/>
                </a:xfrm>
              </p:grpSpPr>
              <p:grpSp>
                <p:nvGrpSpPr>
                  <p:cNvPr id="330" name="Group 329"/>
                  <p:cNvGrpSpPr/>
                  <p:nvPr/>
                </p:nvGrpSpPr>
                <p:grpSpPr>
                  <a:xfrm>
                    <a:off x="6242811" y="296119"/>
                    <a:ext cx="2404111" cy="1845758"/>
                    <a:chOff x="7448550" y="-27954"/>
                    <a:chExt cx="4171950" cy="3544071"/>
                  </a:xfrm>
                </p:grpSpPr>
                <p:sp>
                  <p:nvSpPr>
                    <p:cNvPr id="675" name="Oval 674"/>
                    <p:cNvSpPr/>
                    <p:nvPr/>
                  </p:nvSpPr>
                  <p:spPr>
                    <a:xfrm>
                      <a:off x="8477250" y="2162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6" name="Oval 675"/>
                    <p:cNvSpPr/>
                    <p:nvPr/>
                  </p:nvSpPr>
                  <p:spPr>
                    <a:xfrm>
                      <a:off x="8629650" y="2315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7" name="Oval 676"/>
                    <p:cNvSpPr/>
                    <p:nvPr/>
                  </p:nvSpPr>
                  <p:spPr>
                    <a:xfrm>
                      <a:off x="8401050" y="1896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8" name="Oval 677"/>
                    <p:cNvSpPr/>
                    <p:nvPr/>
                  </p:nvSpPr>
                  <p:spPr>
                    <a:xfrm>
                      <a:off x="8553450" y="2048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9" name="Oval 678"/>
                    <p:cNvSpPr/>
                    <p:nvPr/>
                  </p:nvSpPr>
                  <p:spPr>
                    <a:xfrm>
                      <a:off x="10972800" y="905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0" name="Oval 679"/>
                    <p:cNvSpPr/>
                    <p:nvPr/>
                  </p:nvSpPr>
                  <p:spPr>
                    <a:xfrm>
                      <a:off x="7448550" y="1267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1" name="Oval 680"/>
                    <p:cNvSpPr/>
                    <p:nvPr/>
                  </p:nvSpPr>
                  <p:spPr>
                    <a:xfrm>
                      <a:off x="76009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2" name="Oval 681"/>
                    <p:cNvSpPr/>
                    <p:nvPr/>
                  </p:nvSpPr>
                  <p:spPr>
                    <a:xfrm>
                      <a:off x="77533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3" name="Oval 682"/>
                    <p:cNvSpPr/>
                    <p:nvPr/>
                  </p:nvSpPr>
                  <p:spPr>
                    <a:xfrm>
                      <a:off x="8267700" y="2181997"/>
                      <a:ext cx="323849" cy="324001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4" name="Oval 683"/>
                    <p:cNvSpPr/>
                    <p:nvPr/>
                  </p:nvSpPr>
                  <p:spPr>
                    <a:xfrm>
                      <a:off x="8420100" y="2334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5" name="Oval 684"/>
                    <p:cNvSpPr/>
                    <p:nvPr/>
                  </p:nvSpPr>
                  <p:spPr>
                    <a:xfrm>
                      <a:off x="1083945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6" name="Oval 685"/>
                    <p:cNvSpPr/>
                    <p:nvPr/>
                  </p:nvSpPr>
                  <p:spPr>
                    <a:xfrm>
                      <a:off x="8839200" y="2219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7" name="Oval 686"/>
                    <p:cNvSpPr/>
                    <p:nvPr/>
                  </p:nvSpPr>
                  <p:spPr>
                    <a:xfrm>
                      <a:off x="8991600" y="2372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8" name="Oval 687"/>
                    <p:cNvSpPr/>
                    <p:nvPr/>
                  </p:nvSpPr>
                  <p:spPr>
                    <a:xfrm>
                      <a:off x="11029950" y="657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9" name="Oval 688"/>
                    <p:cNvSpPr/>
                    <p:nvPr/>
                  </p:nvSpPr>
                  <p:spPr>
                    <a:xfrm>
                      <a:off x="750570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0" name="Oval 689"/>
                    <p:cNvSpPr/>
                    <p:nvPr/>
                  </p:nvSpPr>
                  <p:spPr>
                    <a:xfrm>
                      <a:off x="76581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1" name="Oval 690"/>
                    <p:cNvSpPr/>
                    <p:nvPr/>
                  </p:nvSpPr>
                  <p:spPr>
                    <a:xfrm>
                      <a:off x="78105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2" name="Oval 691"/>
                    <p:cNvSpPr/>
                    <p:nvPr/>
                  </p:nvSpPr>
                  <p:spPr>
                    <a:xfrm>
                      <a:off x="79629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3" name="Oval 692"/>
                    <p:cNvSpPr/>
                    <p:nvPr/>
                  </p:nvSpPr>
                  <p:spPr>
                    <a:xfrm>
                      <a:off x="81153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4" name="Oval 693"/>
                    <p:cNvSpPr/>
                    <p:nvPr/>
                  </p:nvSpPr>
                  <p:spPr>
                    <a:xfrm>
                      <a:off x="10896600" y="943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5" name="Oval 694"/>
                    <p:cNvSpPr/>
                    <p:nvPr/>
                  </p:nvSpPr>
                  <p:spPr>
                    <a:xfrm>
                      <a:off x="110490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6" name="Oval 695"/>
                    <p:cNvSpPr/>
                    <p:nvPr/>
                  </p:nvSpPr>
                  <p:spPr>
                    <a:xfrm>
                      <a:off x="75247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7" name="Oval 696"/>
                    <p:cNvSpPr/>
                    <p:nvPr/>
                  </p:nvSpPr>
                  <p:spPr>
                    <a:xfrm>
                      <a:off x="7791450" y="810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8" name="Oval 697"/>
                    <p:cNvSpPr/>
                    <p:nvPr/>
                  </p:nvSpPr>
                  <p:spPr>
                    <a:xfrm>
                      <a:off x="7943850" y="962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9" name="Oval 698"/>
                    <p:cNvSpPr/>
                    <p:nvPr/>
                  </p:nvSpPr>
                  <p:spPr>
                    <a:xfrm>
                      <a:off x="8096250" y="1115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0" name="Oval 699"/>
                    <p:cNvSpPr/>
                    <p:nvPr/>
                  </p:nvSpPr>
                  <p:spPr>
                    <a:xfrm>
                      <a:off x="8248650" y="1267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1" name="Oval 700"/>
                    <p:cNvSpPr/>
                    <p:nvPr/>
                  </p:nvSpPr>
                  <p:spPr>
                    <a:xfrm>
                      <a:off x="84010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2" name="Oval 701"/>
                    <p:cNvSpPr/>
                    <p:nvPr/>
                  </p:nvSpPr>
                  <p:spPr>
                    <a:xfrm>
                      <a:off x="85534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3" name="Oval 702"/>
                    <p:cNvSpPr/>
                    <p:nvPr/>
                  </p:nvSpPr>
                  <p:spPr>
                    <a:xfrm>
                      <a:off x="8705850" y="1724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4" name="Oval 703"/>
                    <p:cNvSpPr/>
                    <p:nvPr/>
                  </p:nvSpPr>
                  <p:spPr>
                    <a:xfrm>
                      <a:off x="8001000" y="714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5" name="Oval 704"/>
                    <p:cNvSpPr/>
                    <p:nvPr/>
                  </p:nvSpPr>
                  <p:spPr>
                    <a:xfrm>
                      <a:off x="8153400" y="867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6" name="Oval 705"/>
                    <p:cNvSpPr/>
                    <p:nvPr/>
                  </p:nvSpPr>
                  <p:spPr>
                    <a:xfrm>
                      <a:off x="830580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7" name="Oval 706"/>
                    <p:cNvSpPr/>
                    <p:nvPr/>
                  </p:nvSpPr>
                  <p:spPr>
                    <a:xfrm>
                      <a:off x="84582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8" name="Oval 707"/>
                    <p:cNvSpPr/>
                    <p:nvPr/>
                  </p:nvSpPr>
                  <p:spPr>
                    <a:xfrm>
                      <a:off x="86106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9" name="Oval 708"/>
                    <p:cNvSpPr/>
                    <p:nvPr/>
                  </p:nvSpPr>
                  <p:spPr>
                    <a:xfrm>
                      <a:off x="87630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0" name="Oval 709"/>
                    <p:cNvSpPr/>
                    <p:nvPr/>
                  </p:nvSpPr>
                  <p:spPr>
                    <a:xfrm>
                      <a:off x="89154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1" name="Oval 710"/>
                    <p:cNvSpPr/>
                    <p:nvPr/>
                  </p:nvSpPr>
                  <p:spPr>
                    <a:xfrm>
                      <a:off x="906780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2" name="Oval 711"/>
                    <p:cNvSpPr/>
                    <p:nvPr/>
                  </p:nvSpPr>
                  <p:spPr>
                    <a:xfrm>
                      <a:off x="81724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3" name="Oval 712"/>
                    <p:cNvSpPr/>
                    <p:nvPr/>
                  </p:nvSpPr>
                  <p:spPr>
                    <a:xfrm>
                      <a:off x="8324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4" name="Oval 713"/>
                    <p:cNvSpPr/>
                    <p:nvPr/>
                  </p:nvSpPr>
                  <p:spPr>
                    <a:xfrm>
                      <a:off x="8477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5" name="Oval 714"/>
                    <p:cNvSpPr/>
                    <p:nvPr/>
                  </p:nvSpPr>
                  <p:spPr>
                    <a:xfrm>
                      <a:off x="8401050" y="11340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6" name="Oval 715"/>
                    <p:cNvSpPr/>
                    <p:nvPr/>
                  </p:nvSpPr>
                  <p:spPr>
                    <a:xfrm>
                      <a:off x="85534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7" name="Oval 716"/>
                    <p:cNvSpPr/>
                    <p:nvPr/>
                  </p:nvSpPr>
                  <p:spPr>
                    <a:xfrm>
                      <a:off x="845820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8" name="Oval 717"/>
                    <p:cNvSpPr/>
                    <p:nvPr/>
                  </p:nvSpPr>
                  <p:spPr>
                    <a:xfrm>
                      <a:off x="86106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9" name="Oval 718"/>
                    <p:cNvSpPr/>
                    <p:nvPr/>
                  </p:nvSpPr>
                  <p:spPr>
                    <a:xfrm>
                      <a:off x="876300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0" name="Oval 719"/>
                    <p:cNvSpPr/>
                    <p:nvPr/>
                  </p:nvSpPr>
                  <p:spPr>
                    <a:xfrm>
                      <a:off x="8915400" y="1343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1" name="Oval 720"/>
                    <p:cNvSpPr/>
                    <p:nvPr/>
                  </p:nvSpPr>
                  <p:spPr>
                    <a:xfrm>
                      <a:off x="832485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2" name="Oval 721"/>
                    <p:cNvSpPr/>
                    <p:nvPr/>
                  </p:nvSpPr>
                  <p:spPr>
                    <a:xfrm>
                      <a:off x="8743950" y="676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3" name="Oval 722"/>
                    <p:cNvSpPr/>
                    <p:nvPr/>
                  </p:nvSpPr>
                  <p:spPr>
                    <a:xfrm>
                      <a:off x="8896350" y="829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4" name="Oval 723"/>
                    <p:cNvSpPr/>
                    <p:nvPr/>
                  </p:nvSpPr>
                  <p:spPr>
                    <a:xfrm>
                      <a:off x="9048750" y="981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5" name="Oval 724"/>
                    <p:cNvSpPr/>
                    <p:nvPr/>
                  </p:nvSpPr>
                  <p:spPr>
                    <a:xfrm>
                      <a:off x="9201150" y="11340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6" name="Oval 725"/>
                    <p:cNvSpPr/>
                    <p:nvPr/>
                  </p:nvSpPr>
                  <p:spPr>
                    <a:xfrm>
                      <a:off x="93535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7" name="Oval 726"/>
                    <p:cNvSpPr/>
                    <p:nvPr/>
                  </p:nvSpPr>
                  <p:spPr>
                    <a:xfrm>
                      <a:off x="910590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8" name="Oval 727"/>
                    <p:cNvSpPr/>
                    <p:nvPr/>
                  </p:nvSpPr>
                  <p:spPr>
                    <a:xfrm>
                      <a:off x="925830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9" name="Oval 728"/>
                    <p:cNvSpPr/>
                    <p:nvPr/>
                  </p:nvSpPr>
                  <p:spPr>
                    <a:xfrm>
                      <a:off x="94107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0" name="Oval 729"/>
                    <p:cNvSpPr/>
                    <p:nvPr/>
                  </p:nvSpPr>
                  <p:spPr>
                    <a:xfrm>
                      <a:off x="897255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1" name="Oval 730"/>
                    <p:cNvSpPr/>
                    <p:nvPr/>
                  </p:nvSpPr>
                  <p:spPr>
                    <a:xfrm>
                      <a:off x="912495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2" name="Oval 731"/>
                    <p:cNvSpPr/>
                    <p:nvPr/>
                  </p:nvSpPr>
                  <p:spPr>
                    <a:xfrm>
                      <a:off x="927735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3" name="Oval 732"/>
                    <p:cNvSpPr/>
                    <p:nvPr/>
                  </p:nvSpPr>
                  <p:spPr>
                    <a:xfrm>
                      <a:off x="9734550" y="581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4" name="Oval 733"/>
                    <p:cNvSpPr/>
                    <p:nvPr/>
                  </p:nvSpPr>
                  <p:spPr>
                    <a:xfrm>
                      <a:off x="98869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5" name="Oval 734"/>
                    <p:cNvSpPr/>
                    <p:nvPr/>
                  </p:nvSpPr>
                  <p:spPr>
                    <a:xfrm>
                      <a:off x="97917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6" name="Oval 735"/>
                    <p:cNvSpPr/>
                    <p:nvPr/>
                  </p:nvSpPr>
                  <p:spPr>
                    <a:xfrm>
                      <a:off x="99441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7" name="Oval 736"/>
                    <p:cNvSpPr/>
                    <p:nvPr/>
                  </p:nvSpPr>
                  <p:spPr>
                    <a:xfrm>
                      <a:off x="10096500" y="638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8" name="Oval 737"/>
                    <p:cNvSpPr/>
                    <p:nvPr/>
                  </p:nvSpPr>
                  <p:spPr>
                    <a:xfrm>
                      <a:off x="10248900" y="791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9" name="Oval 738"/>
                    <p:cNvSpPr/>
                    <p:nvPr/>
                  </p:nvSpPr>
                  <p:spPr>
                    <a:xfrm>
                      <a:off x="965835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0" name="Oval 739"/>
                    <p:cNvSpPr/>
                    <p:nvPr/>
                  </p:nvSpPr>
                  <p:spPr>
                    <a:xfrm>
                      <a:off x="10077450" y="124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1" name="Oval 740"/>
                    <p:cNvSpPr/>
                    <p:nvPr/>
                  </p:nvSpPr>
                  <p:spPr>
                    <a:xfrm>
                      <a:off x="10229850" y="276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2" name="Oval 741"/>
                    <p:cNvSpPr/>
                    <p:nvPr/>
                  </p:nvSpPr>
                  <p:spPr>
                    <a:xfrm>
                      <a:off x="10382250" y="429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3" name="Oval 742"/>
                    <p:cNvSpPr/>
                    <p:nvPr/>
                  </p:nvSpPr>
                  <p:spPr>
                    <a:xfrm>
                      <a:off x="10534650" y="581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4" name="Oval 743"/>
                    <p:cNvSpPr/>
                    <p:nvPr/>
                  </p:nvSpPr>
                  <p:spPr>
                    <a:xfrm>
                      <a:off x="106870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5" name="Oval 744"/>
                    <p:cNvSpPr/>
                    <p:nvPr/>
                  </p:nvSpPr>
                  <p:spPr>
                    <a:xfrm>
                      <a:off x="10439400" y="181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6" name="Oval 745"/>
                    <p:cNvSpPr/>
                    <p:nvPr/>
                  </p:nvSpPr>
                  <p:spPr>
                    <a:xfrm>
                      <a:off x="105918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7" name="Oval 746"/>
                    <p:cNvSpPr/>
                    <p:nvPr/>
                  </p:nvSpPr>
                  <p:spPr>
                    <a:xfrm>
                      <a:off x="107442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8" name="Oval 747"/>
                    <p:cNvSpPr/>
                    <p:nvPr/>
                  </p:nvSpPr>
                  <p:spPr>
                    <a:xfrm>
                      <a:off x="10306050" y="4673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9" name="Oval 748"/>
                    <p:cNvSpPr/>
                    <p:nvPr/>
                  </p:nvSpPr>
                  <p:spPr>
                    <a:xfrm>
                      <a:off x="1045845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0" name="Oval 749"/>
                    <p:cNvSpPr/>
                    <p:nvPr/>
                  </p:nvSpPr>
                  <p:spPr>
                    <a:xfrm>
                      <a:off x="1061085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1" name="Oval 750"/>
                    <p:cNvSpPr/>
                    <p:nvPr/>
                  </p:nvSpPr>
                  <p:spPr>
                    <a:xfrm>
                      <a:off x="9677400" y="943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2" name="Oval 751"/>
                    <p:cNvSpPr/>
                    <p:nvPr/>
                  </p:nvSpPr>
                  <p:spPr>
                    <a:xfrm>
                      <a:off x="98298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3" name="Oval 752"/>
                    <p:cNvSpPr/>
                    <p:nvPr/>
                  </p:nvSpPr>
                  <p:spPr>
                    <a:xfrm>
                      <a:off x="9982200" y="1248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4" name="Oval 753"/>
                    <p:cNvSpPr/>
                    <p:nvPr/>
                  </p:nvSpPr>
                  <p:spPr>
                    <a:xfrm>
                      <a:off x="10134600" y="1400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5" name="Oval 754"/>
                    <p:cNvSpPr/>
                    <p:nvPr/>
                  </p:nvSpPr>
                  <p:spPr>
                    <a:xfrm>
                      <a:off x="10287000" y="1553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6" name="Oval 755"/>
                    <p:cNvSpPr/>
                    <p:nvPr/>
                  </p:nvSpPr>
                  <p:spPr>
                    <a:xfrm>
                      <a:off x="10439400" y="1705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7" name="Oval 756"/>
                    <p:cNvSpPr/>
                    <p:nvPr/>
                  </p:nvSpPr>
                  <p:spPr>
                    <a:xfrm>
                      <a:off x="10591800" y="1857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8" name="Oval 757"/>
                    <p:cNvSpPr/>
                    <p:nvPr/>
                  </p:nvSpPr>
                  <p:spPr>
                    <a:xfrm>
                      <a:off x="10744200" y="2010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9" name="Oval 758"/>
                    <p:cNvSpPr/>
                    <p:nvPr/>
                  </p:nvSpPr>
                  <p:spPr>
                    <a:xfrm>
                      <a:off x="9848850" y="1534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0" name="Oval 759"/>
                    <p:cNvSpPr/>
                    <p:nvPr/>
                  </p:nvSpPr>
                  <p:spPr>
                    <a:xfrm>
                      <a:off x="10001250" y="1686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1" name="Oval 760"/>
                    <p:cNvSpPr/>
                    <p:nvPr/>
                  </p:nvSpPr>
                  <p:spPr>
                    <a:xfrm>
                      <a:off x="10153650" y="1838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2" name="Oval 761"/>
                    <p:cNvSpPr/>
                    <p:nvPr/>
                  </p:nvSpPr>
                  <p:spPr>
                    <a:xfrm>
                      <a:off x="10039350" y="1000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3" name="Oval 762"/>
                    <p:cNvSpPr/>
                    <p:nvPr/>
                  </p:nvSpPr>
                  <p:spPr>
                    <a:xfrm>
                      <a:off x="101917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4" name="Oval 763"/>
                    <p:cNvSpPr/>
                    <p:nvPr/>
                  </p:nvSpPr>
                  <p:spPr>
                    <a:xfrm>
                      <a:off x="103441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5" name="Oval 764"/>
                    <p:cNvSpPr/>
                    <p:nvPr/>
                  </p:nvSpPr>
                  <p:spPr>
                    <a:xfrm>
                      <a:off x="104965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6" name="Oval 765"/>
                    <p:cNvSpPr/>
                    <p:nvPr/>
                  </p:nvSpPr>
                  <p:spPr>
                    <a:xfrm>
                      <a:off x="106489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7" name="Oval 766"/>
                    <p:cNvSpPr/>
                    <p:nvPr/>
                  </p:nvSpPr>
                  <p:spPr>
                    <a:xfrm>
                      <a:off x="108013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8" name="Oval 767"/>
                    <p:cNvSpPr/>
                    <p:nvPr/>
                  </p:nvSpPr>
                  <p:spPr>
                    <a:xfrm>
                      <a:off x="10210800" y="15912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9" name="Oval 768"/>
                    <p:cNvSpPr/>
                    <p:nvPr/>
                  </p:nvSpPr>
                  <p:spPr>
                    <a:xfrm>
                      <a:off x="10363200" y="17436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0" name="Oval 769"/>
                    <p:cNvSpPr/>
                    <p:nvPr/>
                  </p:nvSpPr>
                  <p:spPr>
                    <a:xfrm>
                      <a:off x="10515600" y="18960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1" name="Oval 770"/>
                    <p:cNvSpPr/>
                    <p:nvPr/>
                  </p:nvSpPr>
                  <p:spPr>
                    <a:xfrm>
                      <a:off x="10534650" y="1000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2" name="Oval 771"/>
                    <p:cNvSpPr/>
                    <p:nvPr/>
                  </p:nvSpPr>
                  <p:spPr>
                    <a:xfrm>
                      <a:off x="10763250" y="9245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3" name="Oval 772"/>
                    <p:cNvSpPr/>
                    <p:nvPr/>
                  </p:nvSpPr>
                  <p:spPr>
                    <a:xfrm>
                      <a:off x="106870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4" name="Oval 773"/>
                    <p:cNvSpPr/>
                    <p:nvPr/>
                  </p:nvSpPr>
                  <p:spPr>
                    <a:xfrm>
                      <a:off x="108394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5" name="Oval 774"/>
                    <p:cNvSpPr/>
                    <p:nvPr/>
                  </p:nvSpPr>
                  <p:spPr>
                    <a:xfrm>
                      <a:off x="10991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6" name="Oval 775"/>
                    <p:cNvSpPr/>
                    <p:nvPr/>
                  </p:nvSpPr>
                  <p:spPr>
                    <a:xfrm>
                      <a:off x="11144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7" name="Oval 776"/>
                    <p:cNvSpPr/>
                    <p:nvPr/>
                  </p:nvSpPr>
                  <p:spPr>
                    <a:xfrm>
                      <a:off x="916305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8" name="Oval 777"/>
                    <p:cNvSpPr/>
                    <p:nvPr/>
                  </p:nvSpPr>
                  <p:spPr>
                    <a:xfrm>
                      <a:off x="11049000" y="1877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9" name="Oval 778"/>
                    <p:cNvSpPr/>
                    <p:nvPr/>
                  </p:nvSpPr>
                  <p:spPr>
                    <a:xfrm>
                      <a:off x="9010650" y="1934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0" name="Oval 779"/>
                    <p:cNvSpPr/>
                    <p:nvPr/>
                  </p:nvSpPr>
                  <p:spPr>
                    <a:xfrm>
                      <a:off x="931545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1" name="Oval 780"/>
                    <p:cNvSpPr/>
                    <p:nvPr/>
                  </p:nvSpPr>
                  <p:spPr>
                    <a:xfrm>
                      <a:off x="9563100" y="1648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2" name="Oval 781"/>
                    <p:cNvSpPr/>
                    <p:nvPr/>
                  </p:nvSpPr>
                  <p:spPr>
                    <a:xfrm>
                      <a:off x="96012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3" name="Oval 782"/>
                    <p:cNvSpPr/>
                    <p:nvPr/>
                  </p:nvSpPr>
                  <p:spPr>
                    <a:xfrm>
                      <a:off x="7829550" y="505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4" name="Oval 783"/>
                    <p:cNvSpPr/>
                    <p:nvPr/>
                  </p:nvSpPr>
                  <p:spPr>
                    <a:xfrm>
                      <a:off x="8801100" y="467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5" name="Oval 784"/>
                    <p:cNvSpPr/>
                    <p:nvPr/>
                  </p:nvSpPr>
                  <p:spPr>
                    <a:xfrm>
                      <a:off x="8401050" y="657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6" name="Oval 785"/>
                    <p:cNvSpPr/>
                    <p:nvPr/>
                  </p:nvSpPr>
                  <p:spPr>
                    <a:xfrm>
                      <a:off x="958215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7" name="Oval 786"/>
                    <p:cNvSpPr/>
                    <p:nvPr/>
                  </p:nvSpPr>
                  <p:spPr>
                    <a:xfrm>
                      <a:off x="8896350" y="162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8" name="Oval 787"/>
                    <p:cNvSpPr/>
                    <p:nvPr/>
                  </p:nvSpPr>
                  <p:spPr>
                    <a:xfrm>
                      <a:off x="9086850" y="86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9" name="Oval 788"/>
                    <p:cNvSpPr/>
                    <p:nvPr/>
                  </p:nvSpPr>
                  <p:spPr>
                    <a:xfrm>
                      <a:off x="9067800" y="448221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0" name="Oval 789"/>
                    <p:cNvSpPr/>
                    <p:nvPr/>
                  </p:nvSpPr>
                  <p:spPr>
                    <a:xfrm>
                      <a:off x="92964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1" name="Oval 790"/>
                    <p:cNvSpPr/>
                    <p:nvPr/>
                  </p:nvSpPr>
                  <p:spPr>
                    <a:xfrm>
                      <a:off x="9334500" y="10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2" name="Oval 791"/>
                    <p:cNvSpPr/>
                    <p:nvPr/>
                  </p:nvSpPr>
                  <p:spPr>
                    <a:xfrm>
                      <a:off x="941070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3" name="Oval 792"/>
                    <p:cNvSpPr/>
                    <p:nvPr/>
                  </p:nvSpPr>
                  <p:spPr>
                    <a:xfrm>
                      <a:off x="9715500" y="-27954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4" name="Oval 793"/>
                    <p:cNvSpPr/>
                    <p:nvPr/>
                  </p:nvSpPr>
                  <p:spPr>
                    <a:xfrm>
                      <a:off x="8020050" y="2958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5" name="Oval 794"/>
                    <p:cNvSpPr/>
                    <p:nvPr/>
                  </p:nvSpPr>
                  <p:spPr>
                    <a:xfrm>
                      <a:off x="8172450" y="4482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6" name="Oval 795"/>
                    <p:cNvSpPr/>
                    <p:nvPr/>
                  </p:nvSpPr>
                  <p:spPr>
                    <a:xfrm>
                      <a:off x="8305800" y="86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7" name="Oval 796"/>
                    <p:cNvSpPr/>
                    <p:nvPr/>
                  </p:nvSpPr>
                  <p:spPr>
                    <a:xfrm>
                      <a:off x="845820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8" name="Oval 797"/>
                    <p:cNvSpPr/>
                    <p:nvPr/>
                  </p:nvSpPr>
                  <p:spPr>
                    <a:xfrm>
                      <a:off x="8610600" y="391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9" name="Oval 798"/>
                    <p:cNvSpPr/>
                    <p:nvPr/>
                  </p:nvSpPr>
                  <p:spPr>
                    <a:xfrm>
                      <a:off x="8515350" y="-8904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0" name="Oval 799"/>
                    <p:cNvSpPr/>
                    <p:nvPr/>
                  </p:nvSpPr>
                  <p:spPr>
                    <a:xfrm>
                      <a:off x="8667750" y="143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1" name="Oval 800"/>
                    <p:cNvSpPr/>
                    <p:nvPr/>
                  </p:nvSpPr>
                  <p:spPr>
                    <a:xfrm>
                      <a:off x="9639300" y="1934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2" name="Oval 801"/>
                    <p:cNvSpPr/>
                    <p:nvPr/>
                  </p:nvSpPr>
                  <p:spPr>
                    <a:xfrm>
                      <a:off x="9810750" y="1819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3" name="Oval 802"/>
                    <p:cNvSpPr/>
                    <p:nvPr/>
                  </p:nvSpPr>
                  <p:spPr>
                    <a:xfrm>
                      <a:off x="9353550" y="1972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4" name="Oval 803"/>
                    <p:cNvSpPr/>
                    <p:nvPr/>
                  </p:nvSpPr>
                  <p:spPr>
                    <a:xfrm>
                      <a:off x="9505950" y="2200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5" name="Oval 804"/>
                    <p:cNvSpPr/>
                    <p:nvPr/>
                  </p:nvSpPr>
                  <p:spPr>
                    <a:xfrm>
                      <a:off x="9677400" y="2086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6" name="Oval 805"/>
                    <p:cNvSpPr/>
                    <p:nvPr/>
                  </p:nvSpPr>
                  <p:spPr>
                    <a:xfrm>
                      <a:off x="9220200" y="2238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7" name="Oval 806"/>
                    <p:cNvSpPr/>
                    <p:nvPr/>
                  </p:nvSpPr>
                  <p:spPr>
                    <a:xfrm>
                      <a:off x="9963150" y="2010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8" name="Oval 807"/>
                    <p:cNvSpPr/>
                    <p:nvPr/>
                  </p:nvSpPr>
                  <p:spPr>
                    <a:xfrm>
                      <a:off x="10420350" y="2219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9" name="Oval 808"/>
                    <p:cNvSpPr/>
                    <p:nvPr/>
                  </p:nvSpPr>
                  <p:spPr>
                    <a:xfrm>
                      <a:off x="9906000" y="2315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0" name="Oval 809"/>
                    <p:cNvSpPr/>
                    <p:nvPr/>
                  </p:nvSpPr>
                  <p:spPr>
                    <a:xfrm>
                      <a:off x="10077450" y="2200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1" name="Oval 810"/>
                    <p:cNvSpPr/>
                    <p:nvPr/>
                  </p:nvSpPr>
                  <p:spPr>
                    <a:xfrm>
                      <a:off x="9620250" y="2353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2" name="Oval 811"/>
                    <p:cNvSpPr/>
                    <p:nvPr/>
                  </p:nvSpPr>
                  <p:spPr>
                    <a:xfrm>
                      <a:off x="9772650" y="2581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3" name="Oval 812"/>
                    <p:cNvSpPr/>
                    <p:nvPr/>
                  </p:nvSpPr>
                  <p:spPr>
                    <a:xfrm>
                      <a:off x="9944100" y="2467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4" name="Oval 813"/>
                    <p:cNvSpPr/>
                    <p:nvPr/>
                  </p:nvSpPr>
                  <p:spPr>
                    <a:xfrm>
                      <a:off x="9486900" y="2619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5" name="Oval 814"/>
                    <p:cNvSpPr/>
                    <p:nvPr/>
                  </p:nvSpPr>
                  <p:spPr>
                    <a:xfrm>
                      <a:off x="10229850" y="2391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6" name="Oval 815"/>
                    <p:cNvSpPr/>
                    <p:nvPr/>
                  </p:nvSpPr>
                  <p:spPr>
                    <a:xfrm>
                      <a:off x="9715500" y="25825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7" name="Oval 816"/>
                    <p:cNvSpPr/>
                    <p:nvPr/>
                  </p:nvSpPr>
                  <p:spPr>
                    <a:xfrm>
                      <a:off x="9867900" y="27349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8" name="Oval 817"/>
                    <p:cNvSpPr/>
                    <p:nvPr/>
                  </p:nvSpPr>
                  <p:spPr>
                    <a:xfrm>
                      <a:off x="10020300" y="28873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9" name="Oval 818"/>
                    <p:cNvSpPr/>
                    <p:nvPr/>
                  </p:nvSpPr>
                  <p:spPr>
                    <a:xfrm>
                      <a:off x="10172700" y="30397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0" name="Oval 819"/>
                    <p:cNvSpPr/>
                    <p:nvPr/>
                  </p:nvSpPr>
                  <p:spPr>
                    <a:xfrm>
                      <a:off x="9277350" y="25634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1" name="Oval 820"/>
                    <p:cNvSpPr/>
                    <p:nvPr/>
                  </p:nvSpPr>
                  <p:spPr>
                    <a:xfrm>
                      <a:off x="9429750" y="27158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2" name="Oval 821"/>
                    <p:cNvSpPr/>
                    <p:nvPr/>
                  </p:nvSpPr>
                  <p:spPr>
                    <a:xfrm>
                      <a:off x="9582150" y="28682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3" name="Oval 822"/>
                    <p:cNvSpPr/>
                    <p:nvPr/>
                  </p:nvSpPr>
                  <p:spPr>
                    <a:xfrm>
                      <a:off x="10077450" y="26396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4" name="Oval 823"/>
                    <p:cNvSpPr/>
                    <p:nvPr/>
                  </p:nvSpPr>
                  <p:spPr>
                    <a:xfrm>
                      <a:off x="10229850" y="27920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5" name="Oval 824"/>
                    <p:cNvSpPr/>
                    <p:nvPr/>
                  </p:nvSpPr>
                  <p:spPr>
                    <a:xfrm>
                      <a:off x="9639300" y="26206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6" name="Oval 825"/>
                    <p:cNvSpPr/>
                    <p:nvPr/>
                  </p:nvSpPr>
                  <p:spPr>
                    <a:xfrm>
                      <a:off x="9791700" y="27730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7" name="Oval 826"/>
                    <p:cNvSpPr/>
                    <p:nvPr/>
                  </p:nvSpPr>
                  <p:spPr>
                    <a:xfrm>
                      <a:off x="9944100" y="29254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8" name="Oval 827"/>
                    <p:cNvSpPr/>
                    <p:nvPr/>
                  </p:nvSpPr>
                  <p:spPr>
                    <a:xfrm>
                      <a:off x="10496550" y="2525292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9" name="Oval 828"/>
                    <p:cNvSpPr/>
                    <p:nvPr/>
                  </p:nvSpPr>
                  <p:spPr>
                    <a:xfrm>
                      <a:off x="10477500" y="29065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0" name="Oval 829"/>
                    <p:cNvSpPr/>
                    <p:nvPr/>
                  </p:nvSpPr>
                  <p:spPr>
                    <a:xfrm>
                      <a:off x="10744200" y="201813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1" name="Oval 830"/>
                    <p:cNvSpPr/>
                    <p:nvPr/>
                  </p:nvSpPr>
                  <p:spPr>
                    <a:xfrm>
                      <a:off x="8629650" y="2315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2" name="Oval 831"/>
                    <p:cNvSpPr/>
                    <p:nvPr/>
                  </p:nvSpPr>
                  <p:spPr>
                    <a:xfrm>
                      <a:off x="8782050" y="2467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3" name="Oval 832"/>
                    <p:cNvSpPr/>
                    <p:nvPr/>
                  </p:nvSpPr>
                  <p:spPr>
                    <a:xfrm>
                      <a:off x="8553450" y="2048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4" name="Oval 833"/>
                    <p:cNvSpPr/>
                    <p:nvPr/>
                  </p:nvSpPr>
                  <p:spPr>
                    <a:xfrm>
                      <a:off x="8705850" y="2201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5" name="Oval 834"/>
                    <p:cNvSpPr/>
                    <p:nvPr/>
                  </p:nvSpPr>
                  <p:spPr>
                    <a:xfrm>
                      <a:off x="11125200" y="10578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6" name="Oval 835"/>
                    <p:cNvSpPr/>
                    <p:nvPr/>
                  </p:nvSpPr>
                  <p:spPr>
                    <a:xfrm>
                      <a:off x="76009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7" name="Oval 836"/>
                    <p:cNvSpPr/>
                    <p:nvPr/>
                  </p:nvSpPr>
                  <p:spPr>
                    <a:xfrm>
                      <a:off x="77533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8" name="Oval 837"/>
                    <p:cNvSpPr/>
                    <p:nvPr/>
                  </p:nvSpPr>
                  <p:spPr>
                    <a:xfrm>
                      <a:off x="7905750" y="1724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9" name="Oval 838"/>
                    <p:cNvSpPr/>
                    <p:nvPr/>
                  </p:nvSpPr>
                  <p:spPr>
                    <a:xfrm>
                      <a:off x="8420100" y="2334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0" name="Oval 839"/>
                    <p:cNvSpPr/>
                    <p:nvPr/>
                  </p:nvSpPr>
                  <p:spPr>
                    <a:xfrm>
                      <a:off x="8572500" y="2486796"/>
                      <a:ext cx="323849" cy="324001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1" name="Oval 840"/>
                    <p:cNvSpPr/>
                    <p:nvPr/>
                  </p:nvSpPr>
                  <p:spPr>
                    <a:xfrm>
                      <a:off x="10991850" y="1343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2" name="Oval 841"/>
                    <p:cNvSpPr/>
                    <p:nvPr/>
                  </p:nvSpPr>
                  <p:spPr>
                    <a:xfrm>
                      <a:off x="8991600" y="2372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3" name="Oval 842"/>
                    <p:cNvSpPr/>
                    <p:nvPr/>
                  </p:nvSpPr>
                  <p:spPr>
                    <a:xfrm>
                      <a:off x="9144000" y="2524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4" name="Oval 843"/>
                    <p:cNvSpPr/>
                    <p:nvPr/>
                  </p:nvSpPr>
                  <p:spPr>
                    <a:xfrm>
                      <a:off x="11182350" y="810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5" name="Oval 844"/>
                    <p:cNvSpPr/>
                    <p:nvPr/>
                  </p:nvSpPr>
                  <p:spPr>
                    <a:xfrm>
                      <a:off x="76581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6" name="Oval 845"/>
                    <p:cNvSpPr/>
                    <p:nvPr/>
                  </p:nvSpPr>
                  <p:spPr>
                    <a:xfrm>
                      <a:off x="78105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7" name="Oval 846"/>
                    <p:cNvSpPr/>
                    <p:nvPr/>
                  </p:nvSpPr>
                  <p:spPr>
                    <a:xfrm>
                      <a:off x="79629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8" name="Oval 847"/>
                    <p:cNvSpPr/>
                    <p:nvPr/>
                  </p:nvSpPr>
                  <p:spPr>
                    <a:xfrm>
                      <a:off x="81153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9" name="Oval 848"/>
                    <p:cNvSpPr/>
                    <p:nvPr/>
                  </p:nvSpPr>
                  <p:spPr>
                    <a:xfrm>
                      <a:off x="826770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0" name="Oval 849"/>
                    <p:cNvSpPr/>
                    <p:nvPr/>
                  </p:nvSpPr>
                  <p:spPr>
                    <a:xfrm>
                      <a:off x="110490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1" name="Oval 850"/>
                    <p:cNvSpPr/>
                    <p:nvPr/>
                  </p:nvSpPr>
                  <p:spPr>
                    <a:xfrm>
                      <a:off x="11201400" y="1248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2" name="Oval 851"/>
                    <p:cNvSpPr/>
                    <p:nvPr/>
                  </p:nvSpPr>
                  <p:spPr>
                    <a:xfrm>
                      <a:off x="76771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3" name="Oval 852"/>
                    <p:cNvSpPr/>
                    <p:nvPr/>
                  </p:nvSpPr>
                  <p:spPr>
                    <a:xfrm>
                      <a:off x="7943850" y="962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4" name="Oval 853"/>
                    <p:cNvSpPr/>
                    <p:nvPr/>
                  </p:nvSpPr>
                  <p:spPr>
                    <a:xfrm>
                      <a:off x="8096250" y="1115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5" name="Oval 854"/>
                    <p:cNvSpPr/>
                    <p:nvPr/>
                  </p:nvSpPr>
                  <p:spPr>
                    <a:xfrm>
                      <a:off x="8248650" y="1267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6" name="Oval 855"/>
                    <p:cNvSpPr/>
                    <p:nvPr/>
                  </p:nvSpPr>
                  <p:spPr>
                    <a:xfrm>
                      <a:off x="84010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7" name="Oval 856"/>
                    <p:cNvSpPr/>
                    <p:nvPr/>
                  </p:nvSpPr>
                  <p:spPr>
                    <a:xfrm>
                      <a:off x="85534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8" name="Oval 857"/>
                    <p:cNvSpPr/>
                    <p:nvPr/>
                  </p:nvSpPr>
                  <p:spPr>
                    <a:xfrm>
                      <a:off x="8705850" y="1724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9" name="Oval 858"/>
                    <p:cNvSpPr/>
                    <p:nvPr/>
                  </p:nvSpPr>
                  <p:spPr>
                    <a:xfrm>
                      <a:off x="8858250" y="1877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0" name="Oval 859"/>
                    <p:cNvSpPr/>
                    <p:nvPr/>
                  </p:nvSpPr>
                  <p:spPr>
                    <a:xfrm>
                      <a:off x="8153400" y="867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1" name="Oval 860"/>
                    <p:cNvSpPr/>
                    <p:nvPr/>
                  </p:nvSpPr>
                  <p:spPr>
                    <a:xfrm>
                      <a:off x="830580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2" name="Oval 861"/>
                    <p:cNvSpPr/>
                    <p:nvPr/>
                  </p:nvSpPr>
                  <p:spPr>
                    <a:xfrm>
                      <a:off x="84582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3" name="Oval 862"/>
                    <p:cNvSpPr/>
                    <p:nvPr/>
                  </p:nvSpPr>
                  <p:spPr>
                    <a:xfrm>
                      <a:off x="86106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4" name="Oval 863"/>
                    <p:cNvSpPr/>
                    <p:nvPr/>
                  </p:nvSpPr>
                  <p:spPr>
                    <a:xfrm>
                      <a:off x="87630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5" name="Oval 864"/>
                    <p:cNvSpPr/>
                    <p:nvPr/>
                  </p:nvSpPr>
                  <p:spPr>
                    <a:xfrm>
                      <a:off x="89154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6" name="Oval 865"/>
                    <p:cNvSpPr/>
                    <p:nvPr/>
                  </p:nvSpPr>
                  <p:spPr>
                    <a:xfrm>
                      <a:off x="906780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7" name="Oval 866"/>
                    <p:cNvSpPr/>
                    <p:nvPr/>
                  </p:nvSpPr>
                  <p:spPr>
                    <a:xfrm>
                      <a:off x="9220200" y="1934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8" name="Oval 867"/>
                    <p:cNvSpPr/>
                    <p:nvPr/>
                  </p:nvSpPr>
                  <p:spPr>
                    <a:xfrm>
                      <a:off x="8324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9" name="Oval 868"/>
                    <p:cNvSpPr/>
                    <p:nvPr/>
                  </p:nvSpPr>
                  <p:spPr>
                    <a:xfrm>
                      <a:off x="8477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0" name="Oval 869"/>
                    <p:cNvSpPr/>
                    <p:nvPr/>
                  </p:nvSpPr>
                  <p:spPr>
                    <a:xfrm>
                      <a:off x="86296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1" name="Oval 870"/>
                    <p:cNvSpPr/>
                    <p:nvPr/>
                  </p:nvSpPr>
                  <p:spPr>
                    <a:xfrm>
                      <a:off x="85534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2" name="Oval 871"/>
                    <p:cNvSpPr/>
                    <p:nvPr/>
                  </p:nvSpPr>
                  <p:spPr>
                    <a:xfrm>
                      <a:off x="8705850" y="1438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3" name="Oval 872"/>
                    <p:cNvSpPr/>
                    <p:nvPr/>
                  </p:nvSpPr>
                  <p:spPr>
                    <a:xfrm>
                      <a:off x="86106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4" name="Oval 873"/>
                    <p:cNvSpPr/>
                    <p:nvPr/>
                  </p:nvSpPr>
                  <p:spPr>
                    <a:xfrm>
                      <a:off x="876300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5" name="Oval 874"/>
                    <p:cNvSpPr/>
                    <p:nvPr/>
                  </p:nvSpPr>
                  <p:spPr>
                    <a:xfrm>
                      <a:off x="8915400" y="1343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6" name="Oval 875"/>
                    <p:cNvSpPr/>
                    <p:nvPr/>
                  </p:nvSpPr>
                  <p:spPr>
                    <a:xfrm>
                      <a:off x="9067800" y="1496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7" name="Oval 876"/>
                    <p:cNvSpPr/>
                    <p:nvPr/>
                  </p:nvSpPr>
                  <p:spPr>
                    <a:xfrm>
                      <a:off x="847725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8" name="Oval 877"/>
                    <p:cNvSpPr/>
                    <p:nvPr/>
                  </p:nvSpPr>
                  <p:spPr>
                    <a:xfrm>
                      <a:off x="8896350" y="829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9" name="Oval 878"/>
                    <p:cNvSpPr/>
                    <p:nvPr/>
                  </p:nvSpPr>
                  <p:spPr>
                    <a:xfrm>
                      <a:off x="9048750" y="981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0" name="Oval 879"/>
                    <p:cNvSpPr/>
                    <p:nvPr/>
                  </p:nvSpPr>
                  <p:spPr>
                    <a:xfrm>
                      <a:off x="9201150" y="11340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1" name="Oval 880"/>
                    <p:cNvSpPr/>
                    <p:nvPr/>
                  </p:nvSpPr>
                  <p:spPr>
                    <a:xfrm>
                      <a:off x="93535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2" name="Oval 881"/>
                    <p:cNvSpPr/>
                    <p:nvPr/>
                  </p:nvSpPr>
                  <p:spPr>
                    <a:xfrm>
                      <a:off x="9505950" y="1438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3" name="Oval 882"/>
                    <p:cNvSpPr/>
                    <p:nvPr/>
                  </p:nvSpPr>
                  <p:spPr>
                    <a:xfrm>
                      <a:off x="925830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4" name="Oval 883"/>
                    <p:cNvSpPr/>
                    <p:nvPr/>
                  </p:nvSpPr>
                  <p:spPr>
                    <a:xfrm>
                      <a:off x="94107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5" name="Oval 884"/>
                    <p:cNvSpPr/>
                    <p:nvPr/>
                  </p:nvSpPr>
                  <p:spPr>
                    <a:xfrm>
                      <a:off x="956310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6" name="Oval 885"/>
                    <p:cNvSpPr/>
                    <p:nvPr/>
                  </p:nvSpPr>
                  <p:spPr>
                    <a:xfrm>
                      <a:off x="912495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7" name="Oval 886"/>
                    <p:cNvSpPr/>
                    <p:nvPr/>
                  </p:nvSpPr>
                  <p:spPr>
                    <a:xfrm>
                      <a:off x="927735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8" name="Oval 887"/>
                    <p:cNvSpPr/>
                    <p:nvPr/>
                  </p:nvSpPr>
                  <p:spPr>
                    <a:xfrm>
                      <a:off x="942975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9" name="Oval 888"/>
                    <p:cNvSpPr/>
                    <p:nvPr/>
                  </p:nvSpPr>
                  <p:spPr>
                    <a:xfrm>
                      <a:off x="98869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0" name="Oval 889"/>
                    <p:cNvSpPr/>
                    <p:nvPr/>
                  </p:nvSpPr>
                  <p:spPr>
                    <a:xfrm>
                      <a:off x="1003935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1" name="Oval 890"/>
                    <p:cNvSpPr/>
                    <p:nvPr/>
                  </p:nvSpPr>
                  <p:spPr>
                    <a:xfrm>
                      <a:off x="99441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2" name="Oval 891"/>
                    <p:cNvSpPr/>
                    <p:nvPr/>
                  </p:nvSpPr>
                  <p:spPr>
                    <a:xfrm>
                      <a:off x="10096500" y="638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3" name="Oval 892"/>
                    <p:cNvSpPr/>
                    <p:nvPr/>
                  </p:nvSpPr>
                  <p:spPr>
                    <a:xfrm>
                      <a:off x="10248900" y="791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4" name="Oval 893"/>
                    <p:cNvSpPr/>
                    <p:nvPr/>
                  </p:nvSpPr>
                  <p:spPr>
                    <a:xfrm>
                      <a:off x="10401300" y="943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5" name="Oval 894"/>
                    <p:cNvSpPr/>
                    <p:nvPr/>
                  </p:nvSpPr>
                  <p:spPr>
                    <a:xfrm>
                      <a:off x="981075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6" name="Oval 895"/>
                    <p:cNvSpPr/>
                    <p:nvPr/>
                  </p:nvSpPr>
                  <p:spPr>
                    <a:xfrm>
                      <a:off x="10229850" y="276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7" name="Oval 896"/>
                    <p:cNvSpPr/>
                    <p:nvPr/>
                  </p:nvSpPr>
                  <p:spPr>
                    <a:xfrm>
                      <a:off x="10382250" y="429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8" name="Oval 897"/>
                    <p:cNvSpPr/>
                    <p:nvPr/>
                  </p:nvSpPr>
                  <p:spPr>
                    <a:xfrm>
                      <a:off x="10534650" y="581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9" name="Oval 898"/>
                    <p:cNvSpPr/>
                    <p:nvPr/>
                  </p:nvSpPr>
                  <p:spPr>
                    <a:xfrm>
                      <a:off x="106870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0" name="Oval 899"/>
                    <p:cNvSpPr/>
                    <p:nvPr/>
                  </p:nvSpPr>
                  <p:spPr>
                    <a:xfrm>
                      <a:off x="1083945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1" name="Oval 900"/>
                    <p:cNvSpPr/>
                    <p:nvPr/>
                  </p:nvSpPr>
                  <p:spPr>
                    <a:xfrm>
                      <a:off x="105918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2" name="Oval 901"/>
                    <p:cNvSpPr/>
                    <p:nvPr/>
                  </p:nvSpPr>
                  <p:spPr>
                    <a:xfrm>
                      <a:off x="107442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3" name="Oval 902"/>
                    <p:cNvSpPr/>
                    <p:nvPr/>
                  </p:nvSpPr>
                  <p:spPr>
                    <a:xfrm>
                      <a:off x="10896600" y="638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4" name="Oval 903"/>
                    <p:cNvSpPr/>
                    <p:nvPr/>
                  </p:nvSpPr>
                  <p:spPr>
                    <a:xfrm>
                      <a:off x="1045845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5" name="Oval 904"/>
                    <p:cNvSpPr/>
                    <p:nvPr/>
                  </p:nvSpPr>
                  <p:spPr>
                    <a:xfrm>
                      <a:off x="1061085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6" name="Oval 905"/>
                    <p:cNvSpPr/>
                    <p:nvPr/>
                  </p:nvSpPr>
                  <p:spPr>
                    <a:xfrm>
                      <a:off x="10763250" y="9245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7" name="Oval 906"/>
                    <p:cNvSpPr/>
                    <p:nvPr/>
                  </p:nvSpPr>
                  <p:spPr>
                    <a:xfrm>
                      <a:off x="98298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8" name="Oval 907"/>
                    <p:cNvSpPr/>
                    <p:nvPr/>
                  </p:nvSpPr>
                  <p:spPr>
                    <a:xfrm>
                      <a:off x="9982200" y="1248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9" name="Oval 908"/>
                    <p:cNvSpPr/>
                    <p:nvPr/>
                  </p:nvSpPr>
                  <p:spPr>
                    <a:xfrm>
                      <a:off x="10134600" y="1400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0" name="Oval 909"/>
                    <p:cNvSpPr/>
                    <p:nvPr/>
                  </p:nvSpPr>
                  <p:spPr>
                    <a:xfrm>
                      <a:off x="10287000" y="1553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1" name="Oval 910"/>
                    <p:cNvSpPr/>
                    <p:nvPr/>
                  </p:nvSpPr>
                  <p:spPr>
                    <a:xfrm>
                      <a:off x="10439400" y="1705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2" name="Oval 911"/>
                    <p:cNvSpPr/>
                    <p:nvPr/>
                  </p:nvSpPr>
                  <p:spPr>
                    <a:xfrm>
                      <a:off x="10591800" y="1857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3" name="Oval 912"/>
                    <p:cNvSpPr/>
                    <p:nvPr/>
                  </p:nvSpPr>
                  <p:spPr>
                    <a:xfrm>
                      <a:off x="10744200" y="2010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4" name="Oval 913"/>
                    <p:cNvSpPr/>
                    <p:nvPr/>
                  </p:nvSpPr>
                  <p:spPr>
                    <a:xfrm>
                      <a:off x="10896600" y="2162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5" name="Oval 914"/>
                    <p:cNvSpPr/>
                    <p:nvPr/>
                  </p:nvSpPr>
                  <p:spPr>
                    <a:xfrm>
                      <a:off x="10001250" y="1686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6" name="Oval 915"/>
                    <p:cNvSpPr/>
                    <p:nvPr/>
                  </p:nvSpPr>
                  <p:spPr>
                    <a:xfrm>
                      <a:off x="10153650" y="1838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7" name="Oval 916"/>
                    <p:cNvSpPr/>
                    <p:nvPr/>
                  </p:nvSpPr>
                  <p:spPr>
                    <a:xfrm>
                      <a:off x="10306050" y="1991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8" name="Oval 917"/>
                    <p:cNvSpPr/>
                    <p:nvPr/>
                  </p:nvSpPr>
                  <p:spPr>
                    <a:xfrm>
                      <a:off x="101917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9" name="Oval 918"/>
                    <p:cNvSpPr/>
                    <p:nvPr/>
                  </p:nvSpPr>
                  <p:spPr>
                    <a:xfrm>
                      <a:off x="103441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0" name="Oval 919"/>
                    <p:cNvSpPr/>
                    <p:nvPr/>
                  </p:nvSpPr>
                  <p:spPr>
                    <a:xfrm>
                      <a:off x="104965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1" name="Oval 920"/>
                    <p:cNvSpPr/>
                    <p:nvPr/>
                  </p:nvSpPr>
                  <p:spPr>
                    <a:xfrm>
                      <a:off x="106489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2" name="Oval 921"/>
                    <p:cNvSpPr/>
                    <p:nvPr/>
                  </p:nvSpPr>
                  <p:spPr>
                    <a:xfrm>
                      <a:off x="108013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3" name="Oval 922"/>
                    <p:cNvSpPr/>
                    <p:nvPr/>
                  </p:nvSpPr>
                  <p:spPr>
                    <a:xfrm>
                      <a:off x="10953750" y="1915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4" name="Oval 923"/>
                    <p:cNvSpPr/>
                    <p:nvPr/>
                  </p:nvSpPr>
                  <p:spPr>
                    <a:xfrm>
                      <a:off x="10363200" y="17436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5" name="Oval 924"/>
                    <p:cNvSpPr/>
                    <p:nvPr/>
                  </p:nvSpPr>
                  <p:spPr>
                    <a:xfrm>
                      <a:off x="10515600" y="18960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6" name="Oval 925"/>
                    <p:cNvSpPr/>
                    <p:nvPr/>
                  </p:nvSpPr>
                  <p:spPr>
                    <a:xfrm>
                      <a:off x="10668000" y="2048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7" name="Oval 926"/>
                    <p:cNvSpPr/>
                    <p:nvPr/>
                  </p:nvSpPr>
                  <p:spPr>
                    <a:xfrm>
                      <a:off x="106870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8" name="Oval 927"/>
                    <p:cNvSpPr/>
                    <p:nvPr/>
                  </p:nvSpPr>
                  <p:spPr>
                    <a:xfrm>
                      <a:off x="10915650" y="10769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9" name="Oval 928"/>
                    <p:cNvSpPr/>
                    <p:nvPr/>
                  </p:nvSpPr>
                  <p:spPr>
                    <a:xfrm>
                      <a:off x="108394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0" name="Oval 929"/>
                    <p:cNvSpPr/>
                    <p:nvPr/>
                  </p:nvSpPr>
                  <p:spPr>
                    <a:xfrm>
                      <a:off x="10991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1" name="Oval 930"/>
                    <p:cNvSpPr/>
                    <p:nvPr/>
                  </p:nvSpPr>
                  <p:spPr>
                    <a:xfrm>
                      <a:off x="11144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2" name="Oval 931"/>
                    <p:cNvSpPr/>
                    <p:nvPr/>
                  </p:nvSpPr>
                  <p:spPr>
                    <a:xfrm>
                      <a:off x="112966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3" name="Oval 932"/>
                    <p:cNvSpPr/>
                    <p:nvPr/>
                  </p:nvSpPr>
                  <p:spPr>
                    <a:xfrm>
                      <a:off x="931545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4" name="Oval 933"/>
                    <p:cNvSpPr/>
                    <p:nvPr/>
                  </p:nvSpPr>
                  <p:spPr>
                    <a:xfrm>
                      <a:off x="11201400" y="2029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5" name="Oval 934"/>
                    <p:cNvSpPr/>
                    <p:nvPr/>
                  </p:nvSpPr>
                  <p:spPr>
                    <a:xfrm>
                      <a:off x="9163050" y="2086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6" name="Oval 935"/>
                    <p:cNvSpPr/>
                    <p:nvPr/>
                  </p:nvSpPr>
                  <p:spPr>
                    <a:xfrm>
                      <a:off x="946785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7" name="Oval 936"/>
                    <p:cNvSpPr/>
                    <p:nvPr/>
                  </p:nvSpPr>
                  <p:spPr>
                    <a:xfrm>
                      <a:off x="9715500" y="1800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8" name="Oval 937"/>
                    <p:cNvSpPr/>
                    <p:nvPr/>
                  </p:nvSpPr>
                  <p:spPr>
                    <a:xfrm>
                      <a:off x="97536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9" name="Oval 938"/>
                    <p:cNvSpPr/>
                    <p:nvPr/>
                  </p:nvSpPr>
                  <p:spPr>
                    <a:xfrm>
                      <a:off x="7981950" y="657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0" name="Oval 939"/>
                    <p:cNvSpPr/>
                    <p:nvPr/>
                  </p:nvSpPr>
                  <p:spPr>
                    <a:xfrm>
                      <a:off x="895350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1" name="Oval 940"/>
                    <p:cNvSpPr/>
                    <p:nvPr/>
                  </p:nvSpPr>
                  <p:spPr>
                    <a:xfrm>
                      <a:off x="8553450" y="810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2" name="Oval 941"/>
                    <p:cNvSpPr/>
                    <p:nvPr/>
                  </p:nvSpPr>
                  <p:spPr>
                    <a:xfrm>
                      <a:off x="9734550" y="391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3" name="Oval 942"/>
                    <p:cNvSpPr/>
                    <p:nvPr/>
                  </p:nvSpPr>
                  <p:spPr>
                    <a:xfrm>
                      <a:off x="9048750" y="314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4" name="Oval 943"/>
                    <p:cNvSpPr/>
                    <p:nvPr/>
                  </p:nvSpPr>
                  <p:spPr>
                    <a:xfrm>
                      <a:off x="923925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5" name="Oval 944"/>
                    <p:cNvSpPr/>
                    <p:nvPr/>
                  </p:nvSpPr>
                  <p:spPr>
                    <a:xfrm>
                      <a:off x="9220200" y="600621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6" name="Oval 945"/>
                    <p:cNvSpPr/>
                    <p:nvPr/>
                  </p:nvSpPr>
                  <p:spPr>
                    <a:xfrm>
                      <a:off x="94488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7" name="Oval 946"/>
                    <p:cNvSpPr/>
                    <p:nvPr/>
                  </p:nvSpPr>
                  <p:spPr>
                    <a:xfrm>
                      <a:off x="9486900" y="162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8" name="Oval 947"/>
                    <p:cNvSpPr/>
                    <p:nvPr/>
                  </p:nvSpPr>
                  <p:spPr>
                    <a:xfrm>
                      <a:off x="956310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9" name="Oval 948"/>
                    <p:cNvSpPr/>
                    <p:nvPr/>
                  </p:nvSpPr>
                  <p:spPr>
                    <a:xfrm>
                      <a:off x="9867900" y="124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0" name="Oval 949"/>
                    <p:cNvSpPr/>
                    <p:nvPr/>
                  </p:nvSpPr>
                  <p:spPr>
                    <a:xfrm>
                      <a:off x="8172450" y="4482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1" name="Oval 950"/>
                    <p:cNvSpPr/>
                    <p:nvPr/>
                  </p:nvSpPr>
                  <p:spPr>
                    <a:xfrm>
                      <a:off x="8324850" y="6006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2" name="Oval 951"/>
                    <p:cNvSpPr/>
                    <p:nvPr/>
                  </p:nvSpPr>
                  <p:spPr>
                    <a:xfrm>
                      <a:off x="845820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3" name="Oval 952"/>
                    <p:cNvSpPr/>
                    <p:nvPr/>
                  </p:nvSpPr>
                  <p:spPr>
                    <a:xfrm>
                      <a:off x="8610600" y="391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4" name="Oval 953"/>
                    <p:cNvSpPr/>
                    <p:nvPr/>
                  </p:nvSpPr>
                  <p:spPr>
                    <a:xfrm>
                      <a:off x="8763000" y="543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5" name="Oval 954"/>
                    <p:cNvSpPr/>
                    <p:nvPr/>
                  </p:nvSpPr>
                  <p:spPr>
                    <a:xfrm>
                      <a:off x="8667750" y="143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6" name="Oval 955"/>
                    <p:cNvSpPr/>
                    <p:nvPr/>
                  </p:nvSpPr>
                  <p:spPr>
                    <a:xfrm>
                      <a:off x="8820150" y="2958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7" name="Oval 956"/>
                    <p:cNvSpPr/>
                    <p:nvPr/>
                  </p:nvSpPr>
                  <p:spPr>
                    <a:xfrm>
                      <a:off x="9791700" y="2086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8" name="Oval 957"/>
                    <p:cNvSpPr/>
                    <p:nvPr/>
                  </p:nvSpPr>
                  <p:spPr>
                    <a:xfrm>
                      <a:off x="9963150" y="1972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9" name="Oval 958"/>
                    <p:cNvSpPr/>
                    <p:nvPr/>
                  </p:nvSpPr>
                  <p:spPr>
                    <a:xfrm>
                      <a:off x="9505950" y="2124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0" name="Oval 959"/>
                    <p:cNvSpPr/>
                    <p:nvPr/>
                  </p:nvSpPr>
                  <p:spPr>
                    <a:xfrm>
                      <a:off x="9658350" y="2353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1" name="Oval 960"/>
                    <p:cNvSpPr/>
                    <p:nvPr/>
                  </p:nvSpPr>
                  <p:spPr>
                    <a:xfrm>
                      <a:off x="9829800" y="2238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2" name="Oval 961"/>
                    <p:cNvSpPr/>
                    <p:nvPr/>
                  </p:nvSpPr>
                  <p:spPr>
                    <a:xfrm>
                      <a:off x="9372600" y="2391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3" name="Oval 962"/>
                    <p:cNvSpPr/>
                    <p:nvPr/>
                  </p:nvSpPr>
                  <p:spPr>
                    <a:xfrm>
                      <a:off x="10115550" y="2162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4" name="Oval 963"/>
                    <p:cNvSpPr/>
                    <p:nvPr/>
                  </p:nvSpPr>
                  <p:spPr>
                    <a:xfrm>
                      <a:off x="10572750" y="2372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5" name="Oval 964"/>
                    <p:cNvSpPr/>
                    <p:nvPr/>
                  </p:nvSpPr>
                  <p:spPr>
                    <a:xfrm>
                      <a:off x="10058400" y="2467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6" name="Oval 965"/>
                    <p:cNvSpPr/>
                    <p:nvPr/>
                  </p:nvSpPr>
                  <p:spPr>
                    <a:xfrm>
                      <a:off x="10229850" y="2353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7" name="Oval 966"/>
                    <p:cNvSpPr/>
                    <p:nvPr/>
                  </p:nvSpPr>
                  <p:spPr>
                    <a:xfrm>
                      <a:off x="9772650" y="2505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8" name="Oval 967"/>
                    <p:cNvSpPr/>
                    <p:nvPr/>
                  </p:nvSpPr>
                  <p:spPr>
                    <a:xfrm>
                      <a:off x="9925050" y="2734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9" name="Oval 968"/>
                    <p:cNvSpPr/>
                    <p:nvPr/>
                  </p:nvSpPr>
                  <p:spPr>
                    <a:xfrm>
                      <a:off x="10096500" y="2619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0" name="Oval 969"/>
                    <p:cNvSpPr/>
                    <p:nvPr/>
                  </p:nvSpPr>
                  <p:spPr>
                    <a:xfrm>
                      <a:off x="9639300" y="2772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1" name="Oval 970"/>
                    <p:cNvSpPr/>
                    <p:nvPr/>
                  </p:nvSpPr>
                  <p:spPr>
                    <a:xfrm>
                      <a:off x="10382250" y="2543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2" name="Oval 971"/>
                    <p:cNvSpPr/>
                    <p:nvPr/>
                  </p:nvSpPr>
                  <p:spPr>
                    <a:xfrm>
                      <a:off x="9867900" y="27349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3" name="Oval 972"/>
                    <p:cNvSpPr/>
                    <p:nvPr/>
                  </p:nvSpPr>
                  <p:spPr>
                    <a:xfrm>
                      <a:off x="10020300" y="28873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4" name="Oval 973"/>
                    <p:cNvSpPr/>
                    <p:nvPr/>
                  </p:nvSpPr>
                  <p:spPr>
                    <a:xfrm>
                      <a:off x="10172700" y="30397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5" name="Oval 974"/>
                    <p:cNvSpPr/>
                    <p:nvPr/>
                  </p:nvSpPr>
                  <p:spPr>
                    <a:xfrm>
                      <a:off x="10325100" y="31921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6" name="Oval 975"/>
                    <p:cNvSpPr/>
                    <p:nvPr/>
                  </p:nvSpPr>
                  <p:spPr>
                    <a:xfrm>
                      <a:off x="9429750" y="27158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7" name="Oval 976"/>
                    <p:cNvSpPr/>
                    <p:nvPr/>
                  </p:nvSpPr>
                  <p:spPr>
                    <a:xfrm>
                      <a:off x="9582150" y="28682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8" name="Oval 977"/>
                    <p:cNvSpPr/>
                    <p:nvPr/>
                  </p:nvSpPr>
                  <p:spPr>
                    <a:xfrm>
                      <a:off x="9734550" y="30206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9" name="Oval 978"/>
                    <p:cNvSpPr/>
                    <p:nvPr/>
                  </p:nvSpPr>
                  <p:spPr>
                    <a:xfrm>
                      <a:off x="10229850" y="27920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0" name="Oval 979"/>
                    <p:cNvSpPr/>
                    <p:nvPr/>
                  </p:nvSpPr>
                  <p:spPr>
                    <a:xfrm>
                      <a:off x="10382250" y="29444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1" name="Oval 980"/>
                    <p:cNvSpPr/>
                    <p:nvPr/>
                  </p:nvSpPr>
                  <p:spPr>
                    <a:xfrm>
                      <a:off x="9791700" y="27730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2" name="Oval 981"/>
                    <p:cNvSpPr/>
                    <p:nvPr/>
                  </p:nvSpPr>
                  <p:spPr>
                    <a:xfrm>
                      <a:off x="9944100" y="29254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3" name="Oval 982"/>
                    <p:cNvSpPr/>
                    <p:nvPr/>
                  </p:nvSpPr>
                  <p:spPr>
                    <a:xfrm>
                      <a:off x="10096500" y="30778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4" name="Oval 983"/>
                    <p:cNvSpPr/>
                    <p:nvPr/>
                  </p:nvSpPr>
                  <p:spPr>
                    <a:xfrm>
                      <a:off x="10648950" y="2677692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5" name="Oval 984"/>
                    <p:cNvSpPr/>
                    <p:nvPr/>
                  </p:nvSpPr>
                  <p:spPr>
                    <a:xfrm>
                      <a:off x="10629900" y="30589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6" name="Oval 985"/>
                    <p:cNvSpPr/>
                    <p:nvPr/>
                  </p:nvSpPr>
                  <p:spPr>
                    <a:xfrm>
                      <a:off x="10896600" y="354213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31" name="Group 330"/>
                  <p:cNvGrpSpPr/>
                  <p:nvPr/>
                </p:nvGrpSpPr>
                <p:grpSpPr>
                  <a:xfrm rot="5400000">
                    <a:off x="7860673" y="501284"/>
                    <a:ext cx="2404111" cy="1845758"/>
                    <a:chOff x="7448550" y="-27954"/>
                    <a:chExt cx="4171950" cy="3544071"/>
                  </a:xfrm>
                </p:grpSpPr>
                <p:sp>
                  <p:nvSpPr>
                    <p:cNvPr id="363" name="Oval 362"/>
                    <p:cNvSpPr/>
                    <p:nvPr/>
                  </p:nvSpPr>
                  <p:spPr>
                    <a:xfrm>
                      <a:off x="8477250" y="2162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4" name="Oval 363"/>
                    <p:cNvSpPr/>
                    <p:nvPr/>
                  </p:nvSpPr>
                  <p:spPr>
                    <a:xfrm>
                      <a:off x="8629650" y="2315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5" name="Oval 364"/>
                    <p:cNvSpPr/>
                    <p:nvPr/>
                  </p:nvSpPr>
                  <p:spPr>
                    <a:xfrm>
                      <a:off x="8401050" y="1896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6" name="Oval 365"/>
                    <p:cNvSpPr/>
                    <p:nvPr/>
                  </p:nvSpPr>
                  <p:spPr>
                    <a:xfrm>
                      <a:off x="8553450" y="2048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7" name="Oval 366"/>
                    <p:cNvSpPr/>
                    <p:nvPr/>
                  </p:nvSpPr>
                  <p:spPr>
                    <a:xfrm>
                      <a:off x="10972800" y="905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8" name="Oval 367"/>
                    <p:cNvSpPr/>
                    <p:nvPr/>
                  </p:nvSpPr>
                  <p:spPr>
                    <a:xfrm>
                      <a:off x="7448550" y="1267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9" name="Oval 368"/>
                    <p:cNvSpPr/>
                    <p:nvPr/>
                  </p:nvSpPr>
                  <p:spPr>
                    <a:xfrm>
                      <a:off x="76009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0" name="Oval 369"/>
                    <p:cNvSpPr/>
                    <p:nvPr/>
                  </p:nvSpPr>
                  <p:spPr>
                    <a:xfrm>
                      <a:off x="77533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1" name="Oval 370"/>
                    <p:cNvSpPr/>
                    <p:nvPr/>
                  </p:nvSpPr>
                  <p:spPr>
                    <a:xfrm>
                      <a:off x="8267700" y="2181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2" name="Oval 371"/>
                    <p:cNvSpPr/>
                    <p:nvPr/>
                  </p:nvSpPr>
                  <p:spPr>
                    <a:xfrm>
                      <a:off x="8420100" y="2334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3" name="Oval 372"/>
                    <p:cNvSpPr/>
                    <p:nvPr/>
                  </p:nvSpPr>
                  <p:spPr>
                    <a:xfrm>
                      <a:off x="1083945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4" name="Oval 373"/>
                    <p:cNvSpPr/>
                    <p:nvPr/>
                  </p:nvSpPr>
                  <p:spPr>
                    <a:xfrm>
                      <a:off x="8839200" y="2219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5" name="Oval 374"/>
                    <p:cNvSpPr/>
                    <p:nvPr/>
                  </p:nvSpPr>
                  <p:spPr>
                    <a:xfrm>
                      <a:off x="8991600" y="2372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6" name="Oval 375"/>
                    <p:cNvSpPr/>
                    <p:nvPr/>
                  </p:nvSpPr>
                  <p:spPr>
                    <a:xfrm>
                      <a:off x="11029950" y="657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7" name="Oval 376"/>
                    <p:cNvSpPr/>
                    <p:nvPr/>
                  </p:nvSpPr>
                  <p:spPr>
                    <a:xfrm>
                      <a:off x="750570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8" name="Oval 377"/>
                    <p:cNvSpPr/>
                    <p:nvPr/>
                  </p:nvSpPr>
                  <p:spPr>
                    <a:xfrm>
                      <a:off x="76581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9" name="Oval 378"/>
                    <p:cNvSpPr/>
                    <p:nvPr/>
                  </p:nvSpPr>
                  <p:spPr>
                    <a:xfrm>
                      <a:off x="78105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0" name="Oval 379"/>
                    <p:cNvSpPr/>
                    <p:nvPr/>
                  </p:nvSpPr>
                  <p:spPr>
                    <a:xfrm>
                      <a:off x="79629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1" name="Oval 380"/>
                    <p:cNvSpPr/>
                    <p:nvPr/>
                  </p:nvSpPr>
                  <p:spPr>
                    <a:xfrm>
                      <a:off x="81153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2" name="Oval 381"/>
                    <p:cNvSpPr/>
                    <p:nvPr/>
                  </p:nvSpPr>
                  <p:spPr>
                    <a:xfrm>
                      <a:off x="10896600" y="943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3" name="Oval 382"/>
                    <p:cNvSpPr/>
                    <p:nvPr/>
                  </p:nvSpPr>
                  <p:spPr>
                    <a:xfrm>
                      <a:off x="110490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4" name="Oval 383"/>
                    <p:cNvSpPr/>
                    <p:nvPr/>
                  </p:nvSpPr>
                  <p:spPr>
                    <a:xfrm>
                      <a:off x="75247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5" name="Oval 384"/>
                    <p:cNvSpPr/>
                    <p:nvPr/>
                  </p:nvSpPr>
                  <p:spPr>
                    <a:xfrm>
                      <a:off x="7791450" y="810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6" name="Oval 385"/>
                    <p:cNvSpPr/>
                    <p:nvPr/>
                  </p:nvSpPr>
                  <p:spPr>
                    <a:xfrm>
                      <a:off x="7943850" y="962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7" name="Oval 386"/>
                    <p:cNvSpPr/>
                    <p:nvPr/>
                  </p:nvSpPr>
                  <p:spPr>
                    <a:xfrm>
                      <a:off x="8096250" y="1115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8" name="Oval 387"/>
                    <p:cNvSpPr/>
                    <p:nvPr/>
                  </p:nvSpPr>
                  <p:spPr>
                    <a:xfrm>
                      <a:off x="8248650" y="1267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9" name="Oval 388"/>
                    <p:cNvSpPr/>
                    <p:nvPr/>
                  </p:nvSpPr>
                  <p:spPr>
                    <a:xfrm>
                      <a:off x="84010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0" name="Oval 389"/>
                    <p:cNvSpPr/>
                    <p:nvPr/>
                  </p:nvSpPr>
                  <p:spPr>
                    <a:xfrm>
                      <a:off x="85534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1" name="Oval 390"/>
                    <p:cNvSpPr/>
                    <p:nvPr/>
                  </p:nvSpPr>
                  <p:spPr>
                    <a:xfrm>
                      <a:off x="8705850" y="1724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2" name="Oval 391"/>
                    <p:cNvSpPr/>
                    <p:nvPr/>
                  </p:nvSpPr>
                  <p:spPr>
                    <a:xfrm>
                      <a:off x="8001000" y="714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3" name="Oval 392"/>
                    <p:cNvSpPr/>
                    <p:nvPr/>
                  </p:nvSpPr>
                  <p:spPr>
                    <a:xfrm>
                      <a:off x="8153400" y="867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4" name="Oval 393"/>
                    <p:cNvSpPr/>
                    <p:nvPr/>
                  </p:nvSpPr>
                  <p:spPr>
                    <a:xfrm>
                      <a:off x="830580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5" name="Oval 394"/>
                    <p:cNvSpPr/>
                    <p:nvPr/>
                  </p:nvSpPr>
                  <p:spPr>
                    <a:xfrm>
                      <a:off x="84582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6" name="Oval 395"/>
                    <p:cNvSpPr/>
                    <p:nvPr/>
                  </p:nvSpPr>
                  <p:spPr>
                    <a:xfrm>
                      <a:off x="86106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7" name="Oval 396"/>
                    <p:cNvSpPr/>
                    <p:nvPr/>
                  </p:nvSpPr>
                  <p:spPr>
                    <a:xfrm>
                      <a:off x="87630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8" name="Oval 397"/>
                    <p:cNvSpPr/>
                    <p:nvPr/>
                  </p:nvSpPr>
                  <p:spPr>
                    <a:xfrm>
                      <a:off x="89154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9" name="Oval 398"/>
                    <p:cNvSpPr/>
                    <p:nvPr/>
                  </p:nvSpPr>
                  <p:spPr>
                    <a:xfrm>
                      <a:off x="906780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0" name="Oval 399"/>
                    <p:cNvSpPr/>
                    <p:nvPr/>
                  </p:nvSpPr>
                  <p:spPr>
                    <a:xfrm>
                      <a:off x="81724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1" name="Oval 400"/>
                    <p:cNvSpPr/>
                    <p:nvPr/>
                  </p:nvSpPr>
                  <p:spPr>
                    <a:xfrm>
                      <a:off x="8324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2" name="Oval 401"/>
                    <p:cNvSpPr/>
                    <p:nvPr/>
                  </p:nvSpPr>
                  <p:spPr>
                    <a:xfrm>
                      <a:off x="8477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3" name="Oval 402"/>
                    <p:cNvSpPr/>
                    <p:nvPr/>
                  </p:nvSpPr>
                  <p:spPr>
                    <a:xfrm>
                      <a:off x="8401050" y="11340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4" name="Oval 403"/>
                    <p:cNvSpPr/>
                    <p:nvPr/>
                  </p:nvSpPr>
                  <p:spPr>
                    <a:xfrm>
                      <a:off x="85534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5" name="Oval 404"/>
                    <p:cNvSpPr/>
                    <p:nvPr/>
                  </p:nvSpPr>
                  <p:spPr>
                    <a:xfrm>
                      <a:off x="845820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6" name="Oval 405"/>
                    <p:cNvSpPr/>
                    <p:nvPr/>
                  </p:nvSpPr>
                  <p:spPr>
                    <a:xfrm>
                      <a:off x="86106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7" name="Oval 406"/>
                    <p:cNvSpPr/>
                    <p:nvPr/>
                  </p:nvSpPr>
                  <p:spPr>
                    <a:xfrm>
                      <a:off x="876300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8" name="Oval 407"/>
                    <p:cNvSpPr/>
                    <p:nvPr/>
                  </p:nvSpPr>
                  <p:spPr>
                    <a:xfrm>
                      <a:off x="8915400" y="1343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9" name="Oval 408"/>
                    <p:cNvSpPr/>
                    <p:nvPr/>
                  </p:nvSpPr>
                  <p:spPr>
                    <a:xfrm>
                      <a:off x="832485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0" name="Oval 409"/>
                    <p:cNvSpPr/>
                    <p:nvPr/>
                  </p:nvSpPr>
                  <p:spPr>
                    <a:xfrm>
                      <a:off x="8743950" y="676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1" name="Oval 410"/>
                    <p:cNvSpPr/>
                    <p:nvPr/>
                  </p:nvSpPr>
                  <p:spPr>
                    <a:xfrm>
                      <a:off x="8896350" y="829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2" name="Oval 411"/>
                    <p:cNvSpPr/>
                    <p:nvPr/>
                  </p:nvSpPr>
                  <p:spPr>
                    <a:xfrm>
                      <a:off x="9048750" y="981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3" name="Oval 412"/>
                    <p:cNvSpPr/>
                    <p:nvPr/>
                  </p:nvSpPr>
                  <p:spPr>
                    <a:xfrm>
                      <a:off x="9201150" y="11340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4" name="Oval 413"/>
                    <p:cNvSpPr/>
                    <p:nvPr/>
                  </p:nvSpPr>
                  <p:spPr>
                    <a:xfrm>
                      <a:off x="93535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5" name="Oval 414"/>
                    <p:cNvSpPr/>
                    <p:nvPr/>
                  </p:nvSpPr>
                  <p:spPr>
                    <a:xfrm>
                      <a:off x="910590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6" name="Oval 415"/>
                    <p:cNvSpPr/>
                    <p:nvPr/>
                  </p:nvSpPr>
                  <p:spPr>
                    <a:xfrm>
                      <a:off x="925830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7" name="Oval 416"/>
                    <p:cNvSpPr/>
                    <p:nvPr/>
                  </p:nvSpPr>
                  <p:spPr>
                    <a:xfrm>
                      <a:off x="94107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8" name="Oval 417"/>
                    <p:cNvSpPr/>
                    <p:nvPr/>
                  </p:nvSpPr>
                  <p:spPr>
                    <a:xfrm>
                      <a:off x="897255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9" name="Oval 418"/>
                    <p:cNvSpPr/>
                    <p:nvPr/>
                  </p:nvSpPr>
                  <p:spPr>
                    <a:xfrm>
                      <a:off x="912495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0" name="Oval 419"/>
                    <p:cNvSpPr/>
                    <p:nvPr/>
                  </p:nvSpPr>
                  <p:spPr>
                    <a:xfrm>
                      <a:off x="927735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1" name="Oval 420"/>
                    <p:cNvSpPr/>
                    <p:nvPr/>
                  </p:nvSpPr>
                  <p:spPr>
                    <a:xfrm>
                      <a:off x="9734550" y="581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2" name="Oval 421"/>
                    <p:cNvSpPr/>
                    <p:nvPr/>
                  </p:nvSpPr>
                  <p:spPr>
                    <a:xfrm>
                      <a:off x="98869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3" name="Oval 422"/>
                    <p:cNvSpPr/>
                    <p:nvPr/>
                  </p:nvSpPr>
                  <p:spPr>
                    <a:xfrm>
                      <a:off x="97917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4" name="Oval 423"/>
                    <p:cNvSpPr/>
                    <p:nvPr/>
                  </p:nvSpPr>
                  <p:spPr>
                    <a:xfrm>
                      <a:off x="99441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5" name="Oval 424"/>
                    <p:cNvSpPr/>
                    <p:nvPr/>
                  </p:nvSpPr>
                  <p:spPr>
                    <a:xfrm>
                      <a:off x="10096500" y="638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6" name="Oval 425"/>
                    <p:cNvSpPr/>
                    <p:nvPr/>
                  </p:nvSpPr>
                  <p:spPr>
                    <a:xfrm>
                      <a:off x="10248900" y="791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7" name="Oval 426"/>
                    <p:cNvSpPr/>
                    <p:nvPr/>
                  </p:nvSpPr>
                  <p:spPr>
                    <a:xfrm>
                      <a:off x="965835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8" name="Oval 427"/>
                    <p:cNvSpPr/>
                    <p:nvPr/>
                  </p:nvSpPr>
                  <p:spPr>
                    <a:xfrm>
                      <a:off x="10077450" y="124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9" name="Oval 428"/>
                    <p:cNvSpPr/>
                    <p:nvPr/>
                  </p:nvSpPr>
                  <p:spPr>
                    <a:xfrm>
                      <a:off x="10229850" y="276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0" name="Oval 429"/>
                    <p:cNvSpPr/>
                    <p:nvPr/>
                  </p:nvSpPr>
                  <p:spPr>
                    <a:xfrm>
                      <a:off x="10382250" y="429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1" name="Oval 430"/>
                    <p:cNvSpPr/>
                    <p:nvPr/>
                  </p:nvSpPr>
                  <p:spPr>
                    <a:xfrm>
                      <a:off x="10534650" y="581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2" name="Oval 431"/>
                    <p:cNvSpPr/>
                    <p:nvPr/>
                  </p:nvSpPr>
                  <p:spPr>
                    <a:xfrm>
                      <a:off x="106870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3" name="Oval 432"/>
                    <p:cNvSpPr/>
                    <p:nvPr/>
                  </p:nvSpPr>
                  <p:spPr>
                    <a:xfrm>
                      <a:off x="10439400" y="181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4" name="Oval 433"/>
                    <p:cNvSpPr/>
                    <p:nvPr/>
                  </p:nvSpPr>
                  <p:spPr>
                    <a:xfrm>
                      <a:off x="105918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5" name="Oval 434"/>
                    <p:cNvSpPr/>
                    <p:nvPr/>
                  </p:nvSpPr>
                  <p:spPr>
                    <a:xfrm>
                      <a:off x="107442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6" name="Oval 435"/>
                    <p:cNvSpPr/>
                    <p:nvPr/>
                  </p:nvSpPr>
                  <p:spPr>
                    <a:xfrm>
                      <a:off x="10306050" y="4673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7" name="Oval 436"/>
                    <p:cNvSpPr/>
                    <p:nvPr/>
                  </p:nvSpPr>
                  <p:spPr>
                    <a:xfrm>
                      <a:off x="1045845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8" name="Oval 437"/>
                    <p:cNvSpPr/>
                    <p:nvPr/>
                  </p:nvSpPr>
                  <p:spPr>
                    <a:xfrm>
                      <a:off x="1061085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9" name="Oval 438"/>
                    <p:cNvSpPr/>
                    <p:nvPr/>
                  </p:nvSpPr>
                  <p:spPr>
                    <a:xfrm>
                      <a:off x="9677400" y="943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0" name="Oval 439"/>
                    <p:cNvSpPr/>
                    <p:nvPr/>
                  </p:nvSpPr>
                  <p:spPr>
                    <a:xfrm>
                      <a:off x="98298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1" name="Oval 440"/>
                    <p:cNvSpPr/>
                    <p:nvPr/>
                  </p:nvSpPr>
                  <p:spPr>
                    <a:xfrm>
                      <a:off x="9982200" y="1248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2" name="Oval 441"/>
                    <p:cNvSpPr/>
                    <p:nvPr/>
                  </p:nvSpPr>
                  <p:spPr>
                    <a:xfrm>
                      <a:off x="10134600" y="1400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3" name="Oval 442"/>
                    <p:cNvSpPr/>
                    <p:nvPr/>
                  </p:nvSpPr>
                  <p:spPr>
                    <a:xfrm>
                      <a:off x="10287000" y="1553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4" name="Oval 443"/>
                    <p:cNvSpPr/>
                    <p:nvPr/>
                  </p:nvSpPr>
                  <p:spPr>
                    <a:xfrm>
                      <a:off x="10439400" y="1705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5" name="Oval 444"/>
                    <p:cNvSpPr/>
                    <p:nvPr/>
                  </p:nvSpPr>
                  <p:spPr>
                    <a:xfrm>
                      <a:off x="10591800" y="1857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6" name="Oval 445"/>
                    <p:cNvSpPr/>
                    <p:nvPr/>
                  </p:nvSpPr>
                  <p:spPr>
                    <a:xfrm>
                      <a:off x="10744200" y="2010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7" name="Oval 446"/>
                    <p:cNvSpPr/>
                    <p:nvPr/>
                  </p:nvSpPr>
                  <p:spPr>
                    <a:xfrm>
                      <a:off x="9848850" y="1534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8" name="Oval 447"/>
                    <p:cNvSpPr/>
                    <p:nvPr/>
                  </p:nvSpPr>
                  <p:spPr>
                    <a:xfrm>
                      <a:off x="10001250" y="1686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9" name="Oval 448"/>
                    <p:cNvSpPr/>
                    <p:nvPr/>
                  </p:nvSpPr>
                  <p:spPr>
                    <a:xfrm>
                      <a:off x="10153650" y="1838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0" name="Oval 449"/>
                    <p:cNvSpPr/>
                    <p:nvPr/>
                  </p:nvSpPr>
                  <p:spPr>
                    <a:xfrm>
                      <a:off x="10039350" y="1000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1" name="Oval 450"/>
                    <p:cNvSpPr/>
                    <p:nvPr/>
                  </p:nvSpPr>
                  <p:spPr>
                    <a:xfrm>
                      <a:off x="101917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2" name="Oval 451"/>
                    <p:cNvSpPr/>
                    <p:nvPr/>
                  </p:nvSpPr>
                  <p:spPr>
                    <a:xfrm>
                      <a:off x="103441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3" name="Oval 452"/>
                    <p:cNvSpPr/>
                    <p:nvPr/>
                  </p:nvSpPr>
                  <p:spPr>
                    <a:xfrm>
                      <a:off x="104965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4" name="Oval 453"/>
                    <p:cNvSpPr/>
                    <p:nvPr/>
                  </p:nvSpPr>
                  <p:spPr>
                    <a:xfrm>
                      <a:off x="106489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5" name="Oval 454"/>
                    <p:cNvSpPr/>
                    <p:nvPr/>
                  </p:nvSpPr>
                  <p:spPr>
                    <a:xfrm>
                      <a:off x="108013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6" name="Oval 455"/>
                    <p:cNvSpPr/>
                    <p:nvPr/>
                  </p:nvSpPr>
                  <p:spPr>
                    <a:xfrm>
                      <a:off x="10210800" y="15912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7" name="Oval 456"/>
                    <p:cNvSpPr/>
                    <p:nvPr/>
                  </p:nvSpPr>
                  <p:spPr>
                    <a:xfrm>
                      <a:off x="10363200" y="17436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8" name="Oval 457"/>
                    <p:cNvSpPr/>
                    <p:nvPr/>
                  </p:nvSpPr>
                  <p:spPr>
                    <a:xfrm>
                      <a:off x="10515600" y="18960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9" name="Oval 458"/>
                    <p:cNvSpPr/>
                    <p:nvPr/>
                  </p:nvSpPr>
                  <p:spPr>
                    <a:xfrm>
                      <a:off x="10534650" y="1000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0" name="Oval 459"/>
                    <p:cNvSpPr/>
                    <p:nvPr/>
                  </p:nvSpPr>
                  <p:spPr>
                    <a:xfrm>
                      <a:off x="10763250" y="9245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1" name="Oval 460"/>
                    <p:cNvSpPr/>
                    <p:nvPr/>
                  </p:nvSpPr>
                  <p:spPr>
                    <a:xfrm>
                      <a:off x="106870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2" name="Oval 461"/>
                    <p:cNvSpPr/>
                    <p:nvPr/>
                  </p:nvSpPr>
                  <p:spPr>
                    <a:xfrm>
                      <a:off x="108394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3" name="Oval 462"/>
                    <p:cNvSpPr/>
                    <p:nvPr/>
                  </p:nvSpPr>
                  <p:spPr>
                    <a:xfrm>
                      <a:off x="10991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4" name="Oval 463"/>
                    <p:cNvSpPr/>
                    <p:nvPr/>
                  </p:nvSpPr>
                  <p:spPr>
                    <a:xfrm>
                      <a:off x="11144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5" name="Oval 464"/>
                    <p:cNvSpPr/>
                    <p:nvPr/>
                  </p:nvSpPr>
                  <p:spPr>
                    <a:xfrm>
                      <a:off x="916305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6" name="Oval 465"/>
                    <p:cNvSpPr/>
                    <p:nvPr/>
                  </p:nvSpPr>
                  <p:spPr>
                    <a:xfrm>
                      <a:off x="11049000" y="1877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7" name="Oval 466"/>
                    <p:cNvSpPr/>
                    <p:nvPr/>
                  </p:nvSpPr>
                  <p:spPr>
                    <a:xfrm>
                      <a:off x="9010650" y="1934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8" name="Oval 467"/>
                    <p:cNvSpPr/>
                    <p:nvPr/>
                  </p:nvSpPr>
                  <p:spPr>
                    <a:xfrm>
                      <a:off x="931545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9" name="Oval 468"/>
                    <p:cNvSpPr/>
                    <p:nvPr/>
                  </p:nvSpPr>
                  <p:spPr>
                    <a:xfrm>
                      <a:off x="9563100" y="1648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0" name="Oval 469"/>
                    <p:cNvSpPr/>
                    <p:nvPr/>
                  </p:nvSpPr>
                  <p:spPr>
                    <a:xfrm>
                      <a:off x="96012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1" name="Oval 470"/>
                    <p:cNvSpPr/>
                    <p:nvPr/>
                  </p:nvSpPr>
                  <p:spPr>
                    <a:xfrm>
                      <a:off x="7829550" y="505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2" name="Oval 471"/>
                    <p:cNvSpPr/>
                    <p:nvPr/>
                  </p:nvSpPr>
                  <p:spPr>
                    <a:xfrm>
                      <a:off x="8801100" y="467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3" name="Oval 472"/>
                    <p:cNvSpPr/>
                    <p:nvPr/>
                  </p:nvSpPr>
                  <p:spPr>
                    <a:xfrm>
                      <a:off x="8401050" y="657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4" name="Oval 473"/>
                    <p:cNvSpPr/>
                    <p:nvPr/>
                  </p:nvSpPr>
                  <p:spPr>
                    <a:xfrm>
                      <a:off x="958215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5" name="Oval 474"/>
                    <p:cNvSpPr/>
                    <p:nvPr/>
                  </p:nvSpPr>
                  <p:spPr>
                    <a:xfrm>
                      <a:off x="8896350" y="162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6" name="Oval 475"/>
                    <p:cNvSpPr/>
                    <p:nvPr/>
                  </p:nvSpPr>
                  <p:spPr>
                    <a:xfrm>
                      <a:off x="9086850" y="86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7" name="Oval 476"/>
                    <p:cNvSpPr/>
                    <p:nvPr/>
                  </p:nvSpPr>
                  <p:spPr>
                    <a:xfrm>
                      <a:off x="9067800" y="448221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8" name="Oval 477"/>
                    <p:cNvSpPr/>
                    <p:nvPr/>
                  </p:nvSpPr>
                  <p:spPr>
                    <a:xfrm>
                      <a:off x="92964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9" name="Oval 478"/>
                    <p:cNvSpPr/>
                    <p:nvPr/>
                  </p:nvSpPr>
                  <p:spPr>
                    <a:xfrm>
                      <a:off x="9334500" y="10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0" name="Oval 479"/>
                    <p:cNvSpPr/>
                    <p:nvPr/>
                  </p:nvSpPr>
                  <p:spPr>
                    <a:xfrm>
                      <a:off x="941070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1" name="Oval 480"/>
                    <p:cNvSpPr/>
                    <p:nvPr/>
                  </p:nvSpPr>
                  <p:spPr>
                    <a:xfrm>
                      <a:off x="9715500" y="-27954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2" name="Oval 481"/>
                    <p:cNvSpPr/>
                    <p:nvPr/>
                  </p:nvSpPr>
                  <p:spPr>
                    <a:xfrm>
                      <a:off x="8020050" y="2958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3" name="Oval 482"/>
                    <p:cNvSpPr/>
                    <p:nvPr/>
                  </p:nvSpPr>
                  <p:spPr>
                    <a:xfrm>
                      <a:off x="8172450" y="4482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4" name="Oval 483"/>
                    <p:cNvSpPr/>
                    <p:nvPr/>
                  </p:nvSpPr>
                  <p:spPr>
                    <a:xfrm>
                      <a:off x="8305800" y="86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5" name="Oval 484"/>
                    <p:cNvSpPr/>
                    <p:nvPr/>
                  </p:nvSpPr>
                  <p:spPr>
                    <a:xfrm>
                      <a:off x="845820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6" name="Oval 485"/>
                    <p:cNvSpPr/>
                    <p:nvPr/>
                  </p:nvSpPr>
                  <p:spPr>
                    <a:xfrm>
                      <a:off x="8610600" y="391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7" name="Oval 486"/>
                    <p:cNvSpPr/>
                    <p:nvPr/>
                  </p:nvSpPr>
                  <p:spPr>
                    <a:xfrm>
                      <a:off x="8515350" y="-8904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8" name="Oval 487"/>
                    <p:cNvSpPr/>
                    <p:nvPr/>
                  </p:nvSpPr>
                  <p:spPr>
                    <a:xfrm>
                      <a:off x="8667750" y="143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9" name="Oval 488"/>
                    <p:cNvSpPr/>
                    <p:nvPr/>
                  </p:nvSpPr>
                  <p:spPr>
                    <a:xfrm>
                      <a:off x="9639300" y="1934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0" name="Oval 489"/>
                    <p:cNvSpPr/>
                    <p:nvPr/>
                  </p:nvSpPr>
                  <p:spPr>
                    <a:xfrm>
                      <a:off x="9810750" y="1819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1" name="Oval 490"/>
                    <p:cNvSpPr/>
                    <p:nvPr/>
                  </p:nvSpPr>
                  <p:spPr>
                    <a:xfrm>
                      <a:off x="9353550" y="1972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2" name="Oval 491"/>
                    <p:cNvSpPr/>
                    <p:nvPr/>
                  </p:nvSpPr>
                  <p:spPr>
                    <a:xfrm>
                      <a:off x="9505950" y="2200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3" name="Oval 492"/>
                    <p:cNvSpPr/>
                    <p:nvPr/>
                  </p:nvSpPr>
                  <p:spPr>
                    <a:xfrm>
                      <a:off x="9677400" y="2086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4" name="Oval 493"/>
                    <p:cNvSpPr/>
                    <p:nvPr/>
                  </p:nvSpPr>
                  <p:spPr>
                    <a:xfrm>
                      <a:off x="9220200" y="2238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5" name="Oval 494"/>
                    <p:cNvSpPr/>
                    <p:nvPr/>
                  </p:nvSpPr>
                  <p:spPr>
                    <a:xfrm>
                      <a:off x="9963150" y="2010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6" name="Oval 495"/>
                    <p:cNvSpPr/>
                    <p:nvPr/>
                  </p:nvSpPr>
                  <p:spPr>
                    <a:xfrm>
                      <a:off x="10420350" y="2219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7" name="Oval 496"/>
                    <p:cNvSpPr/>
                    <p:nvPr/>
                  </p:nvSpPr>
                  <p:spPr>
                    <a:xfrm>
                      <a:off x="9906000" y="2315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8" name="Oval 497"/>
                    <p:cNvSpPr/>
                    <p:nvPr/>
                  </p:nvSpPr>
                  <p:spPr>
                    <a:xfrm>
                      <a:off x="10077450" y="2200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9" name="Oval 498"/>
                    <p:cNvSpPr/>
                    <p:nvPr/>
                  </p:nvSpPr>
                  <p:spPr>
                    <a:xfrm>
                      <a:off x="9620250" y="2353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0" name="Oval 499"/>
                    <p:cNvSpPr/>
                    <p:nvPr/>
                  </p:nvSpPr>
                  <p:spPr>
                    <a:xfrm>
                      <a:off x="9772650" y="2581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1" name="Oval 500"/>
                    <p:cNvSpPr/>
                    <p:nvPr/>
                  </p:nvSpPr>
                  <p:spPr>
                    <a:xfrm>
                      <a:off x="9944100" y="2467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2" name="Oval 501"/>
                    <p:cNvSpPr/>
                    <p:nvPr/>
                  </p:nvSpPr>
                  <p:spPr>
                    <a:xfrm>
                      <a:off x="9486900" y="2619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3" name="Oval 502"/>
                    <p:cNvSpPr/>
                    <p:nvPr/>
                  </p:nvSpPr>
                  <p:spPr>
                    <a:xfrm>
                      <a:off x="10229850" y="2391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4" name="Oval 503"/>
                    <p:cNvSpPr/>
                    <p:nvPr/>
                  </p:nvSpPr>
                  <p:spPr>
                    <a:xfrm>
                      <a:off x="9715500" y="25825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5" name="Oval 504"/>
                    <p:cNvSpPr/>
                    <p:nvPr/>
                  </p:nvSpPr>
                  <p:spPr>
                    <a:xfrm>
                      <a:off x="9867900" y="27349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6" name="Oval 505"/>
                    <p:cNvSpPr/>
                    <p:nvPr/>
                  </p:nvSpPr>
                  <p:spPr>
                    <a:xfrm>
                      <a:off x="10020300" y="28873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7" name="Oval 506"/>
                    <p:cNvSpPr/>
                    <p:nvPr/>
                  </p:nvSpPr>
                  <p:spPr>
                    <a:xfrm>
                      <a:off x="10172700" y="30397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8" name="Oval 507"/>
                    <p:cNvSpPr/>
                    <p:nvPr/>
                  </p:nvSpPr>
                  <p:spPr>
                    <a:xfrm>
                      <a:off x="9277350" y="25634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9" name="Oval 508"/>
                    <p:cNvSpPr/>
                    <p:nvPr/>
                  </p:nvSpPr>
                  <p:spPr>
                    <a:xfrm>
                      <a:off x="9429750" y="27158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0" name="Oval 509"/>
                    <p:cNvSpPr/>
                    <p:nvPr/>
                  </p:nvSpPr>
                  <p:spPr>
                    <a:xfrm>
                      <a:off x="9582150" y="28682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1" name="Oval 510"/>
                    <p:cNvSpPr/>
                    <p:nvPr/>
                  </p:nvSpPr>
                  <p:spPr>
                    <a:xfrm>
                      <a:off x="10077450" y="26396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2" name="Oval 511"/>
                    <p:cNvSpPr/>
                    <p:nvPr/>
                  </p:nvSpPr>
                  <p:spPr>
                    <a:xfrm>
                      <a:off x="10229850" y="27920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3" name="Oval 512"/>
                    <p:cNvSpPr/>
                    <p:nvPr/>
                  </p:nvSpPr>
                  <p:spPr>
                    <a:xfrm>
                      <a:off x="9639300" y="26206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4" name="Oval 513"/>
                    <p:cNvSpPr/>
                    <p:nvPr/>
                  </p:nvSpPr>
                  <p:spPr>
                    <a:xfrm>
                      <a:off x="9791700" y="27730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5" name="Oval 514"/>
                    <p:cNvSpPr/>
                    <p:nvPr/>
                  </p:nvSpPr>
                  <p:spPr>
                    <a:xfrm>
                      <a:off x="9944100" y="29254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6" name="Oval 515"/>
                    <p:cNvSpPr/>
                    <p:nvPr/>
                  </p:nvSpPr>
                  <p:spPr>
                    <a:xfrm>
                      <a:off x="10496550" y="2525292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7" name="Oval 516"/>
                    <p:cNvSpPr/>
                    <p:nvPr/>
                  </p:nvSpPr>
                  <p:spPr>
                    <a:xfrm>
                      <a:off x="10477500" y="29065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8" name="Oval 517"/>
                    <p:cNvSpPr/>
                    <p:nvPr/>
                  </p:nvSpPr>
                  <p:spPr>
                    <a:xfrm>
                      <a:off x="10744200" y="201813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9" name="Oval 518"/>
                    <p:cNvSpPr/>
                    <p:nvPr/>
                  </p:nvSpPr>
                  <p:spPr>
                    <a:xfrm>
                      <a:off x="8629650" y="2315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0" name="Oval 519"/>
                    <p:cNvSpPr/>
                    <p:nvPr/>
                  </p:nvSpPr>
                  <p:spPr>
                    <a:xfrm>
                      <a:off x="8782050" y="2467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1" name="Oval 520"/>
                    <p:cNvSpPr/>
                    <p:nvPr/>
                  </p:nvSpPr>
                  <p:spPr>
                    <a:xfrm>
                      <a:off x="8553450" y="2048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2" name="Oval 521"/>
                    <p:cNvSpPr/>
                    <p:nvPr/>
                  </p:nvSpPr>
                  <p:spPr>
                    <a:xfrm>
                      <a:off x="8705850" y="2201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3" name="Oval 522"/>
                    <p:cNvSpPr/>
                    <p:nvPr/>
                  </p:nvSpPr>
                  <p:spPr>
                    <a:xfrm>
                      <a:off x="11125200" y="10578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4" name="Oval 523"/>
                    <p:cNvSpPr/>
                    <p:nvPr/>
                  </p:nvSpPr>
                  <p:spPr>
                    <a:xfrm>
                      <a:off x="76009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5" name="Oval 524"/>
                    <p:cNvSpPr/>
                    <p:nvPr/>
                  </p:nvSpPr>
                  <p:spPr>
                    <a:xfrm>
                      <a:off x="77533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6" name="Oval 525"/>
                    <p:cNvSpPr/>
                    <p:nvPr/>
                  </p:nvSpPr>
                  <p:spPr>
                    <a:xfrm>
                      <a:off x="7905750" y="1724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7" name="Oval 526"/>
                    <p:cNvSpPr/>
                    <p:nvPr/>
                  </p:nvSpPr>
                  <p:spPr>
                    <a:xfrm>
                      <a:off x="8420100" y="2334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8" name="Oval 527"/>
                    <p:cNvSpPr/>
                    <p:nvPr/>
                  </p:nvSpPr>
                  <p:spPr>
                    <a:xfrm>
                      <a:off x="8572500" y="2486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9" name="Oval 528"/>
                    <p:cNvSpPr/>
                    <p:nvPr/>
                  </p:nvSpPr>
                  <p:spPr>
                    <a:xfrm>
                      <a:off x="10991850" y="1343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0" name="Oval 529"/>
                    <p:cNvSpPr/>
                    <p:nvPr/>
                  </p:nvSpPr>
                  <p:spPr>
                    <a:xfrm>
                      <a:off x="8991600" y="2372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1" name="Oval 530"/>
                    <p:cNvSpPr/>
                    <p:nvPr/>
                  </p:nvSpPr>
                  <p:spPr>
                    <a:xfrm>
                      <a:off x="9144000" y="2524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2" name="Oval 531"/>
                    <p:cNvSpPr/>
                    <p:nvPr/>
                  </p:nvSpPr>
                  <p:spPr>
                    <a:xfrm>
                      <a:off x="11182350" y="810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3" name="Oval 532"/>
                    <p:cNvSpPr/>
                    <p:nvPr/>
                  </p:nvSpPr>
                  <p:spPr>
                    <a:xfrm>
                      <a:off x="76581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4" name="Oval 533"/>
                    <p:cNvSpPr/>
                    <p:nvPr/>
                  </p:nvSpPr>
                  <p:spPr>
                    <a:xfrm>
                      <a:off x="78105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5" name="Oval 534"/>
                    <p:cNvSpPr/>
                    <p:nvPr/>
                  </p:nvSpPr>
                  <p:spPr>
                    <a:xfrm>
                      <a:off x="79629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6" name="Oval 535"/>
                    <p:cNvSpPr/>
                    <p:nvPr/>
                  </p:nvSpPr>
                  <p:spPr>
                    <a:xfrm>
                      <a:off x="81153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7" name="Oval 536"/>
                    <p:cNvSpPr/>
                    <p:nvPr/>
                  </p:nvSpPr>
                  <p:spPr>
                    <a:xfrm>
                      <a:off x="826770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8" name="Oval 537"/>
                    <p:cNvSpPr/>
                    <p:nvPr/>
                  </p:nvSpPr>
                  <p:spPr>
                    <a:xfrm>
                      <a:off x="110490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9" name="Oval 538"/>
                    <p:cNvSpPr/>
                    <p:nvPr/>
                  </p:nvSpPr>
                  <p:spPr>
                    <a:xfrm>
                      <a:off x="11201400" y="1248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0" name="Oval 539"/>
                    <p:cNvSpPr/>
                    <p:nvPr/>
                  </p:nvSpPr>
                  <p:spPr>
                    <a:xfrm>
                      <a:off x="76771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1" name="Oval 540"/>
                    <p:cNvSpPr/>
                    <p:nvPr/>
                  </p:nvSpPr>
                  <p:spPr>
                    <a:xfrm>
                      <a:off x="7943850" y="962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2" name="Oval 541"/>
                    <p:cNvSpPr/>
                    <p:nvPr/>
                  </p:nvSpPr>
                  <p:spPr>
                    <a:xfrm>
                      <a:off x="8096250" y="1115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3" name="Oval 542"/>
                    <p:cNvSpPr/>
                    <p:nvPr/>
                  </p:nvSpPr>
                  <p:spPr>
                    <a:xfrm>
                      <a:off x="8248650" y="1267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4" name="Oval 543"/>
                    <p:cNvSpPr/>
                    <p:nvPr/>
                  </p:nvSpPr>
                  <p:spPr>
                    <a:xfrm>
                      <a:off x="84010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5" name="Oval 544"/>
                    <p:cNvSpPr/>
                    <p:nvPr/>
                  </p:nvSpPr>
                  <p:spPr>
                    <a:xfrm>
                      <a:off x="85534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6" name="Oval 545"/>
                    <p:cNvSpPr/>
                    <p:nvPr/>
                  </p:nvSpPr>
                  <p:spPr>
                    <a:xfrm>
                      <a:off x="8705850" y="1724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7" name="Oval 546"/>
                    <p:cNvSpPr/>
                    <p:nvPr/>
                  </p:nvSpPr>
                  <p:spPr>
                    <a:xfrm>
                      <a:off x="8858250" y="1877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8" name="Oval 547"/>
                    <p:cNvSpPr/>
                    <p:nvPr/>
                  </p:nvSpPr>
                  <p:spPr>
                    <a:xfrm>
                      <a:off x="8153400" y="867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9" name="Oval 548"/>
                    <p:cNvSpPr/>
                    <p:nvPr/>
                  </p:nvSpPr>
                  <p:spPr>
                    <a:xfrm>
                      <a:off x="830580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0" name="Oval 549"/>
                    <p:cNvSpPr/>
                    <p:nvPr/>
                  </p:nvSpPr>
                  <p:spPr>
                    <a:xfrm>
                      <a:off x="84582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1" name="Oval 550"/>
                    <p:cNvSpPr/>
                    <p:nvPr/>
                  </p:nvSpPr>
                  <p:spPr>
                    <a:xfrm>
                      <a:off x="86106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2" name="Oval 551"/>
                    <p:cNvSpPr/>
                    <p:nvPr/>
                  </p:nvSpPr>
                  <p:spPr>
                    <a:xfrm>
                      <a:off x="87630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3" name="Oval 552"/>
                    <p:cNvSpPr/>
                    <p:nvPr/>
                  </p:nvSpPr>
                  <p:spPr>
                    <a:xfrm>
                      <a:off x="89154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4" name="Oval 553"/>
                    <p:cNvSpPr/>
                    <p:nvPr/>
                  </p:nvSpPr>
                  <p:spPr>
                    <a:xfrm>
                      <a:off x="906780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5" name="Oval 554"/>
                    <p:cNvSpPr/>
                    <p:nvPr/>
                  </p:nvSpPr>
                  <p:spPr>
                    <a:xfrm>
                      <a:off x="9220200" y="1934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6" name="Oval 555"/>
                    <p:cNvSpPr/>
                    <p:nvPr/>
                  </p:nvSpPr>
                  <p:spPr>
                    <a:xfrm>
                      <a:off x="8324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7" name="Oval 556"/>
                    <p:cNvSpPr/>
                    <p:nvPr/>
                  </p:nvSpPr>
                  <p:spPr>
                    <a:xfrm>
                      <a:off x="8477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8" name="Oval 557"/>
                    <p:cNvSpPr/>
                    <p:nvPr/>
                  </p:nvSpPr>
                  <p:spPr>
                    <a:xfrm>
                      <a:off x="86296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9" name="Oval 558"/>
                    <p:cNvSpPr/>
                    <p:nvPr/>
                  </p:nvSpPr>
                  <p:spPr>
                    <a:xfrm>
                      <a:off x="85534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0" name="Oval 559"/>
                    <p:cNvSpPr/>
                    <p:nvPr/>
                  </p:nvSpPr>
                  <p:spPr>
                    <a:xfrm>
                      <a:off x="8705850" y="1438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1" name="Oval 560"/>
                    <p:cNvSpPr/>
                    <p:nvPr/>
                  </p:nvSpPr>
                  <p:spPr>
                    <a:xfrm>
                      <a:off x="86106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2" name="Oval 561"/>
                    <p:cNvSpPr/>
                    <p:nvPr/>
                  </p:nvSpPr>
                  <p:spPr>
                    <a:xfrm>
                      <a:off x="876300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3" name="Oval 562"/>
                    <p:cNvSpPr/>
                    <p:nvPr/>
                  </p:nvSpPr>
                  <p:spPr>
                    <a:xfrm>
                      <a:off x="8915400" y="1343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4" name="Oval 563"/>
                    <p:cNvSpPr/>
                    <p:nvPr/>
                  </p:nvSpPr>
                  <p:spPr>
                    <a:xfrm>
                      <a:off x="9067800" y="1496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5" name="Oval 564"/>
                    <p:cNvSpPr/>
                    <p:nvPr/>
                  </p:nvSpPr>
                  <p:spPr>
                    <a:xfrm>
                      <a:off x="847725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6" name="Oval 565"/>
                    <p:cNvSpPr/>
                    <p:nvPr/>
                  </p:nvSpPr>
                  <p:spPr>
                    <a:xfrm>
                      <a:off x="8896350" y="829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7" name="Oval 566"/>
                    <p:cNvSpPr/>
                    <p:nvPr/>
                  </p:nvSpPr>
                  <p:spPr>
                    <a:xfrm>
                      <a:off x="9048750" y="981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8" name="Oval 567"/>
                    <p:cNvSpPr/>
                    <p:nvPr/>
                  </p:nvSpPr>
                  <p:spPr>
                    <a:xfrm>
                      <a:off x="9201150" y="11340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9" name="Oval 568"/>
                    <p:cNvSpPr/>
                    <p:nvPr/>
                  </p:nvSpPr>
                  <p:spPr>
                    <a:xfrm>
                      <a:off x="93535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0" name="Oval 569"/>
                    <p:cNvSpPr/>
                    <p:nvPr/>
                  </p:nvSpPr>
                  <p:spPr>
                    <a:xfrm>
                      <a:off x="9505950" y="1438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1" name="Oval 570"/>
                    <p:cNvSpPr/>
                    <p:nvPr/>
                  </p:nvSpPr>
                  <p:spPr>
                    <a:xfrm>
                      <a:off x="925830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2" name="Oval 571"/>
                    <p:cNvSpPr/>
                    <p:nvPr/>
                  </p:nvSpPr>
                  <p:spPr>
                    <a:xfrm>
                      <a:off x="94107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3" name="Oval 572"/>
                    <p:cNvSpPr/>
                    <p:nvPr/>
                  </p:nvSpPr>
                  <p:spPr>
                    <a:xfrm>
                      <a:off x="956310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4" name="Oval 573"/>
                    <p:cNvSpPr/>
                    <p:nvPr/>
                  </p:nvSpPr>
                  <p:spPr>
                    <a:xfrm>
                      <a:off x="912495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5" name="Oval 574"/>
                    <p:cNvSpPr/>
                    <p:nvPr/>
                  </p:nvSpPr>
                  <p:spPr>
                    <a:xfrm>
                      <a:off x="927735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6" name="Oval 575"/>
                    <p:cNvSpPr/>
                    <p:nvPr/>
                  </p:nvSpPr>
                  <p:spPr>
                    <a:xfrm>
                      <a:off x="942975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7" name="Oval 576"/>
                    <p:cNvSpPr/>
                    <p:nvPr/>
                  </p:nvSpPr>
                  <p:spPr>
                    <a:xfrm>
                      <a:off x="98869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8" name="Oval 577"/>
                    <p:cNvSpPr/>
                    <p:nvPr/>
                  </p:nvSpPr>
                  <p:spPr>
                    <a:xfrm>
                      <a:off x="1003935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9" name="Oval 578"/>
                    <p:cNvSpPr/>
                    <p:nvPr/>
                  </p:nvSpPr>
                  <p:spPr>
                    <a:xfrm>
                      <a:off x="99441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0" name="Oval 579"/>
                    <p:cNvSpPr/>
                    <p:nvPr/>
                  </p:nvSpPr>
                  <p:spPr>
                    <a:xfrm>
                      <a:off x="10096500" y="638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1" name="Oval 580"/>
                    <p:cNvSpPr/>
                    <p:nvPr/>
                  </p:nvSpPr>
                  <p:spPr>
                    <a:xfrm>
                      <a:off x="10248900" y="791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2" name="Oval 581"/>
                    <p:cNvSpPr/>
                    <p:nvPr/>
                  </p:nvSpPr>
                  <p:spPr>
                    <a:xfrm>
                      <a:off x="10401300" y="943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3" name="Oval 582"/>
                    <p:cNvSpPr/>
                    <p:nvPr/>
                  </p:nvSpPr>
                  <p:spPr>
                    <a:xfrm>
                      <a:off x="981075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4" name="Oval 583"/>
                    <p:cNvSpPr/>
                    <p:nvPr/>
                  </p:nvSpPr>
                  <p:spPr>
                    <a:xfrm>
                      <a:off x="10229850" y="276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5" name="Oval 584"/>
                    <p:cNvSpPr/>
                    <p:nvPr/>
                  </p:nvSpPr>
                  <p:spPr>
                    <a:xfrm>
                      <a:off x="10382250" y="429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6" name="Oval 585"/>
                    <p:cNvSpPr/>
                    <p:nvPr/>
                  </p:nvSpPr>
                  <p:spPr>
                    <a:xfrm>
                      <a:off x="10534650" y="581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7" name="Oval 586"/>
                    <p:cNvSpPr/>
                    <p:nvPr/>
                  </p:nvSpPr>
                  <p:spPr>
                    <a:xfrm>
                      <a:off x="106870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8" name="Oval 587"/>
                    <p:cNvSpPr/>
                    <p:nvPr/>
                  </p:nvSpPr>
                  <p:spPr>
                    <a:xfrm>
                      <a:off x="1083945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9" name="Oval 588"/>
                    <p:cNvSpPr/>
                    <p:nvPr/>
                  </p:nvSpPr>
                  <p:spPr>
                    <a:xfrm>
                      <a:off x="105918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0" name="Oval 589"/>
                    <p:cNvSpPr/>
                    <p:nvPr/>
                  </p:nvSpPr>
                  <p:spPr>
                    <a:xfrm>
                      <a:off x="107442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1" name="Oval 590"/>
                    <p:cNvSpPr/>
                    <p:nvPr/>
                  </p:nvSpPr>
                  <p:spPr>
                    <a:xfrm>
                      <a:off x="10896600" y="638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2" name="Oval 591"/>
                    <p:cNvSpPr/>
                    <p:nvPr/>
                  </p:nvSpPr>
                  <p:spPr>
                    <a:xfrm>
                      <a:off x="1045845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3" name="Oval 592"/>
                    <p:cNvSpPr/>
                    <p:nvPr/>
                  </p:nvSpPr>
                  <p:spPr>
                    <a:xfrm>
                      <a:off x="1061085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4" name="Oval 593"/>
                    <p:cNvSpPr/>
                    <p:nvPr/>
                  </p:nvSpPr>
                  <p:spPr>
                    <a:xfrm>
                      <a:off x="10763250" y="9245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5" name="Oval 594"/>
                    <p:cNvSpPr/>
                    <p:nvPr/>
                  </p:nvSpPr>
                  <p:spPr>
                    <a:xfrm>
                      <a:off x="98298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6" name="Oval 595"/>
                    <p:cNvSpPr/>
                    <p:nvPr/>
                  </p:nvSpPr>
                  <p:spPr>
                    <a:xfrm>
                      <a:off x="9982200" y="1248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7" name="Oval 596"/>
                    <p:cNvSpPr/>
                    <p:nvPr/>
                  </p:nvSpPr>
                  <p:spPr>
                    <a:xfrm>
                      <a:off x="10134600" y="1400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8" name="Oval 597"/>
                    <p:cNvSpPr/>
                    <p:nvPr/>
                  </p:nvSpPr>
                  <p:spPr>
                    <a:xfrm>
                      <a:off x="10287000" y="1553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9" name="Oval 598"/>
                    <p:cNvSpPr/>
                    <p:nvPr/>
                  </p:nvSpPr>
                  <p:spPr>
                    <a:xfrm>
                      <a:off x="10439400" y="1705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0" name="Oval 599"/>
                    <p:cNvSpPr/>
                    <p:nvPr/>
                  </p:nvSpPr>
                  <p:spPr>
                    <a:xfrm>
                      <a:off x="10591800" y="1857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1" name="Oval 600"/>
                    <p:cNvSpPr/>
                    <p:nvPr/>
                  </p:nvSpPr>
                  <p:spPr>
                    <a:xfrm>
                      <a:off x="10744200" y="2010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2" name="Oval 601"/>
                    <p:cNvSpPr/>
                    <p:nvPr/>
                  </p:nvSpPr>
                  <p:spPr>
                    <a:xfrm>
                      <a:off x="10896600" y="2162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3" name="Oval 602"/>
                    <p:cNvSpPr/>
                    <p:nvPr/>
                  </p:nvSpPr>
                  <p:spPr>
                    <a:xfrm>
                      <a:off x="10001250" y="1686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4" name="Oval 603"/>
                    <p:cNvSpPr/>
                    <p:nvPr/>
                  </p:nvSpPr>
                  <p:spPr>
                    <a:xfrm>
                      <a:off x="10153650" y="1838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5" name="Oval 604"/>
                    <p:cNvSpPr/>
                    <p:nvPr/>
                  </p:nvSpPr>
                  <p:spPr>
                    <a:xfrm>
                      <a:off x="10306050" y="1991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6" name="Oval 605"/>
                    <p:cNvSpPr/>
                    <p:nvPr/>
                  </p:nvSpPr>
                  <p:spPr>
                    <a:xfrm>
                      <a:off x="101917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7" name="Oval 606"/>
                    <p:cNvSpPr/>
                    <p:nvPr/>
                  </p:nvSpPr>
                  <p:spPr>
                    <a:xfrm>
                      <a:off x="103441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8" name="Oval 607"/>
                    <p:cNvSpPr/>
                    <p:nvPr/>
                  </p:nvSpPr>
                  <p:spPr>
                    <a:xfrm>
                      <a:off x="104965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9" name="Oval 608"/>
                    <p:cNvSpPr/>
                    <p:nvPr/>
                  </p:nvSpPr>
                  <p:spPr>
                    <a:xfrm>
                      <a:off x="106489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0" name="Oval 609"/>
                    <p:cNvSpPr/>
                    <p:nvPr/>
                  </p:nvSpPr>
                  <p:spPr>
                    <a:xfrm>
                      <a:off x="108013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1" name="Oval 610"/>
                    <p:cNvSpPr/>
                    <p:nvPr/>
                  </p:nvSpPr>
                  <p:spPr>
                    <a:xfrm>
                      <a:off x="10953750" y="1915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2" name="Oval 611"/>
                    <p:cNvSpPr/>
                    <p:nvPr/>
                  </p:nvSpPr>
                  <p:spPr>
                    <a:xfrm>
                      <a:off x="10363200" y="17436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3" name="Oval 612"/>
                    <p:cNvSpPr/>
                    <p:nvPr/>
                  </p:nvSpPr>
                  <p:spPr>
                    <a:xfrm>
                      <a:off x="10515600" y="18960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4" name="Oval 613"/>
                    <p:cNvSpPr/>
                    <p:nvPr/>
                  </p:nvSpPr>
                  <p:spPr>
                    <a:xfrm>
                      <a:off x="10668000" y="2048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5" name="Oval 614"/>
                    <p:cNvSpPr/>
                    <p:nvPr/>
                  </p:nvSpPr>
                  <p:spPr>
                    <a:xfrm>
                      <a:off x="106870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6" name="Oval 615"/>
                    <p:cNvSpPr/>
                    <p:nvPr/>
                  </p:nvSpPr>
                  <p:spPr>
                    <a:xfrm>
                      <a:off x="10915650" y="10769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7" name="Oval 616"/>
                    <p:cNvSpPr/>
                    <p:nvPr/>
                  </p:nvSpPr>
                  <p:spPr>
                    <a:xfrm>
                      <a:off x="108394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8" name="Oval 617"/>
                    <p:cNvSpPr/>
                    <p:nvPr/>
                  </p:nvSpPr>
                  <p:spPr>
                    <a:xfrm>
                      <a:off x="10991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9" name="Oval 618"/>
                    <p:cNvSpPr/>
                    <p:nvPr/>
                  </p:nvSpPr>
                  <p:spPr>
                    <a:xfrm>
                      <a:off x="11144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0" name="Oval 619"/>
                    <p:cNvSpPr/>
                    <p:nvPr/>
                  </p:nvSpPr>
                  <p:spPr>
                    <a:xfrm>
                      <a:off x="112966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1" name="Oval 620"/>
                    <p:cNvSpPr/>
                    <p:nvPr/>
                  </p:nvSpPr>
                  <p:spPr>
                    <a:xfrm>
                      <a:off x="931545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2" name="Oval 621"/>
                    <p:cNvSpPr/>
                    <p:nvPr/>
                  </p:nvSpPr>
                  <p:spPr>
                    <a:xfrm>
                      <a:off x="11201400" y="2029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3" name="Oval 622"/>
                    <p:cNvSpPr/>
                    <p:nvPr/>
                  </p:nvSpPr>
                  <p:spPr>
                    <a:xfrm>
                      <a:off x="9163050" y="2086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4" name="Oval 623"/>
                    <p:cNvSpPr/>
                    <p:nvPr/>
                  </p:nvSpPr>
                  <p:spPr>
                    <a:xfrm>
                      <a:off x="946785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5" name="Oval 624"/>
                    <p:cNvSpPr/>
                    <p:nvPr/>
                  </p:nvSpPr>
                  <p:spPr>
                    <a:xfrm>
                      <a:off x="9715500" y="1800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6" name="Oval 625"/>
                    <p:cNvSpPr/>
                    <p:nvPr/>
                  </p:nvSpPr>
                  <p:spPr>
                    <a:xfrm>
                      <a:off x="97536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7" name="Oval 626"/>
                    <p:cNvSpPr/>
                    <p:nvPr/>
                  </p:nvSpPr>
                  <p:spPr>
                    <a:xfrm>
                      <a:off x="7981950" y="657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8" name="Oval 627"/>
                    <p:cNvSpPr/>
                    <p:nvPr/>
                  </p:nvSpPr>
                  <p:spPr>
                    <a:xfrm>
                      <a:off x="895350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9" name="Oval 628"/>
                    <p:cNvSpPr/>
                    <p:nvPr/>
                  </p:nvSpPr>
                  <p:spPr>
                    <a:xfrm>
                      <a:off x="8553450" y="810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0" name="Oval 629"/>
                    <p:cNvSpPr/>
                    <p:nvPr/>
                  </p:nvSpPr>
                  <p:spPr>
                    <a:xfrm>
                      <a:off x="9734550" y="391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1" name="Oval 630"/>
                    <p:cNvSpPr/>
                    <p:nvPr/>
                  </p:nvSpPr>
                  <p:spPr>
                    <a:xfrm>
                      <a:off x="9048750" y="314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2" name="Oval 631"/>
                    <p:cNvSpPr/>
                    <p:nvPr/>
                  </p:nvSpPr>
                  <p:spPr>
                    <a:xfrm>
                      <a:off x="923925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3" name="Oval 632"/>
                    <p:cNvSpPr/>
                    <p:nvPr/>
                  </p:nvSpPr>
                  <p:spPr>
                    <a:xfrm>
                      <a:off x="9220200" y="600621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4" name="Oval 633"/>
                    <p:cNvSpPr/>
                    <p:nvPr/>
                  </p:nvSpPr>
                  <p:spPr>
                    <a:xfrm>
                      <a:off x="94488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5" name="Oval 634"/>
                    <p:cNvSpPr/>
                    <p:nvPr/>
                  </p:nvSpPr>
                  <p:spPr>
                    <a:xfrm>
                      <a:off x="9486900" y="162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6" name="Oval 635"/>
                    <p:cNvSpPr/>
                    <p:nvPr/>
                  </p:nvSpPr>
                  <p:spPr>
                    <a:xfrm>
                      <a:off x="956310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7" name="Oval 636"/>
                    <p:cNvSpPr/>
                    <p:nvPr/>
                  </p:nvSpPr>
                  <p:spPr>
                    <a:xfrm>
                      <a:off x="9867900" y="124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8" name="Oval 637"/>
                    <p:cNvSpPr/>
                    <p:nvPr/>
                  </p:nvSpPr>
                  <p:spPr>
                    <a:xfrm>
                      <a:off x="8172450" y="4482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9" name="Oval 638"/>
                    <p:cNvSpPr/>
                    <p:nvPr/>
                  </p:nvSpPr>
                  <p:spPr>
                    <a:xfrm>
                      <a:off x="8324850" y="6006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0" name="Oval 639"/>
                    <p:cNvSpPr/>
                    <p:nvPr/>
                  </p:nvSpPr>
                  <p:spPr>
                    <a:xfrm>
                      <a:off x="845820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1" name="Oval 640"/>
                    <p:cNvSpPr/>
                    <p:nvPr/>
                  </p:nvSpPr>
                  <p:spPr>
                    <a:xfrm>
                      <a:off x="8610600" y="391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2" name="Oval 641"/>
                    <p:cNvSpPr/>
                    <p:nvPr/>
                  </p:nvSpPr>
                  <p:spPr>
                    <a:xfrm>
                      <a:off x="8763000" y="543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3" name="Oval 642"/>
                    <p:cNvSpPr/>
                    <p:nvPr/>
                  </p:nvSpPr>
                  <p:spPr>
                    <a:xfrm>
                      <a:off x="8667750" y="143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4" name="Oval 643"/>
                    <p:cNvSpPr/>
                    <p:nvPr/>
                  </p:nvSpPr>
                  <p:spPr>
                    <a:xfrm>
                      <a:off x="8820150" y="2958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5" name="Oval 644"/>
                    <p:cNvSpPr/>
                    <p:nvPr/>
                  </p:nvSpPr>
                  <p:spPr>
                    <a:xfrm>
                      <a:off x="9791700" y="2086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6" name="Oval 645"/>
                    <p:cNvSpPr/>
                    <p:nvPr/>
                  </p:nvSpPr>
                  <p:spPr>
                    <a:xfrm>
                      <a:off x="9963150" y="1972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7" name="Oval 646"/>
                    <p:cNvSpPr/>
                    <p:nvPr/>
                  </p:nvSpPr>
                  <p:spPr>
                    <a:xfrm>
                      <a:off x="9505950" y="2124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8" name="Oval 647"/>
                    <p:cNvSpPr/>
                    <p:nvPr/>
                  </p:nvSpPr>
                  <p:spPr>
                    <a:xfrm>
                      <a:off x="9658350" y="2353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9" name="Oval 648"/>
                    <p:cNvSpPr/>
                    <p:nvPr/>
                  </p:nvSpPr>
                  <p:spPr>
                    <a:xfrm>
                      <a:off x="9829800" y="2238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0" name="Oval 649"/>
                    <p:cNvSpPr/>
                    <p:nvPr/>
                  </p:nvSpPr>
                  <p:spPr>
                    <a:xfrm>
                      <a:off x="9372600" y="2391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1" name="Oval 650"/>
                    <p:cNvSpPr/>
                    <p:nvPr/>
                  </p:nvSpPr>
                  <p:spPr>
                    <a:xfrm>
                      <a:off x="10115550" y="2162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2" name="Oval 651"/>
                    <p:cNvSpPr/>
                    <p:nvPr/>
                  </p:nvSpPr>
                  <p:spPr>
                    <a:xfrm>
                      <a:off x="10572750" y="2372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3" name="Oval 652"/>
                    <p:cNvSpPr/>
                    <p:nvPr/>
                  </p:nvSpPr>
                  <p:spPr>
                    <a:xfrm>
                      <a:off x="10058400" y="2467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4" name="Oval 653"/>
                    <p:cNvSpPr/>
                    <p:nvPr/>
                  </p:nvSpPr>
                  <p:spPr>
                    <a:xfrm>
                      <a:off x="10229850" y="2353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5" name="Oval 654"/>
                    <p:cNvSpPr/>
                    <p:nvPr/>
                  </p:nvSpPr>
                  <p:spPr>
                    <a:xfrm>
                      <a:off x="9772650" y="2505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6" name="Oval 655"/>
                    <p:cNvSpPr/>
                    <p:nvPr/>
                  </p:nvSpPr>
                  <p:spPr>
                    <a:xfrm>
                      <a:off x="9925050" y="2734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7" name="Oval 656"/>
                    <p:cNvSpPr/>
                    <p:nvPr/>
                  </p:nvSpPr>
                  <p:spPr>
                    <a:xfrm>
                      <a:off x="10096500" y="2619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8" name="Oval 657"/>
                    <p:cNvSpPr/>
                    <p:nvPr/>
                  </p:nvSpPr>
                  <p:spPr>
                    <a:xfrm>
                      <a:off x="9639300" y="2772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9" name="Oval 658"/>
                    <p:cNvSpPr/>
                    <p:nvPr/>
                  </p:nvSpPr>
                  <p:spPr>
                    <a:xfrm>
                      <a:off x="10382250" y="2543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0" name="Oval 659"/>
                    <p:cNvSpPr/>
                    <p:nvPr/>
                  </p:nvSpPr>
                  <p:spPr>
                    <a:xfrm>
                      <a:off x="9867900" y="27349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1" name="Oval 660"/>
                    <p:cNvSpPr/>
                    <p:nvPr/>
                  </p:nvSpPr>
                  <p:spPr>
                    <a:xfrm>
                      <a:off x="10020300" y="28873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2" name="Oval 661"/>
                    <p:cNvSpPr/>
                    <p:nvPr/>
                  </p:nvSpPr>
                  <p:spPr>
                    <a:xfrm>
                      <a:off x="10172700" y="30397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3" name="Oval 662"/>
                    <p:cNvSpPr/>
                    <p:nvPr/>
                  </p:nvSpPr>
                  <p:spPr>
                    <a:xfrm>
                      <a:off x="10325100" y="31921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4" name="Oval 663"/>
                    <p:cNvSpPr/>
                    <p:nvPr/>
                  </p:nvSpPr>
                  <p:spPr>
                    <a:xfrm>
                      <a:off x="9429750" y="27158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5" name="Oval 664"/>
                    <p:cNvSpPr/>
                    <p:nvPr/>
                  </p:nvSpPr>
                  <p:spPr>
                    <a:xfrm>
                      <a:off x="9582150" y="28682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6" name="Oval 665"/>
                    <p:cNvSpPr/>
                    <p:nvPr/>
                  </p:nvSpPr>
                  <p:spPr>
                    <a:xfrm>
                      <a:off x="9734550" y="30206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7" name="Oval 666"/>
                    <p:cNvSpPr/>
                    <p:nvPr/>
                  </p:nvSpPr>
                  <p:spPr>
                    <a:xfrm>
                      <a:off x="10229850" y="27920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8" name="Oval 667"/>
                    <p:cNvSpPr/>
                    <p:nvPr/>
                  </p:nvSpPr>
                  <p:spPr>
                    <a:xfrm>
                      <a:off x="10382250" y="29444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69" name="Oval 668"/>
                    <p:cNvSpPr/>
                    <p:nvPr/>
                  </p:nvSpPr>
                  <p:spPr>
                    <a:xfrm>
                      <a:off x="9791700" y="27730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0" name="Oval 669"/>
                    <p:cNvSpPr/>
                    <p:nvPr/>
                  </p:nvSpPr>
                  <p:spPr>
                    <a:xfrm>
                      <a:off x="9944100" y="29254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1" name="Oval 670"/>
                    <p:cNvSpPr/>
                    <p:nvPr/>
                  </p:nvSpPr>
                  <p:spPr>
                    <a:xfrm>
                      <a:off x="10096500" y="30778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2" name="Oval 671"/>
                    <p:cNvSpPr/>
                    <p:nvPr/>
                  </p:nvSpPr>
                  <p:spPr>
                    <a:xfrm>
                      <a:off x="10648950" y="2677692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3" name="Oval 672"/>
                    <p:cNvSpPr/>
                    <p:nvPr/>
                  </p:nvSpPr>
                  <p:spPr>
                    <a:xfrm>
                      <a:off x="10629900" y="30589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74" name="Oval 673"/>
                    <p:cNvSpPr/>
                    <p:nvPr/>
                  </p:nvSpPr>
                  <p:spPr>
                    <a:xfrm>
                      <a:off x="10896600" y="354213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32" name="Oval 331"/>
                  <p:cNvSpPr/>
                  <p:nvPr/>
                </p:nvSpPr>
                <p:spPr>
                  <a:xfrm>
                    <a:off x="8353399" y="450304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3" name="Oval 332"/>
                  <p:cNvSpPr/>
                  <p:nvPr/>
                </p:nvSpPr>
                <p:spPr>
                  <a:xfrm>
                    <a:off x="8386332" y="321328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4" name="Oval 333"/>
                  <p:cNvSpPr/>
                  <p:nvPr/>
                </p:nvSpPr>
                <p:spPr>
                  <a:xfrm>
                    <a:off x="8441220" y="529675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5" name="Oval 334"/>
                  <p:cNvSpPr/>
                  <p:nvPr/>
                </p:nvSpPr>
                <p:spPr>
                  <a:xfrm>
                    <a:off x="8649796" y="559438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6" name="Oval 335"/>
                  <p:cNvSpPr/>
                  <p:nvPr/>
                </p:nvSpPr>
                <p:spPr>
                  <a:xfrm>
                    <a:off x="8737618" y="638809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7" name="Oval 336"/>
                  <p:cNvSpPr/>
                  <p:nvPr/>
                </p:nvSpPr>
                <p:spPr>
                  <a:xfrm>
                    <a:off x="8485131" y="628887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8" name="Oval 337"/>
                  <p:cNvSpPr/>
                  <p:nvPr/>
                </p:nvSpPr>
                <p:spPr>
                  <a:xfrm>
                    <a:off x="7602910" y="2141877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9" name="Oval 338"/>
                  <p:cNvSpPr/>
                  <p:nvPr/>
                </p:nvSpPr>
                <p:spPr>
                  <a:xfrm>
                    <a:off x="7635843" y="2012901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0" name="Oval 339"/>
                  <p:cNvSpPr/>
                  <p:nvPr/>
                </p:nvSpPr>
                <p:spPr>
                  <a:xfrm>
                    <a:off x="7690731" y="2221248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1" name="Oval 340"/>
                  <p:cNvSpPr/>
                  <p:nvPr/>
                </p:nvSpPr>
                <p:spPr>
                  <a:xfrm>
                    <a:off x="7859955" y="2404111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2" name="Oval 341"/>
                  <p:cNvSpPr/>
                  <p:nvPr/>
                </p:nvSpPr>
                <p:spPr>
                  <a:xfrm>
                    <a:off x="8012373" y="2444349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3" name="Oval 342"/>
                  <p:cNvSpPr/>
                  <p:nvPr/>
                </p:nvSpPr>
                <p:spPr>
                  <a:xfrm>
                    <a:off x="7734642" y="2320460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4" name="Oval 343"/>
                  <p:cNvSpPr/>
                  <p:nvPr/>
                </p:nvSpPr>
                <p:spPr>
                  <a:xfrm>
                    <a:off x="8139885" y="2163140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5" name="Oval 344"/>
                  <p:cNvSpPr/>
                  <p:nvPr/>
                </p:nvSpPr>
                <p:spPr>
                  <a:xfrm>
                    <a:off x="8038647" y="2206901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6" name="Oval 345"/>
                  <p:cNvSpPr/>
                  <p:nvPr/>
                </p:nvSpPr>
                <p:spPr>
                  <a:xfrm>
                    <a:off x="7995956" y="2325625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7" name="Oval 346"/>
                  <p:cNvSpPr/>
                  <p:nvPr/>
                </p:nvSpPr>
                <p:spPr>
                  <a:xfrm>
                    <a:off x="8046575" y="2052508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8" name="Oval 347"/>
                  <p:cNvSpPr/>
                  <p:nvPr/>
                </p:nvSpPr>
                <p:spPr>
                  <a:xfrm>
                    <a:off x="7921262" y="2135602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9" name="Oval 348"/>
                  <p:cNvSpPr/>
                  <p:nvPr/>
                </p:nvSpPr>
                <p:spPr>
                  <a:xfrm>
                    <a:off x="7853206" y="2236460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0" name="Oval 349"/>
                  <p:cNvSpPr/>
                  <p:nvPr/>
                </p:nvSpPr>
                <p:spPr>
                  <a:xfrm>
                    <a:off x="7784041" y="2096552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1" name="Oval 350"/>
                  <p:cNvSpPr/>
                  <p:nvPr/>
                </p:nvSpPr>
                <p:spPr>
                  <a:xfrm rot="5400000">
                    <a:off x="8348648" y="2202662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2" name="Oval 351"/>
                  <p:cNvSpPr/>
                  <p:nvPr/>
                </p:nvSpPr>
                <p:spPr>
                  <a:xfrm rot="5400000">
                    <a:off x="8155473" y="2335712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3" name="Oval 352"/>
                  <p:cNvSpPr/>
                  <p:nvPr/>
                </p:nvSpPr>
                <p:spPr>
                  <a:xfrm rot="5400000">
                    <a:off x="8338119" y="2378305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4" name="Oval 353"/>
                  <p:cNvSpPr/>
                  <p:nvPr/>
                </p:nvSpPr>
                <p:spPr>
                  <a:xfrm rot="5400000">
                    <a:off x="8265198" y="2264832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5" name="Oval 354"/>
                  <p:cNvSpPr/>
                  <p:nvPr/>
                </p:nvSpPr>
                <p:spPr>
                  <a:xfrm rot="5400000">
                    <a:off x="8604701" y="2372372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6" name="Oval 355"/>
                  <p:cNvSpPr/>
                  <p:nvPr/>
                </p:nvSpPr>
                <p:spPr>
                  <a:xfrm rot="5400000">
                    <a:off x="8208652" y="2478871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7" name="Oval 356"/>
                  <p:cNvSpPr/>
                  <p:nvPr/>
                </p:nvSpPr>
                <p:spPr>
                  <a:xfrm rot="5400000">
                    <a:off x="8495567" y="2185752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" name="Oval 357"/>
                  <p:cNvSpPr/>
                  <p:nvPr/>
                </p:nvSpPr>
                <p:spPr>
                  <a:xfrm rot="5400000">
                    <a:off x="8479642" y="2329468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9" name="Oval 358"/>
                  <p:cNvSpPr/>
                  <p:nvPr/>
                </p:nvSpPr>
                <p:spPr>
                  <a:xfrm>
                    <a:off x="7255426" y="1806489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0" name="Oval 359"/>
                  <p:cNvSpPr/>
                  <p:nvPr/>
                </p:nvSpPr>
                <p:spPr>
                  <a:xfrm>
                    <a:off x="7431069" y="1965229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" name="Oval 360"/>
                  <p:cNvSpPr/>
                  <p:nvPr/>
                </p:nvSpPr>
                <p:spPr>
                  <a:xfrm>
                    <a:off x="7395391" y="1955851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2" name="Oval 361"/>
                  <p:cNvSpPr/>
                  <p:nvPr/>
                </p:nvSpPr>
                <p:spPr>
                  <a:xfrm>
                    <a:off x="7085401" y="1730276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" name="Group 5"/>
                <p:cNvGrpSpPr/>
                <p:nvPr/>
              </p:nvGrpSpPr>
              <p:grpSpPr>
                <a:xfrm rot="2109936">
                  <a:off x="5388312" y="1457966"/>
                  <a:ext cx="2608352" cy="1845758"/>
                  <a:chOff x="7448550" y="-27954"/>
                  <a:chExt cx="4526377" cy="3544071"/>
                </a:xfrm>
              </p:grpSpPr>
              <p:sp>
                <p:nvSpPr>
                  <p:cNvPr id="18" name="Oval 17"/>
                  <p:cNvSpPr/>
                  <p:nvPr/>
                </p:nvSpPr>
                <p:spPr>
                  <a:xfrm>
                    <a:off x="8477250" y="2162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" name="Oval 18"/>
                  <p:cNvSpPr/>
                  <p:nvPr/>
                </p:nvSpPr>
                <p:spPr>
                  <a:xfrm>
                    <a:off x="8629650" y="23151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" name="Oval 19"/>
                  <p:cNvSpPr/>
                  <p:nvPr/>
                </p:nvSpPr>
                <p:spPr>
                  <a:xfrm>
                    <a:off x="8401050" y="18962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" name="Oval 20"/>
                  <p:cNvSpPr/>
                  <p:nvPr/>
                </p:nvSpPr>
                <p:spPr>
                  <a:xfrm>
                    <a:off x="8553450" y="20486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" name="Oval 21"/>
                  <p:cNvSpPr/>
                  <p:nvPr/>
                </p:nvSpPr>
                <p:spPr>
                  <a:xfrm>
                    <a:off x="10972800" y="9054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" name="Oval 22"/>
                  <p:cNvSpPr/>
                  <p:nvPr/>
                </p:nvSpPr>
                <p:spPr>
                  <a:xfrm>
                    <a:off x="7448550" y="12674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" name="Oval 23"/>
                  <p:cNvSpPr/>
                  <p:nvPr/>
                </p:nvSpPr>
                <p:spPr>
                  <a:xfrm>
                    <a:off x="7600950" y="14198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" name="Oval 24"/>
                  <p:cNvSpPr/>
                  <p:nvPr/>
                </p:nvSpPr>
                <p:spPr>
                  <a:xfrm>
                    <a:off x="7753350" y="15722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" name="Oval 25"/>
                  <p:cNvSpPr/>
                  <p:nvPr/>
                </p:nvSpPr>
                <p:spPr>
                  <a:xfrm>
                    <a:off x="8267700" y="2181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" name="Oval 26"/>
                  <p:cNvSpPr/>
                  <p:nvPr/>
                </p:nvSpPr>
                <p:spPr>
                  <a:xfrm>
                    <a:off x="8420100" y="2334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" name="Oval 27"/>
                  <p:cNvSpPr/>
                  <p:nvPr/>
                </p:nvSpPr>
                <p:spPr>
                  <a:xfrm>
                    <a:off x="10839450" y="11912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" name="Oval 28"/>
                  <p:cNvSpPr/>
                  <p:nvPr/>
                </p:nvSpPr>
                <p:spPr>
                  <a:xfrm>
                    <a:off x="8839200" y="2219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" name="Oval 29"/>
                  <p:cNvSpPr/>
                  <p:nvPr/>
                </p:nvSpPr>
                <p:spPr>
                  <a:xfrm>
                    <a:off x="8991600" y="2372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" name="Oval 30"/>
                  <p:cNvSpPr/>
                  <p:nvPr/>
                </p:nvSpPr>
                <p:spPr>
                  <a:xfrm>
                    <a:off x="11029950" y="6578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" name="Oval 31"/>
                  <p:cNvSpPr/>
                  <p:nvPr/>
                </p:nvSpPr>
                <p:spPr>
                  <a:xfrm>
                    <a:off x="7505700" y="1019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" name="Oval 32"/>
                  <p:cNvSpPr/>
                  <p:nvPr/>
                </p:nvSpPr>
                <p:spPr>
                  <a:xfrm>
                    <a:off x="7658100" y="11721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" name="Oval 33"/>
                  <p:cNvSpPr/>
                  <p:nvPr/>
                </p:nvSpPr>
                <p:spPr>
                  <a:xfrm>
                    <a:off x="7810500" y="1324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" name="Oval 34"/>
                  <p:cNvSpPr/>
                  <p:nvPr/>
                </p:nvSpPr>
                <p:spPr>
                  <a:xfrm>
                    <a:off x="7962900" y="1476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" name="Oval 35"/>
                  <p:cNvSpPr/>
                  <p:nvPr/>
                </p:nvSpPr>
                <p:spPr>
                  <a:xfrm>
                    <a:off x="8115300" y="1629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" name="Oval 36"/>
                  <p:cNvSpPr/>
                  <p:nvPr/>
                </p:nvSpPr>
                <p:spPr>
                  <a:xfrm>
                    <a:off x="10896600" y="943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" name="Oval 37"/>
                  <p:cNvSpPr/>
                  <p:nvPr/>
                </p:nvSpPr>
                <p:spPr>
                  <a:xfrm>
                    <a:off x="11049000" y="1095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" name="Oval 38"/>
                  <p:cNvSpPr/>
                  <p:nvPr/>
                </p:nvSpPr>
                <p:spPr>
                  <a:xfrm>
                    <a:off x="7524750" y="1457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" name="Oval 39"/>
                  <p:cNvSpPr/>
                  <p:nvPr/>
                </p:nvSpPr>
                <p:spPr>
                  <a:xfrm>
                    <a:off x="7791450" y="8102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" name="Oval 40"/>
                  <p:cNvSpPr/>
                  <p:nvPr/>
                </p:nvSpPr>
                <p:spPr>
                  <a:xfrm>
                    <a:off x="7943850" y="9626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Oval 41"/>
                  <p:cNvSpPr/>
                  <p:nvPr/>
                </p:nvSpPr>
                <p:spPr>
                  <a:xfrm>
                    <a:off x="8096250" y="11150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" name="Oval 42"/>
                  <p:cNvSpPr/>
                  <p:nvPr/>
                </p:nvSpPr>
                <p:spPr>
                  <a:xfrm>
                    <a:off x="8248650" y="12674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" name="Oval 43"/>
                  <p:cNvSpPr/>
                  <p:nvPr/>
                </p:nvSpPr>
                <p:spPr>
                  <a:xfrm>
                    <a:off x="8401050" y="14198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" name="Oval 44"/>
                  <p:cNvSpPr/>
                  <p:nvPr/>
                </p:nvSpPr>
                <p:spPr>
                  <a:xfrm>
                    <a:off x="8553450" y="15722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Oval 45"/>
                  <p:cNvSpPr/>
                  <p:nvPr/>
                </p:nvSpPr>
                <p:spPr>
                  <a:xfrm>
                    <a:off x="8705850" y="17246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" name="Oval 46"/>
                  <p:cNvSpPr/>
                  <p:nvPr/>
                </p:nvSpPr>
                <p:spPr>
                  <a:xfrm>
                    <a:off x="8001000" y="714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Oval 47"/>
                  <p:cNvSpPr/>
                  <p:nvPr/>
                </p:nvSpPr>
                <p:spPr>
                  <a:xfrm>
                    <a:off x="8153400" y="867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" name="Oval 48"/>
                  <p:cNvSpPr/>
                  <p:nvPr/>
                </p:nvSpPr>
                <p:spPr>
                  <a:xfrm>
                    <a:off x="8305800" y="1019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Oval 49"/>
                  <p:cNvSpPr/>
                  <p:nvPr/>
                </p:nvSpPr>
                <p:spPr>
                  <a:xfrm>
                    <a:off x="8458200" y="11721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" name="Oval 50"/>
                  <p:cNvSpPr/>
                  <p:nvPr/>
                </p:nvSpPr>
                <p:spPr>
                  <a:xfrm>
                    <a:off x="8610600" y="1324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Oval 51"/>
                  <p:cNvSpPr/>
                  <p:nvPr/>
                </p:nvSpPr>
                <p:spPr>
                  <a:xfrm>
                    <a:off x="8763000" y="1476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Oval 52"/>
                  <p:cNvSpPr/>
                  <p:nvPr/>
                </p:nvSpPr>
                <p:spPr>
                  <a:xfrm>
                    <a:off x="8915400" y="1629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Oval 53"/>
                  <p:cNvSpPr/>
                  <p:nvPr/>
                </p:nvSpPr>
                <p:spPr>
                  <a:xfrm>
                    <a:off x="9067800" y="1781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" name="Oval 54"/>
                  <p:cNvSpPr/>
                  <p:nvPr/>
                </p:nvSpPr>
                <p:spPr>
                  <a:xfrm>
                    <a:off x="8172450" y="13055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" name="Oval 55"/>
                  <p:cNvSpPr/>
                  <p:nvPr/>
                </p:nvSpPr>
                <p:spPr>
                  <a:xfrm>
                    <a:off x="8324850" y="1457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" name="Oval 56"/>
                  <p:cNvSpPr/>
                  <p:nvPr/>
                </p:nvSpPr>
                <p:spPr>
                  <a:xfrm>
                    <a:off x="8477250" y="1610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" name="Oval 57"/>
                  <p:cNvSpPr/>
                  <p:nvPr/>
                </p:nvSpPr>
                <p:spPr>
                  <a:xfrm>
                    <a:off x="8401050" y="11340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" name="Oval 58"/>
                  <p:cNvSpPr/>
                  <p:nvPr/>
                </p:nvSpPr>
                <p:spPr>
                  <a:xfrm>
                    <a:off x="8553450" y="12864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" name="Oval 59"/>
                  <p:cNvSpPr/>
                  <p:nvPr/>
                </p:nvSpPr>
                <p:spPr>
                  <a:xfrm>
                    <a:off x="8458200" y="8864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" name="Oval 60"/>
                  <p:cNvSpPr/>
                  <p:nvPr/>
                </p:nvSpPr>
                <p:spPr>
                  <a:xfrm>
                    <a:off x="8610600" y="10388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" name="Oval 61"/>
                  <p:cNvSpPr/>
                  <p:nvPr/>
                </p:nvSpPr>
                <p:spPr>
                  <a:xfrm>
                    <a:off x="8763000" y="11912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" name="Oval 62"/>
                  <p:cNvSpPr/>
                  <p:nvPr/>
                </p:nvSpPr>
                <p:spPr>
                  <a:xfrm>
                    <a:off x="8915400" y="13436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" name="Oval 63"/>
                  <p:cNvSpPr/>
                  <p:nvPr/>
                </p:nvSpPr>
                <p:spPr>
                  <a:xfrm>
                    <a:off x="8324850" y="11721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" name="Oval 64"/>
                  <p:cNvSpPr/>
                  <p:nvPr/>
                </p:nvSpPr>
                <p:spPr>
                  <a:xfrm>
                    <a:off x="8743950" y="6768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" name="Oval 65"/>
                  <p:cNvSpPr/>
                  <p:nvPr/>
                </p:nvSpPr>
                <p:spPr>
                  <a:xfrm>
                    <a:off x="8896350" y="8292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Oval 66"/>
                  <p:cNvSpPr/>
                  <p:nvPr/>
                </p:nvSpPr>
                <p:spPr>
                  <a:xfrm>
                    <a:off x="9048750" y="9816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" name="Oval 67"/>
                  <p:cNvSpPr/>
                  <p:nvPr/>
                </p:nvSpPr>
                <p:spPr>
                  <a:xfrm>
                    <a:off x="9201150" y="11340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" name="Oval 68"/>
                  <p:cNvSpPr/>
                  <p:nvPr/>
                </p:nvSpPr>
                <p:spPr>
                  <a:xfrm>
                    <a:off x="9353550" y="12864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" name="Oval 69"/>
                  <p:cNvSpPr/>
                  <p:nvPr/>
                </p:nvSpPr>
                <p:spPr>
                  <a:xfrm>
                    <a:off x="9105900" y="7340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" name="Oval 70"/>
                  <p:cNvSpPr/>
                  <p:nvPr/>
                </p:nvSpPr>
                <p:spPr>
                  <a:xfrm>
                    <a:off x="9258300" y="8864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" name="Oval 71"/>
                  <p:cNvSpPr/>
                  <p:nvPr/>
                </p:nvSpPr>
                <p:spPr>
                  <a:xfrm>
                    <a:off x="9410700" y="10388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" name="Oval 72"/>
                  <p:cNvSpPr/>
                  <p:nvPr/>
                </p:nvSpPr>
                <p:spPr>
                  <a:xfrm>
                    <a:off x="8972550" y="10197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" name="Oval 73"/>
                  <p:cNvSpPr/>
                  <p:nvPr/>
                </p:nvSpPr>
                <p:spPr>
                  <a:xfrm>
                    <a:off x="9124950" y="11721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" name="Oval 74"/>
                  <p:cNvSpPr/>
                  <p:nvPr/>
                </p:nvSpPr>
                <p:spPr>
                  <a:xfrm>
                    <a:off x="9277350" y="13245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" name="Oval 75"/>
                  <p:cNvSpPr/>
                  <p:nvPr/>
                </p:nvSpPr>
                <p:spPr>
                  <a:xfrm>
                    <a:off x="9734550" y="5816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" name="Oval 76"/>
                  <p:cNvSpPr/>
                  <p:nvPr/>
                </p:nvSpPr>
                <p:spPr>
                  <a:xfrm>
                    <a:off x="9886950" y="7340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" name="Oval 77"/>
                  <p:cNvSpPr/>
                  <p:nvPr/>
                </p:nvSpPr>
                <p:spPr>
                  <a:xfrm>
                    <a:off x="9791700" y="3339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" name="Oval 78"/>
                  <p:cNvSpPr/>
                  <p:nvPr/>
                </p:nvSpPr>
                <p:spPr>
                  <a:xfrm>
                    <a:off x="9944100" y="4863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" name="Oval 79"/>
                  <p:cNvSpPr/>
                  <p:nvPr/>
                </p:nvSpPr>
                <p:spPr>
                  <a:xfrm>
                    <a:off x="10096500" y="6387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" name="Oval 80"/>
                  <p:cNvSpPr/>
                  <p:nvPr/>
                </p:nvSpPr>
                <p:spPr>
                  <a:xfrm>
                    <a:off x="10248900" y="7911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" name="Oval 81"/>
                  <p:cNvSpPr/>
                  <p:nvPr/>
                </p:nvSpPr>
                <p:spPr>
                  <a:xfrm>
                    <a:off x="9658350" y="6197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Oval 82"/>
                  <p:cNvSpPr/>
                  <p:nvPr/>
                </p:nvSpPr>
                <p:spPr>
                  <a:xfrm>
                    <a:off x="10077450" y="1244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" name="Oval 83"/>
                  <p:cNvSpPr/>
                  <p:nvPr/>
                </p:nvSpPr>
                <p:spPr>
                  <a:xfrm>
                    <a:off x="10229850" y="2768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" name="Oval 84"/>
                  <p:cNvSpPr/>
                  <p:nvPr/>
                </p:nvSpPr>
                <p:spPr>
                  <a:xfrm>
                    <a:off x="10382250" y="4292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Oval 85"/>
                  <p:cNvSpPr/>
                  <p:nvPr/>
                </p:nvSpPr>
                <p:spPr>
                  <a:xfrm>
                    <a:off x="10534650" y="5816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Oval 86"/>
                  <p:cNvSpPr/>
                  <p:nvPr/>
                </p:nvSpPr>
                <p:spPr>
                  <a:xfrm>
                    <a:off x="10687050" y="7340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Oval 87"/>
                  <p:cNvSpPr/>
                  <p:nvPr/>
                </p:nvSpPr>
                <p:spPr>
                  <a:xfrm>
                    <a:off x="10439400" y="1815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" name="Oval 88"/>
                  <p:cNvSpPr/>
                  <p:nvPr/>
                </p:nvSpPr>
                <p:spPr>
                  <a:xfrm>
                    <a:off x="10591800" y="3339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Oval 89"/>
                  <p:cNvSpPr/>
                  <p:nvPr/>
                </p:nvSpPr>
                <p:spPr>
                  <a:xfrm>
                    <a:off x="10744200" y="4863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Oval 90"/>
                  <p:cNvSpPr/>
                  <p:nvPr/>
                </p:nvSpPr>
                <p:spPr>
                  <a:xfrm>
                    <a:off x="10306050" y="4673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Oval 91"/>
                  <p:cNvSpPr/>
                  <p:nvPr/>
                </p:nvSpPr>
                <p:spPr>
                  <a:xfrm>
                    <a:off x="10458450" y="6197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Oval 92"/>
                  <p:cNvSpPr/>
                  <p:nvPr/>
                </p:nvSpPr>
                <p:spPr>
                  <a:xfrm>
                    <a:off x="10610850" y="7721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Oval 93"/>
                  <p:cNvSpPr/>
                  <p:nvPr/>
                </p:nvSpPr>
                <p:spPr>
                  <a:xfrm>
                    <a:off x="9677400" y="943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Oval 94"/>
                  <p:cNvSpPr/>
                  <p:nvPr/>
                </p:nvSpPr>
                <p:spPr>
                  <a:xfrm>
                    <a:off x="9829800" y="1095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Oval 95"/>
                  <p:cNvSpPr/>
                  <p:nvPr/>
                </p:nvSpPr>
                <p:spPr>
                  <a:xfrm>
                    <a:off x="9982200" y="1248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" name="Oval 96"/>
                  <p:cNvSpPr/>
                  <p:nvPr/>
                </p:nvSpPr>
                <p:spPr>
                  <a:xfrm>
                    <a:off x="10134600" y="1400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Oval 97"/>
                  <p:cNvSpPr/>
                  <p:nvPr/>
                </p:nvSpPr>
                <p:spPr>
                  <a:xfrm>
                    <a:off x="10287000" y="15531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Oval 98"/>
                  <p:cNvSpPr/>
                  <p:nvPr/>
                </p:nvSpPr>
                <p:spPr>
                  <a:xfrm>
                    <a:off x="10439400" y="1705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Oval 99"/>
                  <p:cNvSpPr/>
                  <p:nvPr/>
                </p:nvSpPr>
                <p:spPr>
                  <a:xfrm>
                    <a:off x="10591800" y="1857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" name="Oval 100"/>
                  <p:cNvSpPr/>
                  <p:nvPr/>
                </p:nvSpPr>
                <p:spPr>
                  <a:xfrm>
                    <a:off x="10744200" y="2010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Oval 101"/>
                  <p:cNvSpPr/>
                  <p:nvPr/>
                </p:nvSpPr>
                <p:spPr>
                  <a:xfrm>
                    <a:off x="9848850" y="15341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Oval 102"/>
                  <p:cNvSpPr/>
                  <p:nvPr/>
                </p:nvSpPr>
                <p:spPr>
                  <a:xfrm>
                    <a:off x="10001250" y="16865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Oval 103"/>
                  <p:cNvSpPr/>
                  <p:nvPr/>
                </p:nvSpPr>
                <p:spPr>
                  <a:xfrm>
                    <a:off x="10153650" y="1838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Oval 104"/>
                  <p:cNvSpPr/>
                  <p:nvPr/>
                </p:nvSpPr>
                <p:spPr>
                  <a:xfrm>
                    <a:off x="10039350" y="1000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Oval 105"/>
                  <p:cNvSpPr/>
                  <p:nvPr/>
                </p:nvSpPr>
                <p:spPr>
                  <a:xfrm>
                    <a:off x="10191750" y="11531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Oval 106"/>
                  <p:cNvSpPr/>
                  <p:nvPr/>
                </p:nvSpPr>
                <p:spPr>
                  <a:xfrm>
                    <a:off x="10344150" y="13055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Oval 107"/>
                  <p:cNvSpPr/>
                  <p:nvPr/>
                </p:nvSpPr>
                <p:spPr>
                  <a:xfrm>
                    <a:off x="10496550" y="1457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Oval 108"/>
                  <p:cNvSpPr/>
                  <p:nvPr/>
                </p:nvSpPr>
                <p:spPr>
                  <a:xfrm>
                    <a:off x="10648950" y="1610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" name="Oval 109"/>
                  <p:cNvSpPr/>
                  <p:nvPr/>
                </p:nvSpPr>
                <p:spPr>
                  <a:xfrm>
                    <a:off x="10801350" y="1762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" name="Oval 110"/>
                  <p:cNvSpPr/>
                  <p:nvPr/>
                </p:nvSpPr>
                <p:spPr>
                  <a:xfrm>
                    <a:off x="10210800" y="15912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Oval 111"/>
                  <p:cNvSpPr/>
                  <p:nvPr/>
                </p:nvSpPr>
                <p:spPr>
                  <a:xfrm>
                    <a:off x="10363200" y="17436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Oval 112"/>
                  <p:cNvSpPr/>
                  <p:nvPr/>
                </p:nvSpPr>
                <p:spPr>
                  <a:xfrm>
                    <a:off x="10515600" y="18960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Oval 113"/>
                  <p:cNvSpPr/>
                  <p:nvPr/>
                </p:nvSpPr>
                <p:spPr>
                  <a:xfrm>
                    <a:off x="10534650" y="1000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Oval 114"/>
                  <p:cNvSpPr/>
                  <p:nvPr/>
                </p:nvSpPr>
                <p:spPr>
                  <a:xfrm>
                    <a:off x="10763250" y="9245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Oval 115"/>
                  <p:cNvSpPr/>
                  <p:nvPr/>
                </p:nvSpPr>
                <p:spPr>
                  <a:xfrm>
                    <a:off x="10687050" y="11531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Oval 116"/>
                  <p:cNvSpPr/>
                  <p:nvPr/>
                </p:nvSpPr>
                <p:spPr>
                  <a:xfrm>
                    <a:off x="10839450" y="13055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" name="Oval 117"/>
                  <p:cNvSpPr/>
                  <p:nvPr/>
                </p:nvSpPr>
                <p:spPr>
                  <a:xfrm>
                    <a:off x="10991850" y="1457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Oval 118"/>
                  <p:cNvSpPr/>
                  <p:nvPr/>
                </p:nvSpPr>
                <p:spPr>
                  <a:xfrm>
                    <a:off x="11144250" y="1610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" name="Oval 119"/>
                  <p:cNvSpPr/>
                  <p:nvPr/>
                </p:nvSpPr>
                <p:spPr>
                  <a:xfrm>
                    <a:off x="9163050" y="1476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Oval 120"/>
                  <p:cNvSpPr/>
                  <p:nvPr/>
                </p:nvSpPr>
                <p:spPr>
                  <a:xfrm>
                    <a:off x="11049000" y="18771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" name="Oval 121"/>
                  <p:cNvSpPr/>
                  <p:nvPr/>
                </p:nvSpPr>
                <p:spPr>
                  <a:xfrm>
                    <a:off x="9010650" y="19341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" name="Oval 122"/>
                  <p:cNvSpPr/>
                  <p:nvPr/>
                </p:nvSpPr>
                <p:spPr>
                  <a:xfrm>
                    <a:off x="9315450" y="1629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" name="Oval 123"/>
                  <p:cNvSpPr/>
                  <p:nvPr/>
                </p:nvSpPr>
                <p:spPr>
                  <a:xfrm>
                    <a:off x="9563100" y="16484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" name="Oval 124"/>
                  <p:cNvSpPr/>
                  <p:nvPr/>
                </p:nvSpPr>
                <p:spPr>
                  <a:xfrm>
                    <a:off x="9601200" y="1324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" name="Oval 125"/>
                  <p:cNvSpPr/>
                  <p:nvPr/>
                </p:nvSpPr>
                <p:spPr>
                  <a:xfrm>
                    <a:off x="7829550" y="5054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" name="Oval 126"/>
                  <p:cNvSpPr/>
                  <p:nvPr/>
                </p:nvSpPr>
                <p:spPr>
                  <a:xfrm>
                    <a:off x="8801100" y="467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" name="Oval 127"/>
                  <p:cNvSpPr/>
                  <p:nvPr/>
                </p:nvSpPr>
                <p:spPr>
                  <a:xfrm>
                    <a:off x="8401050" y="6578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Oval 128"/>
                  <p:cNvSpPr/>
                  <p:nvPr/>
                </p:nvSpPr>
                <p:spPr>
                  <a:xfrm>
                    <a:off x="9582150" y="238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Oval 129"/>
                  <p:cNvSpPr/>
                  <p:nvPr/>
                </p:nvSpPr>
                <p:spPr>
                  <a:xfrm>
                    <a:off x="8896350" y="1625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Oval 130"/>
                  <p:cNvSpPr/>
                  <p:nvPr/>
                </p:nvSpPr>
                <p:spPr>
                  <a:xfrm>
                    <a:off x="9086850" y="86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Oval 131"/>
                  <p:cNvSpPr/>
                  <p:nvPr/>
                </p:nvSpPr>
                <p:spPr>
                  <a:xfrm>
                    <a:off x="9067800" y="448221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Oval 132"/>
                  <p:cNvSpPr/>
                  <p:nvPr/>
                </p:nvSpPr>
                <p:spPr>
                  <a:xfrm>
                    <a:off x="9296400" y="333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" name="Oval 133"/>
                  <p:cNvSpPr/>
                  <p:nvPr/>
                </p:nvSpPr>
                <p:spPr>
                  <a:xfrm>
                    <a:off x="9334500" y="101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Oval 134"/>
                  <p:cNvSpPr/>
                  <p:nvPr/>
                </p:nvSpPr>
                <p:spPr>
                  <a:xfrm>
                    <a:off x="9410700" y="619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" name="Oval 135"/>
                  <p:cNvSpPr/>
                  <p:nvPr/>
                </p:nvSpPr>
                <p:spPr>
                  <a:xfrm>
                    <a:off x="9715500" y="-27954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" name="Oval 136"/>
                  <p:cNvSpPr/>
                  <p:nvPr/>
                </p:nvSpPr>
                <p:spPr>
                  <a:xfrm>
                    <a:off x="8020050" y="2958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" name="Oval 137"/>
                  <p:cNvSpPr/>
                  <p:nvPr/>
                </p:nvSpPr>
                <p:spPr>
                  <a:xfrm>
                    <a:off x="8172450" y="4482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Oval 138"/>
                  <p:cNvSpPr/>
                  <p:nvPr/>
                </p:nvSpPr>
                <p:spPr>
                  <a:xfrm>
                    <a:off x="8305800" y="86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Oval 139"/>
                  <p:cNvSpPr/>
                  <p:nvPr/>
                </p:nvSpPr>
                <p:spPr>
                  <a:xfrm>
                    <a:off x="8458200" y="238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Oval 140"/>
                  <p:cNvSpPr/>
                  <p:nvPr/>
                </p:nvSpPr>
                <p:spPr>
                  <a:xfrm>
                    <a:off x="8610600" y="3911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Oval 141"/>
                  <p:cNvSpPr/>
                  <p:nvPr/>
                </p:nvSpPr>
                <p:spPr>
                  <a:xfrm>
                    <a:off x="8515350" y="-8904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Oval 142"/>
                  <p:cNvSpPr/>
                  <p:nvPr/>
                </p:nvSpPr>
                <p:spPr>
                  <a:xfrm>
                    <a:off x="8667750" y="1434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Oval 143"/>
                  <p:cNvSpPr/>
                  <p:nvPr/>
                </p:nvSpPr>
                <p:spPr>
                  <a:xfrm>
                    <a:off x="9639300" y="19341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" name="Oval 144"/>
                  <p:cNvSpPr/>
                  <p:nvPr/>
                </p:nvSpPr>
                <p:spPr>
                  <a:xfrm>
                    <a:off x="9810750" y="18198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Oval 145"/>
                  <p:cNvSpPr/>
                  <p:nvPr/>
                </p:nvSpPr>
                <p:spPr>
                  <a:xfrm>
                    <a:off x="9353550" y="19722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" name="Oval 146"/>
                  <p:cNvSpPr/>
                  <p:nvPr/>
                </p:nvSpPr>
                <p:spPr>
                  <a:xfrm>
                    <a:off x="9505950" y="22008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Oval 147"/>
                  <p:cNvSpPr/>
                  <p:nvPr/>
                </p:nvSpPr>
                <p:spPr>
                  <a:xfrm>
                    <a:off x="9677400" y="20865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Oval 148"/>
                  <p:cNvSpPr/>
                  <p:nvPr/>
                </p:nvSpPr>
                <p:spPr>
                  <a:xfrm>
                    <a:off x="9220200" y="22389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Oval 149"/>
                  <p:cNvSpPr/>
                  <p:nvPr/>
                </p:nvSpPr>
                <p:spPr>
                  <a:xfrm>
                    <a:off x="9963150" y="20103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Oval 150"/>
                  <p:cNvSpPr/>
                  <p:nvPr/>
                </p:nvSpPr>
                <p:spPr>
                  <a:xfrm>
                    <a:off x="10420350" y="2219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Oval 151"/>
                  <p:cNvSpPr/>
                  <p:nvPr/>
                </p:nvSpPr>
                <p:spPr>
                  <a:xfrm>
                    <a:off x="9906000" y="23151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Oval 152"/>
                  <p:cNvSpPr/>
                  <p:nvPr/>
                </p:nvSpPr>
                <p:spPr>
                  <a:xfrm>
                    <a:off x="10077450" y="22008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Oval 153"/>
                  <p:cNvSpPr/>
                  <p:nvPr/>
                </p:nvSpPr>
                <p:spPr>
                  <a:xfrm>
                    <a:off x="9620250" y="23532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Oval 154"/>
                  <p:cNvSpPr/>
                  <p:nvPr/>
                </p:nvSpPr>
                <p:spPr>
                  <a:xfrm>
                    <a:off x="9772650" y="25818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Oval 155"/>
                  <p:cNvSpPr/>
                  <p:nvPr/>
                </p:nvSpPr>
                <p:spPr>
                  <a:xfrm>
                    <a:off x="9944100" y="24675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Oval 156"/>
                  <p:cNvSpPr/>
                  <p:nvPr/>
                </p:nvSpPr>
                <p:spPr>
                  <a:xfrm>
                    <a:off x="9486900" y="26199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Oval 157"/>
                  <p:cNvSpPr/>
                  <p:nvPr/>
                </p:nvSpPr>
                <p:spPr>
                  <a:xfrm>
                    <a:off x="10229850" y="23913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Oval 158"/>
                  <p:cNvSpPr/>
                  <p:nvPr/>
                </p:nvSpPr>
                <p:spPr>
                  <a:xfrm>
                    <a:off x="9715500" y="25825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Oval 159"/>
                  <p:cNvSpPr/>
                  <p:nvPr/>
                </p:nvSpPr>
                <p:spPr>
                  <a:xfrm>
                    <a:off x="9867900" y="27349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Oval 160"/>
                  <p:cNvSpPr/>
                  <p:nvPr/>
                </p:nvSpPr>
                <p:spPr>
                  <a:xfrm>
                    <a:off x="10020300" y="28873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Oval 161"/>
                  <p:cNvSpPr/>
                  <p:nvPr/>
                </p:nvSpPr>
                <p:spPr>
                  <a:xfrm>
                    <a:off x="10172700" y="30397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Oval 162"/>
                  <p:cNvSpPr/>
                  <p:nvPr/>
                </p:nvSpPr>
                <p:spPr>
                  <a:xfrm>
                    <a:off x="9277350" y="256346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Oval 163"/>
                  <p:cNvSpPr/>
                  <p:nvPr/>
                </p:nvSpPr>
                <p:spPr>
                  <a:xfrm>
                    <a:off x="9429750" y="271586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" name="Oval 164"/>
                  <p:cNvSpPr/>
                  <p:nvPr/>
                </p:nvSpPr>
                <p:spPr>
                  <a:xfrm>
                    <a:off x="9582150" y="286826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Oval 165"/>
                  <p:cNvSpPr/>
                  <p:nvPr/>
                </p:nvSpPr>
                <p:spPr>
                  <a:xfrm>
                    <a:off x="10077450" y="263966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Oval 166"/>
                  <p:cNvSpPr/>
                  <p:nvPr/>
                </p:nvSpPr>
                <p:spPr>
                  <a:xfrm>
                    <a:off x="10229850" y="279206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Oval 167"/>
                  <p:cNvSpPr/>
                  <p:nvPr/>
                </p:nvSpPr>
                <p:spPr>
                  <a:xfrm>
                    <a:off x="9639300" y="26206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" name="Oval 168"/>
                  <p:cNvSpPr/>
                  <p:nvPr/>
                </p:nvSpPr>
                <p:spPr>
                  <a:xfrm>
                    <a:off x="9791700" y="27730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Oval 169"/>
                  <p:cNvSpPr/>
                  <p:nvPr/>
                </p:nvSpPr>
                <p:spPr>
                  <a:xfrm>
                    <a:off x="9944100" y="29254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" name="Oval 170"/>
                  <p:cNvSpPr/>
                  <p:nvPr/>
                </p:nvSpPr>
                <p:spPr>
                  <a:xfrm>
                    <a:off x="10496550" y="2525292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" name="Oval 171"/>
                  <p:cNvSpPr/>
                  <p:nvPr/>
                </p:nvSpPr>
                <p:spPr>
                  <a:xfrm>
                    <a:off x="10477500" y="29065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" name="Oval 172"/>
                  <p:cNvSpPr/>
                  <p:nvPr/>
                </p:nvSpPr>
                <p:spPr>
                  <a:xfrm>
                    <a:off x="10744200" y="201813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Oval 173"/>
                  <p:cNvSpPr/>
                  <p:nvPr/>
                </p:nvSpPr>
                <p:spPr>
                  <a:xfrm>
                    <a:off x="8629650" y="23151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Oval 174"/>
                  <p:cNvSpPr/>
                  <p:nvPr/>
                </p:nvSpPr>
                <p:spPr>
                  <a:xfrm>
                    <a:off x="8782050" y="2467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Oval 175"/>
                  <p:cNvSpPr/>
                  <p:nvPr/>
                </p:nvSpPr>
                <p:spPr>
                  <a:xfrm>
                    <a:off x="8553450" y="20486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Oval 176"/>
                  <p:cNvSpPr/>
                  <p:nvPr/>
                </p:nvSpPr>
                <p:spPr>
                  <a:xfrm>
                    <a:off x="8705850" y="22010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Oval 177"/>
                  <p:cNvSpPr/>
                  <p:nvPr/>
                </p:nvSpPr>
                <p:spPr>
                  <a:xfrm>
                    <a:off x="11125200" y="10578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" name="Oval 178"/>
                  <p:cNvSpPr/>
                  <p:nvPr/>
                </p:nvSpPr>
                <p:spPr>
                  <a:xfrm>
                    <a:off x="7600950" y="14198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0" name="Oval 179"/>
                  <p:cNvSpPr/>
                  <p:nvPr/>
                </p:nvSpPr>
                <p:spPr>
                  <a:xfrm>
                    <a:off x="7753350" y="15722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Oval 180"/>
                  <p:cNvSpPr/>
                  <p:nvPr/>
                </p:nvSpPr>
                <p:spPr>
                  <a:xfrm>
                    <a:off x="7905750" y="17246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2" name="Oval 181"/>
                  <p:cNvSpPr/>
                  <p:nvPr/>
                </p:nvSpPr>
                <p:spPr>
                  <a:xfrm>
                    <a:off x="8420100" y="2334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Oval 182"/>
                  <p:cNvSpPr/>
                  <p:nvPr/>
                </p:nvSpPr>
                <p:spPr>
                  <a:xfrm>
                    <a:off x="8572500" y="2486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Oval 183"/>
                  <p:cNvSpPr/>
                  <p:nvPr/>
                </p:nvSpPr>
                <p:spPr>
                  <a:xfrm>
                    <a:off x="10991850" y="13436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Oval 184"/>
                  <p:cNvSpPr/>
                  <p:nvPr/>
                </p:nvSpPr>
                <p:spPr>
                  <a:xfrm>
                    <a:off x="8991600" y="2372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Oval 185"/>
                  <p:cNvSpPr/>
                  <p:nvPr/>
                </p:nvSpPr>
                <p:spPr>
                  <a:xfrm>
                    <a:off x="9144000" y="2524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" name="Oval 186"/>
                  <p:cNvSpPr/>
                  <p:nvPr/>
                </p:nvSpPr>
                <p:spPr>
                  <a:xfrm>
                    <a:off x="11182350" y="8102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Oval 187"/>
                  <p:cNvSpPr/>
                  <p:nvPr/>
                </p:nvSpPr>
                <p:spPr>
                  <a:xfrm>
                    <a:off x="7658100" y="11721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Oval 188"/>
                  <p:cNvSpPr/>
                  <p:nvPr/>
                </p:nvSpPr>
                <p:spPr>
                  <a:xfrm>
                    <a:off x="7810500" y="1324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" name="Oval 189"/>
                  <p:cNvSpPr/>
                  <p:nvPr/>
                </p:nvSpPr>
                <p:spPr>
                  <a:xfrm>
                    <a:off x="7962900" y="1476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Oval 190"/>
                  <p:cNvSpPr/>
                  <p:nvPr/>
                </p:nvSpPr>
                <p:spPr>
                  <a:xfrm>
                    <a:off x="8115300" y="1629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Oval 191"/>
                  <p:cNvSpPr/>
                  <p:nvPr/>
                </p:nvSpPr>
                <p:spPr>
                  <a:xfrm>
                    <a:off x="8267700" y="1781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Oval 192"/>
                  <p:cNvSpPr/>
                  <p:nvPr/>
                </p:nvSpPr>
                <p:spPr>
                  <a:xfrm>
                    <a:off x="11049000" y="1095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Oval 193"/>
                  <p:cNvSpPr/>
                  <p:nvPr/>
                </p:nvSpPr>
                <p:spPr>
                  <a:xfrm>
                    <a:off x="11201400" y="1248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Oval 194"/>
                  <p:cNvSpPr/>
                  <p:nvPr/>
                </p:nvSpPr>
                <p:spPr>
                  <a:xfrm>
                    <a:off x="7677150" y="1610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" name="Oval 195"/>
                  <p:cNvSpPr/>
                  <p:nvPr/>
                </p:nvSpPr>
                <p:spPr>
                  <a:xfrm>
                    <a:off x="7943850" y="9626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" name="Oval 196"/>
                  <p:cNvSpPr/>
                  <p:nvPr/>
                </p:nvSpPr>
                <p:spPr>
                  <a:xfrm>
                    <a:off x="8096250" y="11150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" name="Oval 197"/>
                  <p:cNvSpPr/>
                  <p:nvPr/>
                </p:nvSpPr>
                <p:spPr>
                  <a:xfrm>
                    <a:off x="8248650" y="12674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" name="Oval 198"/>
                  <p:cNvSpPr/>
                  <p:nvPr/>
                </p:nvSpPr>
                <p:spPr>
                  <a:xfrm>
                    <a:off x="8401050" y="14198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" name="Oval 199"/>
                  <p:cNvSpPr/>
                  <p:nvPr/>
                </p:nvSpPr>
                <p:spPr>
                  <a:xfrm>
                    <a:off x="8553450" y="15722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" name="Oval 200"/>
                  <p:cNvSpPr/>
                  <p:nvPr/>
                </p:nvSpPr>
                <p:spPr>
                  <a:xfrm>
                    <a:off x="8705850" y="17246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" name="Oval 201"/>
                  <p:cNvSpPr/>
                  <p:nvPr/>
                </p:nvSpPr>
                <p:spPr>
                  <a:xfrm>
                    <a:off x="8858250" y="18770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Oval 202"/>
                  <p:cNvSpPr/>
                  <p:nvPr/>
                </p:nvSpPr>
                <p:spPr>
                  <a:xfrm>
                    <a:off x="8153400" y="867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" name="Oval 203"/>
                  <p:cNvSpPr/>
                  <p:nvPr/>
                </p:nvSpPr>
                <p:spPr>
                  <a:xfrm>
                    <a:off x="8305800" y="1019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" name="Oval 204"/>
                  <p:cNvSpPr/>
                  <p:nvPr/>
                </p:nvSpPr>
                <p:spPr>
                  <a:xfrm>
                    <a:off x="8458200" y="11721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" name="Oval 205"/>
                  <p:cNvSpPr/>
                  <p:nvPr/>
                </p:nvSpPr>
                <p:spPr>
                  <a:xfrm>
                    <a:off x="8610600" y="1324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" name="Oval 206"/>
                  <p:cNvSpPr/>
                  <p:nvPr/>
                </p:nvSpPr>
                <p:spPr>
                  <a:xfrm>
                    <a:off x="8763000" y="1476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" name="Oval 207"/>
                  <p:cNvSpPr/>
                  <p:nvPr/>
                </p:nvSpPr>
                <p:spPr>
                  <a:xfrm>
                    <a:off x="8915400" y="1629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" name="Oval 208"/>
                  <p:cNvSpPr/>
                  <p:nvPr/>
                </p:nvSpPr>
                <p:spPr>
                  <a:xfrm>
                    <a:off x="9067800" y="1781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" name="Oval 209"/>
                  <p:cNvSpPr/>
                  <p:nvPr/>
                </p:nvSpPr>
                <p:spPr>
                  <a:xfrm>
                    <a:off x="9220200" y="19341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" name="Oval 210"/>
                  <p:cNvSpPr/>
                  <p:nvPr/>
                </p:nvSpPr>
                <p:spPr>
                  <a:xfrm>
                    <a:off x="8324850" y="1457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2" name="Oval 211"/>
                  <p:cNvSpPr/>
                  <p:nvPr/>
                </p:nvSpPr>
                <p:spPr>
                  <a:xfrm>
                    <a:off x="8477250" y="1610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" name="Oval 212"/>
                  <p:cNvSpPr/>
                  <p:nvPr/>
                </p:nvSpPr>
                <p:spPr>
                  <a:xfrm>
                    <a:off x="8629650" y="1762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" name="Oval 213"/>
                  <p:cNvSpPr/>
                  <p:nvPr/>
                </p:nvSpPr>
                <p:spPr>
                  <a:xfrm>
                    <a:off x="8553450" y="12864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" name="Oval 214"/>
                  <p:cNvSpPr/>
                  <p:nvPr/>
                </p:nvSpPr>
                <p:spPr>
                  <a:xfrm>
                    <a:off x="8705850" y="14388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" name="Oval 215"/>
                  <p:cNvSpPr/>
                  <p:nvPr/>
                </p:nvSpPr>
                <p:spPr>
                  <a:xfrm>
                    <a:off x="8610600" y="10388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7" name="Oval 216"/>
                  <p:cNvSpPr/>
                  <p:nvPr/>
                </p:nvSpPr>
                <p:spPr>
                  <a:xfrm>
                    <a:off x="8763000" y="11912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" name="Oval 217"/>
                  <p:cNvSpPr/>
                  <p:nvPr/>
                </p:nvSpPr>
                <p:spPr>
                  <a:xfrm>
                    <a:off x="8915400" y="13436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" name="Oval 218"/>
                  <p:cNvSpPr/>
                  <p:nvPr/>
                </p:nvSpPr>
                <p:spPr>
                  <a:xfrm>
                    <a:off x="9067800" y="14960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" name="Oval 219"/>
                  <p:cNvSpPr/>
                  <p:nvPr/>
                </p:nvSpPr>
                <p:spPr>
                  <a:xfrm>
                    <a:off x="8477250" y="13245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" name="Oval 220"/>
                  <p:cNvSpPr/>
                  <p:nvPr/>
                </p:nvSpPr>
                <p:spPr>
                  <a:xfrm>
                    <a:off x="8896350" y="8292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" name="Oval 221"/>
                  <p:cNvSpPr/>
                  <p:nvPr/>
                </p:nvSpPr>
                <p:spPr>
                  <a:xfrm>
                    <a:off x="9048750" y="9816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" name="Oval 222"/>
                  <p:cNvSpPr/>
                  <p:nvPr/>
                </p:nvSpPr>
                <p:spPr>
                  <a:xfrm>
                    <a:off x="9201150" y="11340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" name="Oval 223"/>
                  <p:cNvSpPr/>
                  <p:nvPr/>
                </p:nvSpPr>
                <p:spPr>
                  <a:xfrm>
                    <a:off x="9353550" y="12864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Oval 224"/>
                  <p:cNvSpPr/>
                  <p:nvPr/>
                </p:nvSpPr>
                <p:spPr>
                  <a:xfrm>
                    <a:off x="9505950" y="14388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Oval 225"/>
                  <p:cNvSpPr/>
                  <p:nvPr/>
                </p:nvSpPr>
                <p:spPr>
                  <a:xfrm>
                    <a:off x="9258300" y="8864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" name="Oval 226"/>
                  <p:cNvSpPr/>
                  <p:nvPr/>
                </p:nvSpPr>
                <p:spPr>
                  <a:xfrm>
                    <a:off x="9410700" y="10388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8" name="Oval 227"/>
                  <p:cNvSpPr/>
                  <p:nvPr/>
                </p:nvSpPr>
                <p:spPr>
                  <a:xfrm>
                    <a:off x="9563100" y="11912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" name="Oval 228"/>
                  <p:cNvSpPr/>
                  <p:nvPr/>
                </p:nvSpPr>
                <p:spPr>
                  <a:xfrm>
                    <a:off x="9124950" y="11721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" name="Oval 229"/>
                  <p:cNvSpPr/>
                  <p:nvPr/>
                </p:nvSpPr>
                <p:spPr>
                  <a:xfrm>
                    <a:off x="9277350" y="13245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" name="Oval 230"/>
                  <p:cNvSpPr/>
                  <p:nvPr/>
                </p:nvSpPr>
                <p:spPr>
                  <a:xfrm>
                    <a:off x="9429750" y="14769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" name="Oval 231"/>
                  <p:cNvSpPr/>
                  <p:nvPr/>
                </p:nvSpPr>
                <p:spPr>
                  <a:xfrm>
                    <a:off x="9886950" y="7340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3" name="Oval 232"/>
                  <p:cNvSpPr/>
                  <p:nvPr/>
                </p:nvSpPr>
                <p:spPr>
                  <a:xfrm>
                    <a:off x="10039350" y="8864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4" name="Oval 233"/>
                  <p:cNvSpPr/>
                  <p:nvPr/>
                </p:nvSpPr>
                <p:spPr>
                  <a:xfrm>
                    <a:off x="9944100" y="4863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5" name="Oval 234"/>
                  <p:cNvSpPr/>
                  <p:nvPr/>
                </p:nvSpPr>
                <p:spPr>
                  <a:xfrm>
                    <a:off x="10096500" y="6387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6" name="Oval 235"/>
                  <p:cNvSpPr/>
                  <p:nvPr/>
                </p:nvSpPr>
                <p:spPr>
                  <a:xfrm>
                    <a:off x="10248900" y="7911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7" name="Oval 236"/>
                  <p:cNvSpPr/>
                  <p:nvPr/>
                </p:nvSpPr>
                <p:spPr>
                  <a:xfrm>
                    <a:off x="10401300" y="9435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8" name="Oval 237"/>
                  <p:cNvSpPr/>
                  <p:nvPr/>
                </p:nvSpPr>
                <p:spPr>
                  <a:xfrm>
                    <a:off x="9810750" y="7721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" name="Oval 238"/>
                  <p:cNvSpPr/>
                  <p:nvPr/>
                </p:nvSpPr>
                <p:spPr>
                  <a:xfrm>
                    <a:off x="10229850" y="2768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Oval 239"/>
                  <p:cNvSpPr/>
                  <p:nvPr/>
                </p:nvSpPr>
                <p:spPr>
                  <a:xfrm>
                    <a:off x="10382250" y="4292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" name="Oval 240"/>
                  <p:cNvSpPr/>
                  <p:nvPr/>
                </p:nvSpPr>
                <p:spPr>
                  <a:xfrm>
                    <a:off x="10534650" y="5816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" name="Oval 241"/>
                  <p:cNvSpPr/>
                  <p:nvPr/>
                </p:nvSpPr>
                <p:spPr>
                  <a:xfrm>
                    <a:off x="10687050" y="7340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" name="Oval 242"/>
                  <p:cNvSpPr/>
                  <p:nvPr/>
                </p:nvSpPr>
                <p:spPr>
                  <a:xfrm>
                    <a:off x="10839450" y="8864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" name="Oval 243"/>
                  <p:cNvSpPr/>
                  <p:nvPr/>
                </p:nvSpPr>
                <p:spPr>
                  <a:xfrm>
                    <a:off x="10591800" y="3339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" name="Oval 244"/>
                  <p:cNvSpPr/>
                  <p:nvPr/>
                </p:nvSpPr>
                <p:spPr>
                  <a:xfrm>
                    <a:off x="10744200" y="4863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" name="Oval 245"/>
                  <p:cNvSpPr/>
                  <p:nvPr/>
                </p:nvSpPr>
                <p:spPr>
                  <a:xfrm>
                    <a:off x="10896600" y="6387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7" name="Oval 246"/>
                  <p:cNvSpPr/>
                  <p:nvPr/>
                </p:nvSpPr>
                <p:spPr>
                  <a:xfrm>
                    <a:off x="10458450" y="6197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8" name="Oval 247"/>
                  <p:cNvSpPr/>
                  <p:nvPr/>
                </p:nvSpPr>
                <p:spPr>
                  <a:xfrm>
                    <a:off x="10610850" y="7721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" name="Oval 248"/>
                  <p:cNvSpPr/>
                  <p:nvPr/>
                </p:nvSpPr>
                <p:spPr>
                  <a:xfrm>
                    <a:off x="10763250" y="9245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" name="Oval 249"/>
                  <p:cNvSpPr/>
                  <p:nvPr/>
                </p:nvSpPr>
                <p:spPr>
                  <a:xfrm>
                    <a:off x="9829800" y="1095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1" name="Oval 250"/>
                  <p:cNvSpPr/>
                  <p:nvPr/>
                </p:nvSpPr>
                <p:spPr>
                  <a:xfrm>
                    <a:off x="9982200" y="1248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2" name="Oval 251"/>
                  <p:cNvSpPr/>
                  <p:nvPr/>
                </p:nvSpPr>
                <p:spPr>
                  <a:xfrm>
                    <a:off x="10134600" y="1400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3" name="Oval 252"/>
                  <p:cNvSpPr/>
                  <p:nvPr/>
                </p:nvSpPr>
                <p:spPr>
                  <a:xfrm>
                    <a:off x="10287000" y="15531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" name="Oval 253"/>
                  <p:cNvSpPr/>
                  <p:nvPr/>
                </p:nvSpPr>
                <p:spPr>
                  <a:xfrm>
                    <a:off x="10439400" y="1705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" name="Oval 254"/>
                  <p:cNvSpPr/>
                  <p:nvPr/>
                </p:nvSpPr>
                <p:spPr>
                  <a:xfrm>
                    <a:off x="10591800" y="1857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" name="Oval 255"/>
                  <p:cNvSpPr/>
                  <p:nvPr/>
                </p:nvSpPr>
                <p:spPr>
                  <a:xfrm>
                    <a:off x="10744200" y="2010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" name="Oval 256"/>
                  <p:cNvSpPr/>
                  <p:nvPr/>
                </p:nvSpPr>
                <p:spPr>
                  <a:xfrm>
                    <a:off x="10896600" y="2162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" name="Oval 257"/>
                  <p:cNvSpPr/>
                  <p:nvPr/>
                </p:nvSpPr>
                <p:spPr>
                  <a:xfrm>
                    <a:off x="10001250" y="16865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" name="Oval 258"/>
                  <p:cNvSpPr/>
                  <p:nvPr/>
                </p:nvSpPr>
                <p:spPr>
                  <a:xfrm>
                    <a:off x="10153650" y="1838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" name="Oval 259"/>
                  <p:cNvSpPr/>
                  <p:nvPr/>
                </p:nvSpPr>
                <p:spPr>
                  <a:xfrm>
                    <a:off x="10306050" y="1991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" name="Oval 260"/>
                  <p:cNvSpPr/>
                  <p:nvPr/>
                </p:nvSpPr>
                <p:spPr>
                  <a:xfrm>
                    <a:off x="10191750" y="11531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" name="Oval 261"/>
                  <p:cNvSpPr/>
                  <p:nvPr/>
                </p:nvSpPr>
                <p:spPr>
                  <a:xfrm>
                    <a:off x="10344150" y="13055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3" name="Oval 262"/>
                  <p:cNvSpPr/>
                  <p:nvPr/>
                </p:nvSpPr>
                <p:spPr>
                  <a:xfrm>
                    <a:off x="10496550" y="1457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" name="Oval 263"/>
                  <p:cNvSpPr/>
                  <p:nvPr/>
                </p:nvSpPr>
                <p:spPr>
                  <a:xfrm>
                    <a:off x="10648950" y="1610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" name="Oval 264"/>
                  <p:cNvSpPr/>
                  <p:nvPr/>
                </p:nvSpPr>
                <p:spPr>
                  <a:xfrm>
                    <a:off x="10801350" y="1762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" name="Oval 265"/>
                  <p:cNvSpPr/>
                  <p:nvPr/>
                </p:nvSpPr>
                <p:spPr>
                  <a:xfrm>
                    <a:off x="10953750" y="19151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" name="Oval 266"/>
                  <p:cNvSpPr/>
                  <p:nvPr/>
                </p:nvSpPr>
                <p:spPr>
                  <a:xfrm>
                    <a:off x="10363200" y="17436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" name="Oval 267"/>
                  <p:cNvSpPr/>
                  <p:nvPr/>
                </p:nvSpPr>
                <p:spPr>
                  <a:xfrm>
                    <a:off x="10515600" y="18960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Oval 268"/>
                  <p:cNvSpPr/>
                  <p:nvPr/>
                </p:nvSpPr>
                <p:spPr>
                  <a:xfrm>
                    <a:off x="10668000" y="20484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" name="Oval 269"/>
                  <p:cNvSpPr/>
                  <p:nvPr/>
                </p:nvSpPr>
                <p:spPr>
                  <a:xfrm>
                    <a:off x="10687050" y="11531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Oval 270"/>
                  <p:cNvSpPr/>
                  <p:nvPr/>
                </p:nvSpPr>
                <p:spPr>
                  <a:xfrm>
                    <a:off x="10915650" y="10769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2" name="Oval 271"/>
                  <p:cNvSpPr/>
                  <p:nvPr/>
                </p:nvSpPr>
                <p:spPr>
                  <a:xfrm>
                    <a:off x="10839450" y="13055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" name="Oval 272"/>
                  <p:cNvSpPr/>
                  <p:nvPr/>
                </p:nvSpPr>
                <p:spPr>
                  <a:xfrm>
                    <a:off x="10991850" y="1457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4" name="Oval 273"/>
                  <p:cNvSpPr/>
                  <p:nvPr/>
                </p:nvSpPr>
                <p:spPr>
                  <a:xfrm>
                    <a:off x="11144250" y="1610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Oval 274"/>
                  <p:cNvSpPr/>
                  <p:nvPr/>
                </p:nvSpPr>
                <p:spPr>
                  <a:xfrm>
                    <a:off x="11296650" y="1762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6" name="Oval 275"/>
                  <p:cNvSpPr/>
                  <p:nvPr/>
                </p:nvSpPr>
                <p:spPr>
                  <a:xfrm>
                    <a:off x="9315450" y="1629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Oval 276"/>
                  <p:cNvSpPr/>
                  <p:nvPr/>
                </p:nvSpPr>
                <p:spPr>
                  <a:xfrm>
                    <a:off x="11201400" y="2029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" name="Oval 277"/>
                  <p:cNvSpPr/>
                  <p:nvPr/>
                </p:nvSpPr>
                <p:spPr>
                  <a:xfrm>
                    <a:off x="9163050" y="2086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" name="Oval 278"/>
                  <p:cNvSpPr/>
                  <p:nvPr/>
                </p:nvSpPr>
                <p:spPr>
                  <a:xfrm>
                    <a:off x="9467850" y="1781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" name="Oval 279"/>
                  <p:cNvSpPr/>
                  <p:nvPr/>
                </p:nvSpPr>
                <p:spPr>
                  <a:xfrm>
                    <a:off x="9715500" y="18008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" name="Oval 280"/>
                  <p:cNvSpPr/>
                  <p:nvPr/>
                </p:nvSpPr>
                <p:spPr>
                  <a:xfrm>
                    <a:off x="9753600" y="1476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" name="Oval 281"/>
                  <p:cNvSpPr/>
                  <p:nvPr/>
                </p:nvSpPr>
                <p:spPr>
                  <a:xfrm>
                    <a:off x="7981950" y="6578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3" name="Oval 282"/>
                  <p:cNvSpPr/>
                  <p:nvPr/>
                </p:nvSpPr>
                <p:spPr>
                  <a:xfrm>
                    <a:off x="8953500" y="619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Oval 283"/>
                  <p:cNvSpPr/>
                  <p:nvPr/>
                </p:nvSpPr>
                <p:spPr>
                  <a:xfrm>
                    <a:off x="8553450" y="8102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" name="Oval 284"/>
                  <p:cNvSpPr/>
                  <p:nvPr/>
                </p:nvSpPr>
                <p:spPr>
                  <a:xfrm>
                    <a:off x="9734550" y="3911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Oval 285"/>
                  <p:cNvSpPr/>
                  <p:nvPr/>
                </p:nvSpPr>
                <p:spPr>
                  <a:xfrm>
                    <a:off x="9048750" y="314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7" name="Oval 286"/>
                  <p:cNvSpPr/>
                  <p:nvPr/>
                </p:nvSpPr>
                <p:spPr>
                  <a:xfrm>
                    <a:off x="9239250" y="238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8" name="Oval 287"/>
                  <p:cNvSpPr/>
                  <p:nvPr/>
                </p:nvSpPr>
                <p:spPr>
                  <a:xfrm>
                    <a:off x="9220200" y="600621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9" name="Oval 288"/>
                  <p:cNvSpPr/>
                  <p:nvPr/>
                </p:nvSpPr>
                <p:spPr>
                  <a:xfrm>
                    <a:off x="9448800" y="486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Oval 289"/>
                  <p:cNvSpPr/>
                  <p:nvPr/>
                </p:nvSpPr>
                <p:spPr>
                  <a:xfrm>
                    <a:off x="9486900" y="1625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1" name="Oval 290"/>
                  <p:cNvSpPr/>
                  <p:nvPr/>
                </p:nvSpPr>
                <p:spPr>
                  <a:xfrm>
                    <a:off x="9563100" y="7721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Oval 291"/>
                  <p:cNvSpPr/>
                  <p:nvPr/>
                </p:nvSpPr>
                <p:spPr>
                  <a:xfrm>
                    <a:off x="9867900" y="1244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3" name="Oval 292"/>
                  <p:cNvSpPr/>
                  <p:nvPr/>
                </p:nvSpPr>
                <p:spPr>
                  <a:xfrm>
                    <a:off x="8172450" y="4482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4" name="Oval 293"/>
                  <p:cNvSpPr/>
                  <p:nvPr/>
                </p:nvSpPr>
                <p:spPr>
                  <a:xfrm>
                    <a:off x="8324850" y="6006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" name="Oval 294"/>
                  <p:cNvSpPr/>
                  <p:nvPr/>
                </p:nvSpPr>
                <p:spPr>
                  <a:xfrm>
                    <a:off x="8458200" y="238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6" name="Oval 295"/>
                  <p:cNvSpPr/>
                  <p:nvPr/>
                </p:nvSpPr>
                <p:spPr>
                  <a:xfrm>
                    <a:off x="8610600" y="3911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7" name="Oval 296"/>
                  <p:cNvSpPr/>
                  <p:nvPr/>
                </p:nvSpPr>
                <p:spPr>
                  <a:xfrm>
                    <a:off x="8763000" y="5435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8" name="Oval 297"/>
                  <p:cNvSpPr/>
                  <p:nvPr/>
                </p:nvSpPr>
                <p:spPr>
                  <a:xfrm>
                    <a:off x="8667750" y="1434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9" name="Oval 298"/>
                  <p:cNvSpPr/>
                  <p:nvPr/>
                </p:nvSpPr>
                <p:spPr>
                  <a:xfrm>
                    <a:off x="8820150" y="2958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0" name="Oval 299"/>
                  <p:cNvSpPr/>
                  <p:nvPr/>
                </p:nvSpPr>
                <p:spPr>
                  <a:xfrm>
                    <a:off x="9791700" y="20865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1" name="Oval 300"/>
                  <p:cNvSpPr/>
                  <p:nvPr/>
                </p:nvSpPr>
                <p:spPr>
                  <a:xfrm>
                    <a:off x="9963150" y="19722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2" name="Oval 301"/>
                  <p:cNvSpPr/>
                  <p:nvPr/>
                </p:nvSpPr>
                <p:spPr>
                  <a:xfrm>
                    <a:off x="9505950" y="21246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" name="Oval 302"/>
                  <p:cNvSpPr/>
                  <p:nvPr/>
                </p:nvSpPr>
                <p:spPr>
                  <a:xfrm>
                    <a:off x="9658350" y="23532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4" name="Oval 303"/>
                  <p:cNvSpPr/>
                  <p:nvPr/>
                </p:nvSpPr>
                <p:spPr>
                  <a:xfrm>
                    <a:off x="9829800" y="22389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" name="Oval 304"/>
                  <p:cNvSpPr/>
                  <p:nvPr/>
                </p:nvSpPr>
                <p:spPr>
                  <a:xfrm>
                    <a:off x="9372600" y="23913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" name="Oval 305"/>
                  <p:cNvSpPr/>
                  <p:nvPr/>
                </p:nvSpPr>
                <p:spPr>
                  <a:xfrm>
                    <a:off x="10115550" y="21627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" name="Oval 306"/>
                  <p:cNvSpPr/>
                  <p:nvPr/>
                </p:nvSpPr>
                <p:spPr>
                  <a:xfrm>
                    <a:off x="10572750" y="2372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Oval 307"/>
                  <p:cNvSpPr/>
                  <p:nvPr/>
                </p:nvSpPr>
                <p:spPr>
                  <a:xfrm>
                    <a:off x="10058400" y="24675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" name="Oval 308"/>
                  <p:cNvSpPr/>
                  <p:nvPr/>
                </p:nvSpPr>
                <p:spPr>
                  <a:xfrm>
                    <a:off x="10229850" y="23532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" name="Oval 309"/>
                  <p:cNvSpPr/>
                  <p:nvPr/>
                </p:nvSpPr>
                <p:spPr>
                  <a:xfrm>
                    <a:off x="9772650" y="25056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" name="Oval 310"/>
                  <p:cNvSpPr/>
                  <p:nvPr/>
                </p:nvSpPr>
                <p:spPr>
                  <a:xfrm>
                    <a:off x="9925050" y="27342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2" name="Oval 311"/>
                  <p:cNvSpPr/>
                  <p:nvPr/>
                </p:nvSpPr>
                <p:spPr>
                  <a:xfrm>
                    <a:off x="10096500" y="26199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3" name="Oval 312"/>
                  <p:cNvSpPr/>
                  <p:nvPr/>
                </p:nvSpPr>
                <p:spPr>
                  <a:xfrm>
                    <a:off x="9639300" y="27723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4" name="Oval 313"/>
                  <p:cNvSpPr/>
                  <p:nvPr/>
                </p:nvSpPr>
                <p:spPr>
                  <a:xfrm>
                    <a:off x="10382250" y="25437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5" name="Oval 314"/>
                  <p:cNvSpPr/>
                  <p:nvPr/>
                </p:nvSpPr>
                <p:spPr>
                  <a:xfrm>
                    <a:off x="9867900" y="27349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6" name="Oval 315"/>
                  <p:cNvSpPr/>
                  <p:nvPr/>
                </p:nvSpPr>
                <p:spPr>
                  <a:xfrm>
                    <a:off x="10020300" y="28873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7" name="Oval 316"/>
                  <p:cNvSpPr/>
                  <p:nvPr/>
                </p:nvSpPr>
                <p:spPr>
                  <a:xfrm>
                    <a:off x="10172700" y="30397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8" name="Oval 317"/>
                  <p:cNvSpPr/>
                  <p:nvPr/>
                </p:nvSpPr>
                <p:spPr>
                  <a:xfrm>
                    <a:off x="10325100" y="31921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9" name="Oval 318"/>
                  <p:cNvSpPr/>
                  <p:nvPr/>
                </p:nvSpPr>
                <p:spPr>
                  <a:xfrm>
                    <a:off x="9429750" y="271586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0" name="Oval 319"/>
                  <p:cNvSpPr/>
                  <p:nvPr/>
                </p:nvSpPr>
                <p:spPr>
                  <a:xfrm>
                    <a:off x="9582150" y="286826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1" name="Oval 320"/>
                  <p:cNvSpPr/>
                  <p:nvPr/>
                </p:nvSpPr>
                <p:spPr>
                  <a:xfrm>
                    <a:off x="9734550" y="302066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" name="Oval 321"/>
                  <p:cNvSpPr/>
                  <p:nvPr/>
                </p:nvSpPr>
                <p:spPr>
                  <a:xfrm>
                    <a:off x="10229850" y="279206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3" name="Oval 322"/>
                  <p:cNvSpPr/>
                  <p:nvPr/>
                </p:nvSpPr>
                <p:spPr>
                  <a:xfrm>
                    <a:off x="11651076" y="680592"/>
                    <a:ext cx="323851" cy="324001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4" name="Oval 323"/>
                  <p:cNvSpPr/>
                  <p:nvPr/>
                </p:nvSpPr>
                <p:spPr>
                  <a:xfrm>
                    <a:off x="9791700" y="27730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5" name="Oval 324"/>
                  <p:cNvSpPr/>
                  <p:nvPr/>
                </p:nvSpPr>
                <p:spPr>
                  <a:xfrm>
                    <a:off x="9944100" y="29254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6" name="Oval 325"/>
                  <p:cNvSpPr/>
                  <p:nvPr/>
                </p:nvSpPr>
                <p:spPr>
                  <a:xfrm>
                    <a:off x="10096500" y="30778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7" name="Oval 326"/>
                  <p:cNvSpPr/>
                  <p:nvPr/>
                </p:nvSpPr>
                <p:spPr>
                  <a:xfrm>
                    <a:off x="10648950" y="2677692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8" name="Oval 327"/>
                  <p:cNvSpPr/>
                  <p:nvPr/>
                </p:nvSpPr>
                <p:spPr>
                  <a:xfrm>
                    <a:off x="11424715" y="656991"/>
                    <a:ext cx="323849" cy="324001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9" name="Oval 328"/>
                  <p:cNvSpPr/>
                  <p:nvPr/>
                </p:nvSpPr>
                <p:spPr>
                  <a:xfrm>
                    <a:off x="10896600" y="354213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7" name="Oval 6"/>
                <p:cNvSpPr/>
                <p:nvPr/>
              </p:nvSpPr>
              <p:spPr>
                <a:xfrm rot="18309936">
                  <a:off x="7753643" y="2789698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Oval 7"/>
                <p:cNvSpPr/>
                <p:nvPr/>
              </p:nvSpPr>
              <p:spPr>
                <a:xfrm rot="18309936">
                  <a:off x="7667173" y="2688493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Oval 8"/>
                <p:cNvSpPr/>
                <p:nvPr/>
              </p:nvSpPr>
              <p:spPr>
                <a:xfrm rot="18309936">
                  <a:off x="7869107" y="2763618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" name="Oval 9"/>
                <p:cNvSpPr/>
                <p:nvPr/>
              </p:nvSpPr>
              <p:spPr>
                <a:xfrm rot="18309936">
                  <a:off x="8013566" y="2610251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" name="Oval 10"/>
                <p:cNvSpPr/>
                <p:nvPr/>
              </p:nvSpPr>
              <p:spPr>
                <a:xfrm rot="18309936">
                  <a:off x="5809144" y="2023428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" name="Oval 11"/>
                <p:cNvSpPr/>
                <p:nvPr/>
              </p:nvSpPr>
              <p:spPr>
                <a:xfrm rot="18309936">
                  <a:off x="7975503" y="2784862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Oval 12"/>
                <p:cNvSpPr/>
                <p:nvPr/>
              </p:nvSpPr>
              <p:spPr>
                <a:xfrm rot="18309936">
                  <a:off x="9784546" y="1884303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Oval 13"/>
                <p:cNvSpPr/>
                <p:nvPr/>
              </p:nvSpPr>
              <p:spPr>
                <a:xfrm rot="18309936">
                  <a:off x="9652095" y="2328271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Oval 14"/>
                <p:cNvSpPr/>
                <p:nvPr/>
              </p:nvSpPr>
              <p:spPr>
                <a:xfrm rot="18309936">
                  <a:off x="9778460" y="2216419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Oval 15"/>
                <p:cNvSpPr/>
                <p:nvPr/>
              </p:nvSpPr>
              <p:spPr>
                <a:xfrm rot="18309936">
                  <a:off x="9794855" y="2005732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Oval 16"/>
                <p:cNvSpPr/>
                <p:nvPr/>
              </p:nvSpPr>
              <p:spPr>
                <a:xfrm rot="18309936">
                  <a:off x="9491867" y="2423371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88" name="Group 987"/>
              <p:cNvGrpSpPr/>
              <p:nvPr/>
            </p:nvGrpSpPr>
            <p:grpSpPr>
              <a:xfrm rot="14770617">
                <a:off x="4703113" y="2569577"/>
                <a:ext cx="4597296" cy="3081617"/>
                <a:chOff x="5388312" y="222107"/>
                <a:chExt cx="4597296" cy="3081617"/>
              </a:xfrm>
            </p:grpSpPr>
            <p:grpSp>
              <p:nvGrpSpPr>
                <p:cNvPr id="989" name="Group 988"/>
                <p:cNvGrpSpPr/>
                <p:nvPr/>
              </p:nvGrpSpPr>
              <p:grpSpPr>
                <a:xfrm>
                  <a:off x="6242811" y="222107"/>
                  <a:ext cx="3742797" cy="2434444"/>
                  <a:chOff x="6242811" y="222107"/>
                  <a:chExt cx="3742797" cy="2434444"/>
                </a:xfrm>
              </p:grpSpPr>
              <p:grpSp>
                <p:nvGrpSpPr>
                  <p:cNvPr id="1314" name="Group 1313"/>
                  <p:cNvGrpSpPr/>
                  <p:nvPr/>
                </p:nvGrpSpPr>
                <p:grpSpPr>
                  <a:xfrm>
                    <a:off x="6242811" y="296119"/>
                    <a:ext cx="2404111" cy="1845758"/>
                    <a:chOff x="7448550" y="-27954"/>
                    <a:chExt cx="4171950" cy="3544071"/>
                  </a:xfrm>
                </p:grpSpPr>
                <p:sp>
                  <p:nvSpPr>
                    <p:cNvPr id="1659" name="Oval 1658"/>
                    <p:cNvSpPr/>
                    <p:nvPr/>
                  </p:nvSpPr>
                  <p:spPr>
                    <a:xfrm>
                      <a:off x="8477250" y="2162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60" name="Oval 1659"/>
                    <p:cNvSpPr/>
                    <p:nvPr/>
                  </p:nvSpPr>
                  <p:spPr>
                    <a:xfrm>
                      <a:off x="8629650" y="2315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61" name="Oval 1660"/>
                    <p:cNvSpPr/>
                    <p:nvPr/>
                  </p:nvSpPr>
                  <p:spPr>
                    <a:xfrm>
                      <a:off x="8401050" y="1896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62" name="Oval 1661"/>
                    <p:cNvSpPr/>
                    <p:nvPr/>
                  </p:nvSpPr>
                  <p:spPr>
                    <a:xfrm>
                      <a:off x="8553450" y="2048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63" name="Oval 1662"/>
                    <p:cNvSpPr/>
                    <p:nvPr/>
                  </p:nvSpPr>
                  <p:spPr>
                    <a:xfrm>
                      <a:off x="10972800" y="905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64" name="Oval 1663"/>
                    <p:cNvSpPr/>
                    <p:nvPr/>
                  </p:nvSpPr>
                  <p:spPr>
                    <a:xfrm>
                      <a:off x="7448550" y="1267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65" name="Oval 1664"/>
                    <p:cNvSpPr/>
                    <p:nvPr/>
                  </p:nvSpPr>
                  <p:spPr>
                    <a:xfrm>
                      <a:off x="76009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66" name="Oval 1665"/>
                    <p:cNvSpPr/>
                    <p:nvPr/>
                  </p:nvSpPr>
                  <p:spPr>
                    <a:xfrm>
                      <a:off x="77533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67" name="Oval 1666"/>
                    <p:cNvSpPr/>
                    <p:nvPr/>
                  </p:nvSpPr>
                  <p:spPr>
                    <a:xfrm>
                      <a:off x="8267700" y="2181997"/>
                      <a:ext cx="323849" cy="324001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68" name="Oval 1667"/>
                    <p:cNvSpPr/>
                    <p:nvPr/>
                  </p:nvSpPr>
                  <p:spPr>
                    <a:xfrm>
                      <a:off x="8420100" y="2334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69" name="Oval 1668"/>
                    <p:cNvSpPr/>
                    <p:nvPr/>
                  </p:nvSpPr>
                  <p:spPr>
                    <a:xfrm>
                      <a:off x="1083945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70" name="Oval 1669"/>
                    <p:cNvSpPr/>
                    <p:nvPr/>
                  </p:nvSpPr>
                  <p:spPr>
                    <a:xfrm>
                      <a:off x="8839200" y="2219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71" name="Oval 1670"/>
                    <p:cNvSpPr/>
                    <p:nvPr/>
                  </p:nvSpPr>
                  <p:spPr>
                    <a:xfrm>
                      <a:off x="8991600" y="2372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72" name="Oval 1671"/>
                    <p:cNvSpPr/>
                    <p:nvPr/>
                  </p:nvSpPr>
                  <p:spPr>
                    <a:xfrm>
                      <a:off x="11029950" y="657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73" name="Oval 1672"/>
                    <p:cNvSpPr/>
                    <p:nvPr/>
                  </p:nvSpPr>
                  <p:spPr>
                    <a:xfrm>
                      <a:off x="750570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74" name="Oval 1673"/>
                    <p:cNvSpPr/>
                    <p:nvPr/>
                  </p:nvSpPr>
                  <p:spPr>
                    <a:xfrm>
                      <a:off x="76581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75" name="Oval 1674"/>
                    <p:cNvSpPr/>
                    <p:nvPr/>
                  </p:nvSpPr>
                  <p:spPr>
                    <a:xfrm>
                      <a:off x="78105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76" name="Oval 1675"/>
                    <p:cNvSpPr/>
                    <p:nvPr/>
                  </p:nvSpPr>
                  <p:spPr>
                    <a:xfrm>
                      <a:off x="79629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77" name="Oval 1676"/>
                    <p:cNvSpPr/>
                    <p:nvPr/>
                  </p:nvSpPr>
                  <p:spPr>
                    <a:xfrm>
                      <a:off x="81153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78" name="Oval 1677"/>
                    <p:cNvSpPr/>
                    <p:nvPr/>
                  </p:nvSpPr>
                  <p:spPr>
                    <a:xfrm>
                      <a:off x="10896600" y="943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79" name="Oval 1678"/>
                    <p:cNvSpPr/>
                    <p:nvPr/>
                  </p:nvSpPr>
                  <p:spPr>
                    <a:xfrm>
                      <a:off x="110490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80" name="Oval 1679"/>
                    <p:cNvSpPr/>
                    <p:nvPr/>
                  </p:nvSpPr>
                  <p:spPr>
                    <a:xfrm>
                      <a:off x="75247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81" name="Oval 1680"/>
                    <p:cNvSpPr/>
                    <p:nvPr/>
                  </p:nvSpPr>
                  <p:spPr>
                    <a:xfrm>
                      <a:off x="7791450" y="810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82" name="Oval 1681"/>
                    <p:cNvSpPr/>
                    <p:nvPr/>
                  </p:nvSpPr>
                  <p:spPr>
                    <a:xfrm>
                      <a:off x="7943850" y="962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83" name="Oval 1682"/>
                    <p:cNvSpPr/>
                    <p:nvPr/>
                  </p:nvSpPr>
                  <p:spPr>
                    <a:xfrm>
                      <a:off x="8096250" y="1115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84" name="Oval 1683"/>
                    <p:cNvSpPr/>
                    <p:nvPr/>
                  </p:nvSpPr>
                  <p:spPr>
                    <a:xfrm>
                      <a:off x="8248650" y="1267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85" name="Oval 1684"/>
                    <p:cNvSpPr/>
                    <p:nvPr/>
                  </p:nvSpPr>
                  <p:spPr>
                    <a:xfrm>
                      <a:off x="84010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86" name="Oval 1685"/>
                    <p:cNvSpPr/>
                    <p:nvPr/>
                  </p:nvSpPr>
                  <p:spPr>
                    <a:xfrm>
                      <a:off x="85534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87" name="Oval 1686"/>
                    <p:cNvSpPr/>
                    <p:nvPr/>
                  </p:nvSpPr>
                  <p:spPr>
                    <a:xfrm>
                      <a:off x="8705850" y="1724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88" name="Oval 1687"/>
                    <p:cNvSpPr/>
                    <p:nvPr/>
                  </p:nvSpPr>
                  <p:spPr>
                    <a:xfrm>
                      <a:off x="8001000" y="714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89" name="Oval 1688"/>
                    <p:cNvSpPr/>
                    <p:nvPr/>
                  </p:nvSpPr>
                  <p:spPr>
                    <a:xfrm>
                      <a:off x="8153400" y="867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90" name="Oval 1689"/>
                    <p:cNvSpPr/>
                    <p:nvPr/>
                  </p:nvSpPr>
                  <p:spPr>
                    <a:xfrm>
                      <a:off x="830580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91" name="Oval 1690"/>
                    <p:cNvSpPr/>
                    <p:nvPr/>
                  </p:nvSpPr>
                  <p:spPr>
                    <a:xfrm>
                      <a:off x="84582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92" name="Oval 1691"/>
                    <p:cNvSpPr/>
                    <p:nvPr/>
                  </p:nvSpPr>
                  <p:spPr>
                    <a:xfrm>
                      <a:off x="86106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93" name="Oval 1692"/>
                    <p:cNvSpPr/>
                    <p:nvPr/>
                  </p:nvSpPr>
                  <p:spPr>
                    <a:xfrm>
                      <a:off x="87630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94" name="Oval 1693"/>
                    <p:cNvSpPr/>
                    <p:nvPr/>
                  </p:nvSpPr>
                  <p:spPr>
                    <a:xfrm>
                      <a:off x="89154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95" name="Oval 1694"/>
                    <p:cNvSpPr/>
                    <p:nvPr/>
                  </p:nvSpPr>
                  <p:spPr>
                    <a:xfrm>
                      <a:off x="906780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96" name="Oval 1695"/>
                    <p:cNvSpPr/>
                    <p:nvPr/>
                  </p:nvSpPr>
                  <p:spPr>
                    <a:xfrm>
                      <a:off x="81724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97" name="Oval 1696"/>
                    <p:cNvSpPr/>
                    <p:nvPr/>
                  </p:nvSpPr>
                  <p:spPr>
                    <a:xfrm>
                      <a:off x="8324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98" name="Oval 1697"/>
                    <p:cNvSpPr/>
                    <p:nvPr/>
                  </p:nvSpPr>
                  <p:spPr>
                    <a:xfrm>
                      <a:off x="8477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99" name="Oval 1698"/>
                    <p:cNvSpPr/>
                    <p:nvPr/>
                  </p:nvSpPr>
                  <p:spPr>
                    <a:xfrm>
                      <a:off x="8401050" y="11340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00" name="Oval 1699"/>
                    <p:cNvSpPr/>
                    <p:nvPr/>
                  </p:nvSpPr>
                  <p:spPr>
                    <a:xfrm>
                      <a:off x="85534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01" name="Oval 1700"/>
                    <p:cNvSpPr/>
                    <p:nvPr/>
                  </p:nvSpPr>
                  <p:spPr>
                    <a:xfrm>
                      <a:off x="845820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02" name="Oval 1701"/>
                    <p:cNvSpPr/>
                    <p:nvPr/>
                  </p:nvSpPr>
                  <p:spPr>
                    <a:xfrm>
                      <a:off x="86106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03" name="Oval 1702"/>
                    <p:cNvSpPr/>
                    <p:nvPr/>
                  </p:nvSpPr>
                  <p:spPr>
                    <a:xfrm>
                      <a:off x="876300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04" name="Oval 1703"/>
                    <p:cNvSpPr/>
                    <p:nvPr/>
                  </p:nvSpPr>
                  <p:spPr>
                    <a:xfrm>
                      <a:off x="8915400" y="1343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05" name="Oval 1704"/>
                    <p:cNvSpPr/>
                    <p:nvPr/>
                  </p:nvSpPr>
                  <p:spPr>
                    <a:xfrm>
                      <a:off x="832485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06" name="Oval 1705"/>
                    <p:cNvSpPr/>
                    <p:nvPr/>
                  </p:nvSpPr>
                  <p:spPr>
                    <a:xfrm>
                      <a:off x="8743950" y="676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07" name="Oval 1706"/>
                    <p:cNvSpPr/>
                    <p:nvPr/>
                  </p:nvSpPr>
                  <p:spPr>
                    <a:xfrm>
                      <a:off x="8896350" y="829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08" name="Oval 1707"/>
                    <p:cNvSpPr/>
                    <p:nvPr/>
                  </p:nvSpPr>
                  <p:spPr>
                    <a:xfrm>
                      <a:off x="9048750" y="981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09" name="Oval 1708"/>
                    <p:cNvSpPr/>
                    <p:nvPr/>
                  </p:nvSpPr>
                  <p:spPr>
                    <a:xfrm>
                      <a:off x="9201150" y="11340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0" name="Oval 1709"/>
                    <p:cNvSpPr/>
                    <p:nvPr/>
                  </p:nvSpPr>
                  <p:spPr>
                    <a:xfrm>
                      <a:off x="93535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1" name="Oval 1710"/>
                    <p:cNvSpPr/>
                    <p:nvPr/>
                  </p:nvSpPr>
                  <p:spPr>
                    <a:xfrm>
                      <a:off x="910590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2" name="Oval 1711"/>
                    <p:cNvSpPr/>
                    <p:nvPr/>
                  </p:nvSpPr>
                  <p:spPr>
                    <a:xfrm>
                      <a:off x="925830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3" name="Oval 1712"/>
                    <p:cNvSpPr/>
                    <p:nvPr/>
                  </p:nvSpPr>
                  <p:spPr>
                    <a:xfrm>
                      <a:off x="94107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4" name="Oval 1713"/>
                    <p:cNvSpPr/>
                    <p:nvPr/>
                  </p:nvSpPr>
                  <p:spPr>
                    <a:xfrm>
                      <a:off x="897255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5" name="Oval 1714"/>
                    <p:cNvSpPr/>
                    <p:nvPr/>
                  </p:nvSpPr>
                  <p:spPr>
                    <a:xfrm>
                      <a:off x="912495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6" name="Oval 1715"/>
                    <p:cNvSpPr/>
                    <p:nvPr/>
                  </p:nvSpPr>
                  <p:spPr>
                    <a:xfrm>
                      <a:off x="927735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7" name="Oval 1716"/>
                    <p:cNvSpPr/>
                    <p:nvPr/>
                  </p:nvSpPr>
                  <p:spPr>
                    <a:xfrm>
                      <a:off x="9734550" y="581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8" name="Oval 1717"/>
                    <p:cNvSpPr/>
                    <p:nvPr/>
                  </p:nvSpPr>
                  <p:spPr>
                    <a:xfrm>
                      <a:off x="98869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9" name="Oval 1718"/>
                    <p:cNvSpPr/>
                    <p:nvPr/>
                  </p:nvSpPr>
                  <p:spPr>
                    <a:xfrm>
                      <a:off x="97917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20" name="Oval 1719"/>
                    <p:cNvSpPr/>
                    <p:nvPr/>
                  </p:nvSpPr>
                  <p:spPr>
                    <a:xfrm>
                      <a:off x="99441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21" name="Oval 1720"/>
                    <p:cNvSpPr/>
                    <p:nvPr/>
                  </p:nvSpPr>
                  <p:spPr>
                    <a:xfrm>
                      <a:off x="10096500" y="638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22" name="Oval 1721"/>
                    <p:cNvSpPr/>
                    <p:nvPr/>
                  </p:nvSpPr>
                  <p:spPr>
                    <a:xfrm>
                      <a:off x="10248900" y="791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23" name="Oval 1722"/>
                    <p:cNvSpPr/>
                    <p:nvPr/>
                  </p:nvSpPr>
                  <p:spPr>
                    <a:xfrm>
                      <a:off x="965835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24" name="Oval 1723"/>
                    <p:cNvSpPr/>
                    <p:nvPr/>
                  </p:nvSpPr>
                  <p:spPr>
                    <a:xfrm>
                      <a:off x="10077450" y="124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25" name="Oval 1724"/>
                    <p:cNvSpPr/>
                    <p:nvPr/>
                  </p:nvSpPr>
                  <p:spPr>
                    <a:xfrm>
                      <a:off x="10229850" y="276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26" name="Oval 1725"/>
                    <p:cNvSpPr/>
                    <p:nvPr/>
                  </p:nvSpPr>
                  <p:spPr>
                    <a:xfrm>
                      <a:off x="10382250" y="429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27" name="Oval 1726"/>
                    <p:cNvSpPr/>
                    <p:nvPr/>
                  </p:nvSpPr>
                  <p:spPr>
                    <a:xfrm>
                      <a:off x="10534650" y="581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28" name="Oval 1727"/>
                    <p:cNvSpPr/>
                    <p:nvPr/>
                  </p:nvSpPr>
                  <p:spPr>
                    <a:xfrm>
                      <a:off x="106870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29" name="Oval 1728"/>
                    <p:cNvSpPr/>
                    <p:nvPr/>
                  </p:nvSpPr>
                  <p:spPr>
                    <a:xfrm>
                      <a:off x="10439400" y="181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30" name="Oval 1729"/>
                    <p:cNvSpPr/>
                    <p:nvPr/>
                  </p:nvSpPr>
                  <p:spPr>
                    <a:xfrm>
                      <a:off x="105918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31" name="Oval 1730"/>
                    <p:cNvSpPr/>
                    <p:nvPr/>
                  </p:nvSpPr>
                  <p:spPr>
                    <a:xfrm>
                      <a:off x="107442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32" name="Oval 1731"/>
                    <p:cNvSpPr/>
                    <p:nvPr/>
                  </p:nvSpPr>
                  <p:spPr>
                    <a:xfrm>
                      <a:off x="10306050" y="4673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33" name="Oval 1732"/>
                    <p:cNvSpPr/>
                    <p:nvPr/>
                  </p:nvSpPr>
                  <p:spPr>
                    <a:xfrm>
                      <a:off x="1045845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34" name="Oval 1733"/>
                    <p:cNvSpPr/>
                    <p:nvPr/>
                  </p:nvSpPr>
                  <p:spPr>
                    <a:xfrm>
                      <a:off x="1061085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35" name="Oval 1734"/>
                    <p:cNvSpPr/>
                    <p:nvPr/>
                  </p:nvSpPr>
                  <p:spPr>
                    <a:xfrm>
                      <a:off x="9677400" y="943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36" name="Oval 1735"/>
                    <p:cNvSpPr/>
                    <p:nvPr/>
                  </p:nvSpPr>
                  <p:spPr>
                    <a:xfrm>
                      <a:off x="98298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37" name="Oval 1736"/>
                    <p:cNvSpPr/>
                    <p:nvPr/>
                  </p:nvSpPr>
                  <p:spPr>
                    <a:xfrm>
                      <a:off x="9982200" y="1248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38" name="Oval 1737"/>
                    <p:cNvSpPr/>
                    <p:nvPr/>
                  </p:nvSpPr>
                  <p:spPr>
                    <a:xfrm>
                      <a:off x="10134600" y="1400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39" name="Oval 1738"/>
                    <p:cNvSpPr/>
                    <p:nvPr/>
                  </p:nvSpPr>
                  <p:spPr>
                    <a:xfrm>
                      <a:off x="10287000" y="1553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40" name="Oval 1739"/>
                    <p:cNvSpPr/>
                    <p:nvPr/>
                  </p:nvSpPr>
                  <p:spPr>
                    <a:xfrm>
                      <a:off x="10439400" y="1705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41" name="Oval 1740"/>
                    <p:cNvSpPr/>
                    <p:nvPr/>
                  </p:nvSpPr>
                  <p:spPr>
                    <a:xfrm>
                      <a:off x="10591800" y="1857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42" name="Oval 1741"/>
                    <p:cNvSpPr/>
                    <p:nvPr/>
                  </p:nvSpPr>
                  <p:spPr>
                    <a:xfrm>
                      <a:off x="10744200" y="2010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43" name="Oval 1742"/>
                    <p:cNvSpPr/>
                    <p:nvPr/>
                  </p:nvSpPr>
                  <p:spPr>
                    <a:xfrm>
                      <a:off x="9848850" y="1534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44" name="Oval 1743"/>
                    <p:cNvSpPr/>
                    <p:nvPr/>
                  </p:nvSpPr>
                  <p:spPr>
                    <a:xfrm>
                      <a:off x="10001250" y="1686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45" name="Oval 1744"/>
                    <p:cNvSpPr/>
                    <p:nvPr/>
                  </p:nvSpPr>
                  <p:spPr>
                    <a:xfrm>
                      <a:off x="10153650" y="1838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46" name="Oval 1745"/>
                    <p:cNvSpPr/>
                    <p:nvPr/>
                  </p:nvSpPr>
                  <p:spPr>
                    <a:xfrm>
                      <a:off x="10039350" y="1000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47" name="Oval 1746"/>
                    <p:cNvSpPr/>
                    <p:nvPr/>
                  </p:nvSpPr>
                  <p:spPr>
                    <a:xfrm>
                      <a:off x="101917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48" name="Oval 1747"/>
                    <p:cNvSpPr/>
                    <p:nvPr/>
                  </p:nvSpPr>
                  <p:spPr>
                    <a:xfrm>
                      <a:off x="103441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49" name="Oval 1748"/>
                    <p:cNvSpPr/>
                    <p:nvPr/>
                  </p:nvSpPr>
                  <p:spPr>
                    <a:xfrm>
                      <a:off x="104965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50" name="Oval 1749"/>
                    <p:cNvSpPr/>
                    <p:nvPr/>
                  </p:nvSpPr>
                  <p:spPr>
                    <a:xfrm>
                      <a:off x="106489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51" name="Oval 1750"/>
                    <p:cNvSpPr/>
                    <p:nvPr/>
                  </p:nvSpPr>
                  <p:spPr>
                    <a:xfrm>
                      <a:off x="108013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52" name="Oval 1751"/>
                    <p:cNvSpPr/>
                    <p:nvPr/>
                  </p:nvSpPr>
                  <p:spPr>
                    <a:xfrm>
                      <a:off x="10210800" y="15912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53" name="Oval 1752"/>
                    <p:cNvSpPr/>
                    <p:nvPr/>
                  </p:nvSpPr>
                  <p:spPr>
                    <a:xfrm>
                      <a:off x="10363200" y="17436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54" name="Oval 1753"/>
                    <p:cNvSpPr/>
                    <p:nvPr/>
                  </p:nvSpPr>
                  <p:spPr>
                    <a:xfrm>
                      <a:off x="10515600" y="18960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55" name="Oval 1754"/>
                    <p:cNvSpPr/>
                    <p:nvPr/>
                  </p:nvSpPr>
                  <p:spPr>
                    <a:xfrm>
                      <a:off x="10534650" y="1000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56" name="Oval 1755"/>
                    <p:cNvSpPr/>
                    <p:nvPr/>
                  </p:nvSpPr>
                  <p:spPr>
                    <a:xfrm>
                      <a:off x="10763250" y="9245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57" name="Oval 1756"/>
                    <p:cNvSpPr/>
                    <p:nvPr/>
                  </p:nvSpPr>
                  <p:spPr>
                    <a:xfrm>
                      <a:off x="106870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58" name="Oval 1757"/>
                    <p:cNvSpPr/>
                    <p:nvPr/>
                  </p:nvSpPr>
                  <p:spPr>
                    <a:xfrm>
                      <a:off x="108394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59" name="Oval 1758"/>
                    <p:cNvSpPr/>
                    <p:nvPr/>
                  </p:nvSpPr>
                  <p:spPr>
                    <a:xfrm>
                      <a:off x="10991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60" name="Oval 1759"/>
                    <p:cNvSpPr/>
                    <p:nvPr/>
                  </p:nvSpPr>
                  <p:spPr>
                    <a:xfrm>
                      <a:off x="11144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61" name="Oval 1760"/>
                    <p:cNvSpPr/>
                    <p:nvPr/>
                  </p:nvSpPr>
                  <p:spPr>
                    <a:xfrm>
                      <a:off x="916305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62" name="Oval 1761"/>
                    <p:cNvSpPr/>
                    <p:nvPr/>
                  </p:nvSpPr>
                  <p:spPr>
                    <a:xfrm>
                      <a:off x="11049000" y="1877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63" name="Oval 1762"/>
                    <p:cNvSpPr/>
                    <p:nvPr/>
                  </p:nvSpPr>
                  <p:spPr>
                    <a:xfrm>
                      <a:off x="9010650" y="1934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64" name="Oval 1763"/>
                    <p:cNvSpPr/>
                    <p:nvPr/>
                  </p:nvSpPr>
                  <p:spPr>
                    <a:xfrm>
                      <a:off x="931545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65" name="Oval 1764"/>
                    <p:cNvSpPr/>
                    <p:nvPr/>
                  </p:nvSpPr>
                  <p:spPr>
                    <a:xfrm>
                      <a:off x="9563100" y="1648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66" name="Oval 1765"/>
                    <p:cNvSpPr/>
                    <p:nvPr/>
                  </p:nvSpPr>
                  <p:spPr>
                    <a:xfrm>
                      <a:off x="96012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67" name="Oval 1766"/>
                    <p:cNvSpPr/>
                    <p:nvPr/>
                  </p:nvSpPr>
                  <p:spPr>
                    <a:xfrm>
                      <a:off x="7829550" y="505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68" name="Oval 1767"/>
                    <p:cNvSpPr/>
                    <p:nvPr/>
                  </p:nvSpPr>
                  <p:spPr>
                    <a:xfrm>
                      <a:off x="8801100" y="467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69" name="Oval 1768"/>
                    <p:cNvSpPr/>
                    <p:nvPr/>
                  </p:nvSpPr>
                  <p:spPr>
                    <a:xfrm>
                      <a:off x="8401050" y="657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70" name="Oval 1769"/>
                    <p:cNvSpPr/>
                    <p:nvPr/>
                  </p:nvSpPr>
                  <p:spPr>
                    <a:xfrm>
                      <a:off x="958215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71" name="Oval 1770"/>
                    <p:cNvSpPr/>
                    <p:nvPr/>
                  </p:nvSpPr>
                  <p:spPr>
                    <a:xfrm>
                      <a:off x="8896350" y="162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72" name="Oval 1771"/>
                    <p:cNvSpPr/>
                    <p:nvPr/>
                  </p:nvSpPr>
                  <p:spPr>
                    <a:xfrm>
                      <a:off x="9086850" y="86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73" name="Oval 1772"/>
                    <p:cNvSpPr/>
                    <p:nvPr/>
                  </p:nvSpPr>
                  <p:spPr>
                    <a:xfrm>
                      <a:off x="9067800" y="448221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74" name="Oval 1773"/>
                    <p:cNvSpPr/>
                    <p:nvPr/>
                  </p:nvSpPr>
                  <p:spPr>
                    <a:xfrm>
                      <a:off x="92964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75" name="Oval 1774"/>
                    <p:cNvSpPr/>
                    <p:nvPr/>
                  </p:nvSpPr>
                  <p:spPr>
                    <a:xfrm>
                      <a:off x="9334500" y="10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76" name="Oval 1775"/>
                    <p:cNvSpPr/>
                    <p:nvPr/>
                  </p:nvSpPr>
                  <p:spPr>
                    <a:xfrm>
                      <a:off x="941070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77" name="Oval 1776"/>
                    <p:cNvSpPr/>
                    <p:nvPr/>
                  </p:nvSpPr>
                  <p:spPr>
                    <a:xfrm>
                      <a:off x="9715500" y="-27954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78" name="Oval 1777"/>
                    <p:cNvSpPr/>
                    <p:nvPr/>
                  </p:nvSpPr>
                  <p:spPr>
                    <a:xfrm>
                      <a:off x="8020050" y="2958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79" name="Oval 1778"/>
                    <p:cNvSpPr/>
                    <p:nvPr/>
                  </p:nvSpPr>
                  <p:spPr>
                    <a:xfrm>
                      <a:off x="8172450" y="4482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80" name="Oval 1779"/>
                    <p:cNvSpPr/>
                    <p:nvPr/>
                  </p:nvSpPr>
                  <p:spPr>
                    <a:xfrm>
                      <a:off x="8305800" y="86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81" name="Oval 1780"/>
                    <p:cNvSpPr/>
                    <p:nvPr/>
                  </p:nvSpPr>
                  <p:spPr>
                    <a:xfrm>
                      <a:off x="845820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82" name="Oval 1781"/>
                    <p:cNvSpPr/>
                    <p:nvPr/>
                  </p:nvSpPr>
                  <p:spPr>
                    <a:xfrm>
                      <a:off x="8610600" y="391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83" name="Oval 1782"/>
                    <p:cNvSpPr/>
                    <p:nvPr/>
                  </p:nvSpPr>
                  <p:spPr>
                    <a:xfrm>
                      <a:off x="8515350" y="-8904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84" name="Oval 1783"/>
                    <p:cNvSpPr/>
                    <p:nvPr/>
                  </p:nvSpPr>
                  <p:spPr>
                    <a:xfrm>
                      <a:off x="8667750" y="143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85" name="Oval 1784"/>
                    <p:cNvSpPr/>
                    <p:nvPr/>
                  </p:nvSpPr>
                  <p:spPr>
                    <a:xfrm>
                      <a:off x="9639300" y="1934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86" name="Oval 1785"/>
                    <p:cNvSpPr/>
                    <p:nvPr/>
                  </p:nvSpPr>
                  <p:spPr>
                    <a:xfrm>
                      <a:off x="9810750" y="1819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87" name="Oval 1786"/>
                    <p:cNvSpPr/>
                    <p:nvPr/>
                  </p:nvSpPr>
                  <p:spPr>
                    <a:xfrm>
                      <a:off x="9353550" y="1972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88" name="Oval 1787"/>
                    <p:cNvSpPr/>
                    <p:nvPr/>
                  </p:nvSpPr>
                  <p:spPr>
                    <a:xfrm>
                      <a:off x="9505950" y="2200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89" name="Oval 1788"/>
                    <p:cNvSpPr/>
                    <p:nvPr/>
                  </p:nvSpPr>
                  <p:spPr>
                    <a:xfrm>
                      <a:off x="9677400" y="2086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90" name="Oval 1789"/>
                    <p:cNvSpPr/>
                    <p:nvPr/>
                  </p:nvSpPr>
                  <p:spPr>
                    <a:xfrm>
                      <a:off x="9220200" y="2238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91" name="Oval 1790"/>
                    <p:cNvSpPr/>
                    <p:nvPr/>
                  </p:nvSpPr>
                  <p:spPr>
                    <a:xfrm>
                      <a:off x="9963150" y="2010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92" name="Oval 1791"/>
                    <p:cNvSpPr/>
                    <p:nvPr/>
                  </p:nvSpPr>
                  <p:spPr>
                    <a:xfrm>
                      <a:off x="10420350" y="2219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93" name="Oval 1792"/>
                    <p:cNvSpPr/>
                    <p:nvPr/>
                  </p:nvSpPr>
                  <p:spPr>
                    <a:xfrm>
                      <a:off x="9906000" y="2315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94" name="Oval 1793"/>
                    <p:cNvSpPr/>
                    <p:nvPr/>
                  </p:nvSpPr>
                  <p:spPr>
                    <a:xfrm>
                      <a:off x="10077450" y="2200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95" name="Oval 1794"/>
                    <p:cNvSpPr/>
                    <p:nvPr/>
                  </p:nvSpPr>
                  <p:spPr>
                    <a:xfrm>
                      <a:off x="9620250" y="2353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96" name="Oval 1795"/>
                    <p:cNvSpPr/>
                    <p:nvPr/>
                  </p:nvSpPr>
                  <p:spPr>
                    <a:xfrm>
                      <a:off x="9772650" y="2581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97" name="Oval 1796"/>
                    <p:cNvSpPr/>
                    <p:nvPr/>
                  </p:nvSpPr>
                  <p:spPr>
                    <a:xfrm>
                      <a:off x="9944100" y="2467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98" name="Oval 1797"/>
                    <p:cNvSpPr/>
                    <p:nvPr/>
                  </p:nvSpPr>
                  <p:spPr>
                    <a:xfrm>
                      <a:off x="9486900" y="2619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99" name="Oval 1798"/>
                    <p:cNvSpPr/>
                    <p:nvPr/>
                  </p:nvSpPr>
                  <p:spPr>
                    <a:xfrm>
                      <a:off x="10229850" y="2391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00" name="Oval 1799"/>
                    <p:cNvSpPr/>
                    <p:nvPr/>
                  </p:nvSpPr>
                  <p:spPr>
                    <a:xfrm>
                      <a:off x="9715500" y="25825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01" name="Oval 1800"/>
                    <p:cNvSpPr/>
                    <p:nvPr/>
                  </p:nvSpPr>
                  <p:spPr>
                    <a:xfrm>
                      <a:off x="9867900" y="27349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02" name="Oval 1801"/>
                    <p:cNvSpPr/>
                    <p:nvPr/>
                  </p:nvSpPr>
                  <p:spPr>
                    <a:xfrm>
                      <a:off x="10020300" y="28873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03" name="Oval 1802"/>
                    <p:cNvSpPr/>
                    <p:nvPr/>
                  </p:nvSpPr>
                  <p:spPr>
                    <a:xfrm>
                      <a:off x="10172700" y="30397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04" name="Oval 1803"/>
                    <p:cNvSpPr/>
                    <p:nvPr/>
                  </p:nvSpPr>
                  <p:spPr>
                    <a:xfrm>
                      <a:off x="9277350" y="25634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05" name="Oval 1804"/>
                    <p:cNvSpPr/>
                    <p:nvPr/>
                  </p:nvSpPr>
                  <p:spPr>
                    <a:xfrm>
                      <a:off x="9429750" y="27158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06" name="Oval 1805"/>
                    <p:cNvSpPr/>
                    <p:nvPr/>
                  </p:nvSpPr>
                  <p:spPr>
                    <a:xfrm>
                      <a:off x="9582150" y="28682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07" name="Oval 1806"/>
                    <p:cNvSpPr/>
                    <p:nvPr/>
                  </p:nvSpPr>
                  <p:spPr>
                    <a:xfrm>
                      <a:off x="10077450" y="26396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08" name="Oval 1807"/>
                    <p:cNvSpPr/>
                    <p:nvPr/>
                  </p:nvSpPr>
                  <p:spPr>
                    <a:xfrm>
                      <a:off x="10229850" y="27920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09" name="Oval 1808"/>
                    <p:cNvSpPr/>
                    <p:nvPr/>
                  </p:nvSpPr>
                  <p:spPr>
                    <a:xfrm>
                      <a:off x="9639300" y="26206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10" name="Oval 1809"/>
                    <p:cNvSpPr/>
                    <p:nvPr/>
                  </p:nvSpPr>
                  <p:spPr>
                    <a:xfrm>
                      <a:off x="9791700" y="27730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11" name="Oval 1810"/>
                    <p:cNvSpPr/>
                    <p:nvPr/>
                  </p:nvSpPr>
                  <p:spPr>
                    <a:xfrm>
                      <a:off x="9944100" y="29254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12" name="Oval 1811"/>
                    <p:cNvSpPr/>
                    <p:nvPr/>
                  </p:nvSpPr>
                  <p:spPr>
                    <a:xfrm>
                      <a:off x="10496550" y="2525292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13" name="Oval 1812"/>
                    <p:cNvSpPr/>
                    <p:nvPr/>
                  </p:nvSpPr>
                  <p:spPr>
                    <a:xfrm>
                      <a:off x="10477500" y="29065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14" name="Oval 1813"/>
                    <p:cNvSpPr/>
                    <p:nvPr/>
                  </p:nvSpPr>
                  <p:spPr>
                    <a:xfrm>
                      <a:off x="10744200" y="201813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15" name="Oval 1814"/>
                    <p:cNvSpPr/>
                    <p:nvPr/>
                  </p:nvSpPr>
                  <p:spPr>
                    <a:xfrm>
                      <a:off x="8629650" y="2315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16" name="Oval 1815"/>
                    <p:cNvSpPr/>
                    <p:nvPr/>
                  </p:nvSpPr>
                  <p:spPr>
                    <a:xfrm>
                      <a:off x="8782050" y="2467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17" name="Oval 1816"/>
                    <p:cNvSpPr/>
                    <p:nvPr/>
                  </p:nvSpPr>
                  <p:spPr>
                    <a:xfrm>
                      <a:off x="8553450" y="2048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18" name="Oval 1817"/>
                    <p:cNvSpPr/>
                    <p:nvPr/>
                  </p:nvSpPr>
                  <p:spPr>
                    <a:xfrm>
                      <a:off x="8705850" y="2201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19" name="Oval 1818"/>
                    <p:cNvSpPr/>
                    <p:nvPr/>
                  </p:nvSpPr>
                  <p:spPr>
                    <a:xfrm>
                      <a:off x="11125200" y="10578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20" name="Oval 1819"/>
                    <p:cNvSpPr/>
                    <p:nvPr/>
                  </p:nvSpPr>
                  <p:spPr>
                    <a:xfrm>
                      <a:off x="76009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21" name="Oval 1820"/>
                    <p:cNvSpPr/>
                    <p:nvPr/>
                  </p:nvSpPr>
                  <p:spPr>
                    <a:xfrm>
                      <a:off x="77533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22" name="Oval 1821"/>
                    <p:cNvSpPr/>
                    <p:nvPr/>
                  </p:nvSpPr>
                  <p:spPr>
                    <a:xfrm>
                      <a:off x="7905750" y="1724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23" name="Oval 1822"/>
                    <p:cNvSpPr/>
                    <p:nvPr/>
                  </p:nvSpPr>
                  <p:spPr>
                    <a:xfrm>
                      <a:off x="8420100" y="2334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24" name="Oval 1823"/>
                    <p:cNvSpPr/>
                    <p:nvPr/>
                  </p:nvSpPr>
                  <p:spPr>
                    <a:xfrm>
                      <a:off x="8572500" y="2486796"/>
                      <a:ext cx="323849" cy="324001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25" name="Oval 1824"/>
                    <p:cNvSpPr/>
                    <p:nvPr/>
                  </p:nvSpPr>
                  <p:spPr>
                    <a:xfrm>
                      <a:off x="10991850" y="1343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26" name="Oval 1825"/>
                    <p:cNvSpPr/>
                    <p:nvPr/>
                  </p:nvSpPr>
                  <p:spPr>
                    <a:xfrm>
                      <a:off x="8991600" y="2372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27" name="Oval 1826"/>
                    <p:cNvSpPr/>
                    <p:nvPr/>
                  </p:nvSpPr>
                  <p:spPr>
                    <a:xfrm>
                      <a:off x="9144000" y="2524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28" name="Oval 1827"/>
                    <p:cNvSpPr/>
                    <p:nvPr/>
                  </p:nvSpPr>
                  <p:spPr>
                    <a:xfrm>
                      <a:off x="11182350" y="810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29" name="Oval 1828"/>
                    <p:cNvSpPr/>
                    <p:nvPr/>
                  </p:nvSpPr>
                  <p:spPr>
                    <a:xfrm>
                      <a:off x="76581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30" name="Oval 1829"/>
                    <p:cNvSpPr/>
                    <p:nvPr/>
                  </p:nvSpPr>
                  <p:spPr>
                    <a:xfrm>
                      <a:off x="78105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31" name="Oval 1830"/>
                    <p:cNvSpPr/>
                    <p:nvPr/>
                  </p:nvSpPr>
                  <p:spPr>
                    <a:xfrm>
                      <a:off x="79629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32" name="Oval 1831"/>
                    <p:cNvSpPr/>
                    <p:nvPr/>
                  </p:nvSpPr>
                  <p:spPr>
                    <a:xfrm>
                      <a:off x="81153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33" name="Oval 1832"/>
                    <p:cNvSpPr/>
                    <p:nvPr/>
                  </p:nvSpPr>
                  <p:spPr>
                    <a:xfrm>
                      <a:off x="826770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34" name="Oval 1833"/>
                    <p:cNvSpPr/>
                    <p:nvPr/>
                  </p:nvSpPr>
                  <p:spPr>
                    <a:xfrm>
                      <a:off x="110490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35" name="Oval 1834"/>
                    <p:cNvSpPr/>
                    <p:nvPr/>
                  </p:nvSpPr>
                  <p:spPr>
                    <a:xfrm>
                      <a:off x="11201400" y="1248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36" name="Oval 1835"/>
                    <p:cNvSpPr/>
                    <p:nvPr/>
                  </p:nvSpPr>
                  <p:spPr>
                    <a:xfrm>
                      <a:off x="76771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37" name="Oval 1836"/>
                    <p:cNvSpPr/>
                    <p:nvPr/>
                  </p:nvSpPr>
                  <p:spPr>
                    <a:xfrm>
                      <a:off x="7943850" y="962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38" name="Oval 1837"/>
                    <p:cNvSpPr/>
                    <p:nvPr/>
                  </p:nvSpPr>
                  <p:spPr>
                    <a:xfrm>
                      <a:off x="8096250" y="1115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39" name="Oval 1838"/>
                    <p:cNvSpPr/>
                    <p:nvPr/>
                  </p:nvSpPr>
                  <p:spPr>
                    <a:xfrm>
                      <a:off x="8248650" y="1267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40" name="Oval 1839"/>
                    <p:cNvSpPr/>
                    <p:nvPr/>
                  </p:nvSpPr>
                  <p:spPr>
                    <a:xfrm>
                      <a:off x="84010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41" name="Oval 1840"/>
                    <p:cNvSpPr/>
                    <p:nvPr/>
                  </p:nvSpPr>
                  <p:spPr>
                    <a:xfrm>
                      <a:off x="85534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42" name="Oval 1841"/>
                    <p:cNvSpPr/>
                    <p:nvPr/>
                  </p:nvSpPr>
                  <p:spPr>
                    <a:xfrm>
                      <a:off x="8705850" y="1724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43" name="Oval 1842"/>
                    <p:cNvSpPr/>
                    <p:nvPr/>
                  </p:nvSpPr>
                  <p:spPr>
                    <a:xfrm>
                      <a:off x="8858250" y="1877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44" name="Oval 1843"/>
                    <p:cNvSpPr/>
                    <p:nvPr/>
                  </p:nvSpPr>
                  <p:spPr>
                    <a:xfrm>
                      <a:off x="8153400" y="867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45" name="Oval 1844"/>
                    <p:cNvSpPr/>
                    <p:nvPr/>
                  </p:nvSpPr>
                  <p:spPr>
                    <a:xfrm>
                      <a:off x="830580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46" name="Oval 1845"/>
                    <p:cNvSpPr/>
                    <p:nvPr/>
                  </p:nvSpPr>
                  <p:spPr>
                    <a:xfrm>
                      <a:off x="84582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47" name="Oval 1846"/>
                    <p:cNvSpPr/>
                    <p:nvPr/>
                  </p:nvSpPr>
                  <p:spPr>
                    <a:xfrm>
                      <a:off x="86106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48" name="Oval 1847"/>
                    <p:cNvSpPr/>
                    <p:nvPr/>
                  </p:nvSpPr>
                  <p:spPr>
                    <a:xfrm>
                      <a:off x="87630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49" name="Oval 1848"/>
                    <p:cNvSpPr/>
                    <p:nvPr/>
                  </p:nvSpPr>
                  <p:spPr>
                    <a:xfrm>
                      <a:off x="89154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50" name="Oval 1849"/>
                    <p:cNvSpPr/>
                    <p:nvPr/>
                  </p:nvSpPr>
                  <p:spPr>
                    <a:xfrm>
                      <a:off x="906780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51" name="Oval 1850"/>
                    <p:cNvSpPr/>
                    <p:nvPr/>
                  </p:nvSpPr>
                  <p:spPr>
                    <a:xfrm>
                      <a:off x="9220200" y="1934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52" name="Oval 1851"/>
                    <p:cNvSpPr/>
                    <p:nvPr/>
                  </p:nvSpPr>
                  <p:spPr>
                    <a:xfrm>
                      <a:off x="8324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53" name="Oval 1852"/>
                    <p:cNvSpPr/>
                    <p:nvPr/>
                  </p:nvSpPr>
                  <p:spPr>
                    <a:xfrm>
                      <a:off x="8477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54" name="Oval 1853"/>
                    <p:cNvSpPr/>
                    <p:nvPr/>
                  </p:nvSpPr>
                  <p:spPr>
                    <a:xfrm>
                      <a:off x="86296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55" name="Oval 1854"/>
                    <p:cNvSpPr/>
                    <p:nvPr/>
                  </p:nvSpPr>
                  <p:spPr>
                    <a:xfrm>
                      <a:off x="85534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56" name="Oval 1855"/>
                    <p:cNvSpPr/>
                    <p:nvPr/>
                  </p:nvSpPr>
                  <p:spPr>
                    <a:xfrm>
                      <a:off x="8705850" y="1438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57" name="Oval 1856"/>
                    <p:cNvSpPr/>
                    <p:nvPr/>
                  </p:nvSpPr>
                  <p:spPr>
                    <a:xfrm>
                      <a:off x="86106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58" name="Oval 1857"/>
                    <p:cNvSpPr/>
                    <p:nvPr/>
                  </p:nvSpPr>
                  <p:spPr>
                    <a:xfrm>
                      <a:off x="876300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59" name="Oval 1858"/>
                    <p:cNvSpPr/>
                    <p:nvPr/>
                  </p:nvSpPr>
                  <p:spPr>
                    <a:xfrm>
                      <a:off x="8915400" y="1343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60" name="Oval 1859"/>
                    <p:cNvSpPr/>
                    <p:nvPr/>
                  </p:nvSpPr>
                  <p:spPr>
                    <a:xfrm>
                      <a:off x="9067800" y="1496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61" name="Oval 1860"/>
                    <p:cNvSpPr/>
                    <p:nvPr/>
                  </p:nvSpPr>
                  <p:spPr>
                    <a:xfrm>
                      <a:off x="847725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62" name="Oval 1861"/>
                    <p:cNvSpPr/>
                    <p:nvPr/>
                  </p:nvSpPr>
                  <p:spPr>
                    <a:xfrm>
                      <a:off x="8896350" y="829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63" name="Oval 1862"/>
                    <p:cNvSpPr/>
                    <p:nvPr/>
                  </p:nvSpPr>
                  <p:spPr>
                    <a:xfrm>
                      <a:off x="9048750" y="981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64" name="Oval 1863"/>
                    <p:cNvSpPr/>
                    <p:nvPr/>
                  </p:nvSpPr>
                  <p:spPr>
                    <a:xfrm>
                      <a:off x="9201150" y="11340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65" name="Oval 1864"/>
                    <p:cNvSpPr/>
                    <p:nvPr/>
                  </p:nvSpPr>
                  <p:spPr>
                    <a:xfrm>
                      <a:off x="93535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66" name="Oval 1865"/>
                    <p:cNvSpPr/>
                    <p:nvPr/>
                  </p:nvSpPr>
                  <p:spPr>
                    <a:xfrm>
                      <a:off x="9505950" y="1438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67" name="Oval 1866"/>
                    <p:cNvSpPr/>
                    <p:nvPr/>
                  </p:nvSpPr>
                  <p:spPr>
                    <a:xfrm>
                      <a:off x="925830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68" name="Oval 1867"/>
                    <p:cNvSpPr/>
                    <p:nvPr/>
                  </p:nvSpPr>
                  <p:spPr>
                    <a:xfrm>
                      <a:off x="94107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69" name="Oval 1868"/>
                    <p:cNvSpPr/>
                    <p:nvPr/>
                  </p:nvSpPr>
                  <p:spPr>
                    <a:xfrm>
                      <a:off x="956310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70" name="Oval 1869"/>
                    <p:cNvSpPr/>
                    <p:nvPr/>
                  </p:nvSpPr>
                  <p:spPr>
                    <a:xfrm>
                      <a:off x="912495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71" name="Oval 1870"/>
                    <p:cNvSpPr/>
                    <p:nvPr/>
                  </p:nvSpPr>
                  <p:spPr>
                    <a:xfrm>
                      <a:off x="927735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72" name="Oval 1871"/>
                    <p:cNvSpPr/>
                    <p:nvPr/>
                  </p:nvSpPr>
                  <p:spPr>
                    <a:xfrm>
                      <a:off x="942975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73" name="Oval 1872"/>
                    <p:cNvSpPr/>
                    <p:nvPr/>
                  </p:nvSpPr>
                  <p:spPr>
                    <a:xfrm>
                      <a:off x="98869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74" name="Oval 1873"/>
                    <p:cNvSpPr/>
                    <p:nvPr/>
                  </p:nvSpPr>
                  <p:spPr>
                    <a:xfrm>
                      <a:off x="1003935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75" name="Oval 1874"/>
                    <p:cNvSpPr/>
                    <p:nvPr/>
                  </p:nvSpPr>
                  <p:spPr>
                    <a:xfrm>
                      <a:off x="99441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76" name="Oval 1875"/>
                    <p:cNvSpPr/>
                    <p:nvPr/>
                  </p:nvSpPr>
                  <p:spPr>
                    <a:xfrm>
                      <a:off x="10096500" y="638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77" name="Oval 1876"/>
                    <p:cNvSpPr/>
                    <p:nvPr/>
                  </p:nvSpPr>
                  <p:spPr>
                    <a:xfrm>
                      <a:off x="10248900" y="791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78" name="Oval 1877"/>
                    <p:cNvSpPr/>
                    <p:nvPr/>
                  </p:nvSpPr>
                  <p:spPr>
                    <a:xfrm>
                      <a:off x="10401300" y="943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79" name="Oval 1878"/>
                    <p:cNvSpPr/>
                    <p:nvPr/>
                  </p:nvSpPr>
                  <p:spPr>
                    <a:xfrm>
                      <a:off x="981075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0" name="Oval 1879"/>
                    <p:cNvSpPr/>
                    <p:nvPr/>
                  </p:nvSpPr>
                  <p:spPr>
                    <a:xfrm>
                      <a:off x="10229850" y="276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1" name="Oval 1880"/>
                    <p:cNvSpPr/>
                    <p:nvPr/>
                  </p:nvSpPr>
                  <p:spPr>
                    <a:xfrm>
                      <a:off x="10382250" y="429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2" name="Oval 1881"/>
                    <p:cNvSpPr/>
                    <p:nvPr/>
                  </p:nvSpPr>
                  <p:spPr>
                    <a:xfrm>
                      <a:off x="10534650" y="581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3" name="Oval 1882"/>
                    <p:cNvSpPr/>
                    <p:nvPr/>
                  </p:nvSpPr>
                  <p:spPr>
                    <a:xfrm>
                      <a:off x="106870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4" name="Oval 1883"/>
                    <p:cNvSpPr/>
                    <p:nvPr/>
                  </p:nvSpPr>
                  <p:spPr>
                    <a:xfrm>
                      <a:off x="1083945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5" name="Oval 1884"/>
                    <p:cNvSpPr/>
                    <p:nvPr/>
                  </p:nvSpPr>
                  <p:spPr>
                    <a:xfrm>
                      <a:off x="105918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6" name="Oval 1885"/>
                    <p:cNvSpPr/>
                    <p:nvPr/>
                  </p:nvSpPr>
                  <p:spPr>
                    <a:xfrm>
                      <a:off x="107442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7" name="Oval 1886"/>
                    <p:cNvSpPr/>
                    <p:nvPr/>
                  </p:nvSpPr>
                  <p:spPr>
                    <a:xfrm>
                      <a:off x="10896600" y="638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8" name="Oval 1887"/>
                    <p:cNvSpPr/>
                    <p:nvPr/>
                  </p:nvSpPr>
                  <p:spPr>
                    <a:xfrm>
                      <a:off x="1045845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9" name="Oval 1888"/>
                    <p:cNvSpPr/>
                    <p:nvPr/>
                  </p:nvSpPr>
                  <p:spPr>
                    <a:xfrm>
                      <a:off x="1061085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0" name="Oval 1889"/>
                    <p:cNvSpPr/>
                    <p:nvPr/>
                  </p:nvSpPr>
                  <p:spPr>
                    <a:xfrm>
                      <a:off x="10763250" y="9245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1" name="Oval 1890"/>
                    <p:cNvSpPr/>
                    <p:nvPr/>
                  </p:nvSpPr>
                  <p:spPr>
                    <a:xfrm>
                      <a:off x="98298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2" name="Oval 1891"/>
                    <p:cNvSpPr/>
                    <p:nvPr/>
                  </p:nvSpPr>
                  <p:spPr>
                    <a:xfrm>
                      <a:off x="9982200" y="1248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3" name="Oval 1892"/>
                    <p:cNvSpPr/>
                    <p:nvPr/>
                  </p:nvSpPr>
                  <p:spPr>
                    <a:xfrm>
                      <a:off x="10134600" y="1400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4" name="Oval 1893"/>
                    <p:cNvSpPr/>
                    <p:nvPr/>
                  </p:nvSpPr>
                  <p:spPr>
                    <a:xfrm>
                      <a:off x="10287000" y="1553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5" name="Oval 1894"/>
                    <p:cNvSpPr/>
                    <p:nvPr/>
                  </p:nvSpPr>
                  <p:spPr>
                    <a:xfrm>
                      <a:off x="10439400" y="1705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6" name="Oval 1895"/>
                    <p:cNvSpPr/>
                    <p:nvPr/>
                  </p:nvSpPr>
                  <p:spPr>
                    <a:xfrm>
                      <a:off x="10591800" y="1857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7" name="Oval 1896"/>
                    <p:cNvSpPr/>
                    <p:nvPr/>
                  </p:nvSpPr>
                  <p:spPr>
                    <a:xfrm>
                      <a:off x="10744200" y="2010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8" name="Oval 1897"/>
                    <p:cNvSpPr/>
                    <p:nvPr/>
                  </p:nvSpPr>
                  <p:spPr>
                    <a:xfrm>
                      <a:off x="10896600" y="2162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9" name="Oval 1898"/>
                    <p:cNvSpPr/>
                    <p:nvPr/>
                  </p:nvSpPr>
                  <p:spPr>
                    <a:xfrm>
                      <a:off x="10001250" y="1686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00" name="Oval 1899"/>
                    <p:cNvSpPr/>
                    <p:nvPr/>
                  </p:nvSpPr>
                  <p:spPr>
                    <a:xfrm>
                      <a:off x="10153650" y="1838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01" name="Oval 1900"/>
                    <p:cNvSpPr/>
                    <p:nvPr/>
                  </p:nvSpPr>
                  <p:spPr>
                    <a:xfrm>
                      <a:off x="10306050" y="1991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02" name="Oval 1901"/>
                    <p:cNvSpPr/>
                    <p:nvPr/>
                  </p:nvSpPr>
                  <p:spPr>
                    <a:xfrm>
                      <a:off x="101917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03" name="Oval 1902"/>
                    <p:cNvSpPr/>
                    <p:nvPr/>
                  </p:nvSpPr>
                  <p:spPr>
                    <a:xfrm>
                      <a:off x="103441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04" name="Oval 1903"/>
                    <p:cNvSpPr/>
                    <p:nvPr/>
                  </p:nvSpPr>
                  <p:spPr>
                    <a:xfrm>
                      <a:off x="104965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05" name="Oval 1904"/>
                    <p:cNvSpPr/>
                    <p:nvPr/>
                  </p:nvSpPr>
                  <p:spPr>
                    <a:xfrm>
                      <a:off x="106489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06" name="Oval 1905"/>
                    <p:cNvSpPr/>
                    <p:nvPr/>
                  </p:nvSpPr>
                  <p:spPr>
                    <a:xfrm>
                      <a:off x="108013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07" name="Oval 1906"/>
                    <p:cNvSpPr/>
                    <p:nvPr/>
                  </p:nvSpPr>
                  <p:spPr>
                    <a:xfrm>
                      <a:off x="10953750" y="1915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08" name="Oval 1907"/>
                    <p:cNvSpPr/>
                    <p:nvPr/>
                  </p:nvSpPr>
                  <p:spPr>
                    <a:xfrm>
                      <a:off x="10363200" y="17436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09" name="Oval 1908"/>
                    <p:cNvSpPr/>
                    <p:nvPr/>
                  </p:nvSpPr>
                  <p:spPr>
                    <a:xfrm>
                      <a:off x="10515600" y="18960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10" name="Oval 1909"/>
                    <p:cNvSpPr/>
                    <p:nvPr/>
                  </p:nvSpPr>
                  <p:spPr>
                    <a:xfrm>
                      <a:off x="10668000" y="2048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11" name="Oval 1910"/>
                    <p:cNvSpPr/>
                    <p:nvPr/>
                  </p:nvSpPr>
                  <p:spPr>
                    <a:xfrm>
                      <a:off x="106870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12" name="Oval 1911"/>
                    <p:cNvSpPr/>
                    <p:nvPr/>
                  </p:nvSpPr>
                  <p:spPr>
                    <a:xfrm>
                      <a:off x="10915650" y="10769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13" name="Oval 1912"/>
                    <p:cNvSpPr/>
                    <p:nvPr/>
                  </p:nvSpPr>
                  <p:spPr>
                    <a:xfrm>
                      <a:off x="108394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14" name="Oval 1913"/>
                    <p:cNvSpPr/>
                    <p:nvPr/>
                  </p:nvSpPr>
                  <p:spPr>
                    <a:xfrm>
                      <a:off x="10991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15" name="Oval 1914"/>
                    <p:cNvSpPr/>
                    <p:nvPr/>
                  </p:nvSpPr>
                  <p:spPr>
                    <a:xfrm>
                      <a:off x="11144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16" name="Oval 1915"/>
                    <p:cNvSpPr/>
                    <p:nvPr/>
                  </p:nvSpPr>
                  <p:spPr>
                    <a:xfrm>
                      <a:off x="112966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17" name="Oval 1916"/>
                    <p:cNvSpPr/>
                    <p:nvPr/>
                  </p:nvSpPr>
                  <p:spPr>
                    <a:xfrm>
                      <a:off x="931545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18" name="Oval 1917"/>
                    <p:cNvSpPr/>
                    <p:nvPr/>
                  </p:nvSpPr>
                  <p:spPr>
                    <a:xfrm>
                      <a:off x="11201400" y="2029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19" name="Oval 1918"/>
                    <p:cNvSpPr/>
                    <p:nvPr/>
                  </p:nvSpPr>
                  <p:spPr>
                    <a:xfrm>
                      <a:off x="9163050" y="2086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20" name="Oval 1919"/>
                    <p:cNvSpPr/>
                    <p:nvPr/>
                  </p:nvSpPr>
                  <p:spPr>
                    <a:xfrm>
                      <a:off x="946785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21" name="Oval 1920"/>
                    <p:cNvSpPr/>
                    <p:nvPr/>
                  </p:nvSpPr>
                  <p:spPr>
                    <a:xfrm>
                      <a:off x="9715500" y="1800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22" name="Oval 1921"/>
                    <p:cNvSpPr/>
                    <p:nvPr/>
                  </p:nvSpPr>
                  <p:spPr>
                    <a:xfrm>
                      <a:off x="97536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23" name="Oval 1922"/>
                    <p:cNvSpPr/>
                    <p:nvPr/>
                  </p:nvSpPr>
                  <p:spPr>
                    <a:xfrm>
                      <a:off x="7981950" y="657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24" name="Oval 1923"/>
                    <p:cNvSpPr/>
                    <p:nvPr/>
                  </p:nvSpPr>
                  <p:spPr>
                    <a:xfrm>
                      <a:off x="895350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25" name="Oval 1924"/>
                    <p:cNvSpPr/>
                    <p:nvPr/>
                  </p:nvSpPr>
                  <p:spPr>
                    <a:xfrm>
                      <a:off x="8553450" y="810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26" name="Oval 1925"/>
                    <p:cNvSpPr/>
                    <p:nvPr/>
                  </p:nvSpPr>
                  <p:spPr>
                    <a:xfrm>
                      <a:off x="9734550" y="391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27" name="Oval 1926"/>
                    <p:cNvSpPr/>
                    <p:nvPr/>
                  </p:nvSpPr>
                  <p:spPr>
                    <a:xfrm>
                      <a:off x="9048750" y="314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28" name="Oval 1927"/>
                    <p:cNvSpPr/>
                    <p:nvPr/>
                  </p:nvSpPr>
                  <p:spPr>
                    <a:xfrm>
                      <a:off x="923925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29" name="Oval 1928"/>
                    <p:cNvSpPr/>
                    <p:nvPr/>
                  </p:nvSpPr>
                  <p:spPr>
                    <a:xfrm>
                      <a:off x="9220200" y="600621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30" name="Oval 1929"/>
                    <p:cNvSpPr/>
                    <p:nvPr/>
                  </p:nvSpPr>
                  <p:spPr>
                    <a:xfrm>
                      <a:off x="94488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31" name="Oval 1930"/>
                    <p:cNvSpPr/>
                    <p:nvPr/>
                  </p:nvSpPr>
                  <p:spPr>
                    <a:xfrm>
                      <a:off x="9486900" y="162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32" name="Oval 1931"/>
                    <p:cNvSpPr/>
                    <p:nvPr/>
                  </p:nvSpPr>
                  <p:spPr>
                    <a:xfrm>
                      <a:off x="956310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33" name="Oval 1932"/>
                    <p:cNvSpPr/>
                    <p:nvPr/>
                  </p:nvSpPr>
                  <p:spPr>
                    <a:xfrm>
                      <a:off x="9867900" y="124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34" name="Oval 1933"/>
                    <p:cNvSpPr/>
                    <p:nvPr/>
                  </p:nvSpPr>
                  <p:spPr>
                    <a:xfrm>
                      <a:off x="8172450" y="4482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35" name="Oval 1934"/>
                    <p:cNvSpPr/>
                    <p:nvPr/>
                  </p:nvSpPr>
                  <p:spPr>
                    <a:xfrm>
                      <a:off x="8324850" y="6006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36" name="Oval 1935"/>
                    <p:cNvSpPr/>
                    <p:nvPr/>
                  </p:nvSpPr>
                  <p:spPr>
                    <a:xfrm>
                      <a:off x="845820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37" name="Oval 1936"/>
                    <p:cNvSpPr/>
                    <p:nvPr/>
                  </p:nvSpPr>
                  <p:spPr>
                    <a:xfrm>
                      <a:off x="8610600" y="391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38" name="Oval 1937"/>
                    <p:cNvSpPr/>
                    <p:nvPr/>
                  </p:nvSpPr>
                  <p:spPr>
                    <a:xfrm>
                      <a:off x="8763000" y="543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39" name="Oval 1938"/>
                    <p:cNvSpPr/>
                    <p:nvPr/>
                  </p:nvSpPr>
                  <p:spPr>
                    <a:xfrm>
                      <a:off x="8667750" y="143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40" name="Oval 1939"/>
                    <p:cNvSpPr/>
                    <p:nvPr/>
                  </p:nvSpPr>
                  <p:spPr>
                    <a:xfrm>
                      <a:off x="8820150" y="2958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41" name="Oval 1940"/>
                    <p:cNvSpPr/>
                    <p:nvPr/>
                  </p:nvSpPr>
                  <p:spPr>
                    <a:xfrm>
                      <a:off x="9791700" y="2086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42" name="Oval 1941"/>
                    <p:cNvSpPr/>
                    <p:nvPr/>
                  </p:nvSpPr>
                  <p:spPr>
                    <a:xfrm>
                      <a:off x="9963150" y="1972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43" name="Oval 1942"/>
                    <p:cNvSpPr/>
                    <p:nvPr/>
                  </p:nvSpPr>
                  <p:spPr>
                    <a:xfrm>
                      <a:off x="9505950" y="2124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44" name="Oval 1943"/>
                    <p:cNvSpPr/>
                    <p:nvPr/>
                  </p:nvSpPr>
                  <p:spPr>
                    <a:xfrm>
                      <a:off x="9658350" y="2353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45" name="Oval 1944"/>
                    <p:cNvSpPr/>
                    <p:nvPr/>
                  </p:nvSpPr>
                  <p:spPr>
                    <a:xfrm>
                      <a:off x="9829800" y="2238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46" name="Oval 1945"/>
                    <p:cNvSpPr/>
                    <p:nvPr/>
                  </p:nvSpPr>
                  <p:spPr>
                    <a:xfrm>
                      <a:off x="9372600" y="2391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47" name="Oval 1946"/>
                    <p:cNvSpPr/>
                    <p:nvPr/>
                  </p:nvSpPr>
                  <p:spPr>
                    <a:xfrm>
                      <a:off x="10115550" y="2162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48" name="Oval 1947"/>
                    <p:cNvSpPr/>
                    <p:nvPr/>
                  </p:nvSpPr>
                  <p:spPr>
                    <a:xfrm>
                      <a:off x="10572750" y="2372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49" name="Oval 1948"/>
                    <p:cNvSpPr/>
                    <p:nvPr/>
                  </p:nvSpPr>
                  <p:spPr>
                    <a:xfrm>
                      <a:off x="10058400" y="2467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50" name="Oval 1949"/>
                    <p:cNvSpPr/>
                    <p:nvPr/>
                  </p:nvSpPr>
                  <p:spPr>
                    <a:xfrm>
                      <a:off x="10229850" y="2353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51" name="Oval 1950"/>
                    <p:cNvSpPr/>
                    <p:nvPr/>
                  </p:nvSpPr>
                  <p:spPr>
                    <a:xfrm>
                      <a:off x="9772650" y="2505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52" name="Oval 1951"/>
                    <p:cNvSpPr/>
                    <p:nvPr/>
                  </p:nvSpPr>
                  <p:spPr>
                    <a:xfrm>
                      <a:off x="9925050" y="2734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53" name="Oval 1952"/>
                    <p:cNvSpPr/>
                    <p:nvPr/>
                  </p:nvSpPr>
                  <p:spPr>
                    <a:xfrm>
                      <a:off x="10096500" y="2619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54" name="Oval 1953"/>
                    <p:cNvSpPr/>
                    <p:nvPr/>
                  </p:nvSpPr>
                  <p:spPr>
                    <a:xfrm>
                      <a:off x="9639300" y="2772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55" name="Oval 1954"/>
                    <p:cNvSpPr/>
                    <p:nvPr/>
                  </p:nvSpPr>
                  <p:spPr>
                    <a:xfrm>
                      <a:off x="10382250" y="2543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56" name="Oval 1955"/>
                    <p:cNvSpPr/>
                    <p:nvPr/>
                  </p:nvSpPr>
                  <p:spPr>
                    <a:xfrm>
                      <a:off x="9867900" y="27349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57" name="Oval 1956"/>
                    <p:cNvSpPr/>
                    <p:nvPr/>
                  </p:nvSpPr>
                  <p:spPr>
                    <a:xfrm>
                      <a:off x="10020300" y="28873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58" name="Oval 1957"/>
                    <p:cNvSpPr/>
                    <p:nvPr/>
                  </p:nvSpPr>
                  <p:spPr>
                    <a:xfrm>
                      <a:off x="10172700" y="30397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59" name="Oval 1958"/>
                    <p:cNvSpPr/>
                    <p:nvPr/>
                  </p:nvSpPr>
                  <p:spPr>
                    <a:xfrm>
                      <a:off x="10325100" y="31921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60" name="Oval 1959"/>
                    <p:cNvSpPr/>
                    <p:nvPr/>
                  </p:nvSpPr>
                  <p:spPr>
                    <a:xfrm>
                      <a:off x="9429750" y="27158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61" name="Oval 1960"/>
                    <p:cNvSpPr/>
                    <p:nvPr/>
                  </p:nvSpPr>
                  <p:spPr>
                    <a:xfrm>
                      <a:off x="9582150" y="28682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62" name="Oval 1961"/>
                    <p:cNvSpPr/>
                    <p:nvPr/>
                  </p:nvSpPr>
                  <p:spPr>
                    <a:xfrm>
                      <a:off x="9734550" y="30206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63" name="Oval 1962"/>
                    <p:cNvSpPr/>
                    <p:nvPr/>
                  </p:nvSpPr>
                  <p:spPr>
                    <a:xfrm>
                      <a:off x="10229850" y="27920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64" name="Oval 1963"/>
                    <p:cNvSpPr/>
                    <p:nvPr/>
                  </p:nvSpPr>
                  <p:spPr>
                    <a:xfrm>
                      <a:off x="10382250" y="29444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65" name="Oval 1964"/>
                    <p:cNvSpPr/>
                    <p:nvPr/>
                  </p:nvSpPr>
                  <p:spPr>
                    <a:xfrm>
                      <a:off x="9791700" y="27730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66" name="Oval 1965"/>
                    <p:cNvSpPr/>
                    <p:nvPr/>
                  </p:nvSpPr>
                  <p:spPr>
                    <a:xfrm>
                      <a:off x="9944100" y="29254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67" name="Oval 1966"/>
                    <p:cNvSpPr/>
                    <p:nvPr/>
                  </p:nvSpPr>
                  <p:spPr>
                    <a:xfrm>
                      <a:off x="10096500" y="30778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68" name="Oval 1967"/>
                    <p:cNvSpPr/>
                    <p:nvPr/>
                  </p:nvSpPr>
                  <p:spPr>
                    <a:xfrm>
                      <a:off x="10648950" y="2677692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69" name="Oval 1968"/>
                    <p:cNvSpPr/>
                    <p:nvPr/>
                  </p:nvSpPr>
                  <p:spPr>
                    <a:xfrm>
                      <a:off x="10629900" y="30589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70" name="Oval 1969"/>
                    <p:cNvSpPr/>
                    <p:nvPr/>
                  </p:nvSpPr>
                  <p:spPr>
                    <a:xfrm>
                      <a:off x="10896600" y="354213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15" name="Group 1314"/>
                  <p:cNvGrpSpPr/>
                  <p:nvPr/>
                </p:nvGrpSpPr>
                <p:grpSpPr>
                  <a:xfrm rot="5400000">
                    <a:off x="7860673" y="501284"/>
                    <a:ext cx="2404111" cy="1845758"/>
                    <a:chOff x="7448550" y="-27954"/>
                    <a:chExt cx="4171950" cy="3544071"/>
                  </a:xfrm>
                </p:grpSpPr>
                <p:sp>
                  <p:nvSpPr>
                    <p:cNvPr id="1347" name="Oval 1346"/>
                    <p:cNvSpPr/>
                    <p:nvPr/>
                  </p:nvSpPr>
                  <p:spPr>
                    <a:xfrm>
                      <a:off x="8477250" y="2162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48" name="Oval 1347"/>
                    <p:cNvSpPr/>
                    <p:nvPr/>
                  </p:nvSpPr>
                  <p:spPr>
                    <a:xfrm>
                      <a:off x="8629650" y="2315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49" name="Oval 1348"/>
                    <p:cNvSpPr/>
                    <p:nvPr/>
                  </p:nvSpPr>
                  <p:spPr>
                    <a:xfrm>
                      <a:off x="8401050" y="1896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0" name="Oval 1349"/>
                    <p:cNvSpPr/>
                    <p:nvPr/>
                  </p:nvSpPr>
                  <p:spPr>
                    <a:xfrm>
                      <a:off x="8553450" y="2048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1" name="Oval 1350"/>
                    <p:cNvSpPr/>
                    <p:nvPr/>
                  </p:nvSpPr>
                  <p:spPr>
                    <a:xfrm>
                      <a:off x="10972800" y="905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2" name="Oval 1351"/>
                    <p:cNvSpPr/>
                    <p:nvPr/>
                  </p:nvSpPr>
                  <p:spPr>
                    <a:xfrm>
                      <a:off x="7448550" y="1267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3" name="Oval 1352"/>
                    <p:cNvSpPr/>
                    <p:nvPr/>
                  </p:nvSpPr>
                  <p:spPr>
                    <a:xfrm>
                      <a:off x="76009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4" name="Oval 1353"/>
                    <p:cNvSpPr/>
                    <p:nvPr/>
                  </p:nvSpPr>
                  <p:spPr>
                    <a:xfrm>
                      <a:off x="77533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5" name="Oval 1354"/>
                    <p:cNvSpPr/>
                    <p:nvPr/>
                  </p:nvSpPr>
                  <p:spPr>
                    <a:xfrm>
                      <a:off x="8267700" y="2181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6" name="Oval 1355"/>
                    <p:cNvSpPr/>
                    <p:nvPr/>
                  </p:nvSpPr>
                  <p:spPr>
                    <a:xfrm>
                      <a:off x="8420100" y="2334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7" name="Oval 1356"/>
                    <p:cNvSpPr/>
                    <p:nvPr/>
                  </p:nvSpPr>
                  <p:spPr>
                    <a:xfrm>
                      <a:off x="1083945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8" name="Oval 1357"/>
                    <p:cNvSpPr/>
                    <p:nvPr/>
                  </p:nvSpPr>
                  <p:spPr>
                    <a:xfrm>
                      <a:off x="8839200" y="2219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9" name="Oval 1358"/>
                    <p:cNvSpPr/>
                    <p:nvPr/>
                  </p:nvSpPr>
                  <p:spPr>
                    <a:xfrm>
                      <a:off x="8991600" y="2372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60" name="Oval 1359"/>
                    <p:cNvSpPr/>
                    <p:nvPr/>
                  </p:nvSpPr>
                  <p:spPr>
                    <a:xfrm>
                      <a:off x="11029950" y="657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61" name="Oval 1360"/>
                    <p:cNvSpPr/>
                    <p:nvPr/>
                  </p:nvSpPr>
                  <p:spPr>
                    <a:xfrm>
                      <a:off x="750570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62" name="Oval 1361"/>
                    <p:cNvSpPr/>
                    <p:nvPr/>
                  </p:nvSpPr>
                  <p:spPr>
                    <a:xfrm>
                      <a:off x="76581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63" name="Oval 1362"/>
                    <p:cNvSpPr/>
                    <p:nvPr/>
                  </p:nvSpPr>
                  <p:spPr>
                    <a:xfrm>
                      <a:off x="78105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64" name="Oval 1363"/>
                    <p:cNvSpPr/>
                    <p:nvPr/>
                  </p:nvSpPr>
                  <p:spPr>
                    <a:xfrm>
                      <a:off x="79629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65" name="Oval 1364"/>
                    <p:cNvSpPr/>
                    <p:nvPr/>
                  </p:nvSpPr>
                  <p:spPr>
                    <a:xfrm>
                      <a:off x="81153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66" name="Oval 1365"/>
                    <p:cNvSpPr/>
                    <p:nvPr/>
                  </p:nvSpPr>
                  <p:spPr>
                    <a:xfrm>
                      <a:off x="10896600" y="943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67" name="Oval 1366"/>
                    <p:cNvSpPr/>
                    <p:nvPr/>
                  </p:nvSpPr>
                  <p:spPr>
                    <a:xfrm>
                      <a:off x="110490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68" name="Oval 1367"/>
                    <p:cNvSpPr/>
                    <p:nvPr/>
                  </p:nvSpPr>
                  <p:spPr>
                    <a:xfrm>
                      <a:off x="75247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69" name="Oval 1368"/>
                    <p:cNvSpPr/>
                    <p:nvPr/>
                  </p:nvSpPr>
                  <p:spPr>
                    <a:xfrm>
                      <a:off x="7791450" y="810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70" name="Oval 1369"/>
                    <p:cNvSpPr/>
                    <p:nvPr/>
                  </p:nvSpPr>
                  <p:spPr>
                    <a:xfrm>
                      <a:off x="7943850" y="962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71" name="Oval 1370"/>
                    <p:cNvSpPr/>
                    <p:nvPr/>
                  </p:nvSpPr>
                  <p:spPr>
                    <a:xfrm>
                      <a:off x="8096250" y="1115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72" name="Oval 1371"/>
                    <p:cNvSpPr/>
                    <p:nvPr/>
                  </p:nvSpPr>
                  <p:spPr>
                    <a:xfrm>
                      <a:off x="8248650" y="1267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73" name="Oval 1372"/>
                    <p:cNvSpPr/>
                    <p:nvPr/>
                  </p:nvSpPr>
                  <p:spPr>
                    <a:xfrm>
                      <a:off x="84010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74" name="Oval 1373"/>
                    <p:cNvSpPr/>
                    <p:nvPr/>
                  </p:nvSpPr>
                  <p:spPr>
                    <a:xfrm>
                      <a:off x="85534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75" name="Oval 1374"/>
                    <p:cNvSpPr/>
                    <p:nvPr/>
                  </p:nvSpPr>
                  <p:spPr>
                    <a:xfrm>
                      <a:off x="8705850" y="1724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76" name="Oval 1375"/>
                    <p:cNvSpPr/>
                    <p:nvPr/>
                  </p:nvSpPr>
                  <p:spPr>
                    <a:xfrm>
                      <a:off x="8001000" y="714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77" name="Oval 1376"/>
                    <p:cNvSpPr/>
                    <p:nvPr/>
                  </p:nvSpPr>
                  <p:spPr>
                    <a:xfrm>
                      <a:off x="8153400" y="867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78" name="Oval 1377"/>
                    <p:cNvSpPr/>
                    <p:nvPr/>
                  </p:nvSpPr>
                  <p:spPr>
                    <a:xfrm>
                      <a:off x="830580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79" name="Oval 1378"/>
                    <p:cNvSpPr/>
                    <p:nvPr/>
                  </p:nvSpPr>
                  <p:spPr>
                    <a:xfrm>
                      <a:off x="84582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80" name="Oval 1379"/>
                    <p:cNvSpPr/>
                    <p:nvPr/>
                  </p:nvSpPr>
                  <p:spPr>
                    <a:xfrm>
                      <a:off x="86106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81" name="Oval 1380"/>
                    <p:cNvSpPr/>
                    <p:nvPr/>
                  </p:nvSpPr>
                  <p:spPr>
                    <a:xfrm>
                      <a:off x="87630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82" name="Oval 1381"/>
                    <p:cNvSpPr/>
                    <p:nvPr/>
                  </p:nvSpPr>
                  <p:spPr>
                    <a:xfrm>
                      <a:off x="89154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83" name="Oval 1382"/>
                    <p:cNvSpPr/>
                    <p:nvPr/>
                  </p:nvSpPr>
                  <p:spPr>
                    <a:xfrm>
                      <a:off x="906780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84" name="Oval 1383"/>
                    <p:cNvSpPr/>
                    <p:nvPr/>
                  </p:nvSpPr>
                  <p:spPr>
                    <a:xfrm>
                      <a:off x="81724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85" name="Oval 1384"/>
                    <p:cNvSpPr/>
                    <p:nvPr/>
                  </p:nvSpPr>
                  <p:spPr>
                    <a:xfrm>
                      <a:off x="8324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86" name="Oval 1385"/>
                    <p:cNvSpPr/>
                    <p:nvPr/>
                  </p:nvSpPr>
                  <p:spPr>
                    <a:xfrm>
                      <a:off x="8477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87" name="Oval 1386"/>
                    <p:cNvSpPr/>
                    <p:nvPr/>
                  </p:nvSpPr>
                  <p:spPr>
                    <a:xfrm>
                      <a:off x="8401050" y="11340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88" name="Oval 1387"/>
                    <p:cNvSpPr/>
                    <p:nvPr/>
                  </p:nvSpPr>
                  <p:spPr>
                    <a:xfrm>
                      <a:off x="85534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89" name="Oval 1388"/>
                    <p:cNvSpPr/>
                    <p:nvPr/>
                  </p:nvSpPr>
                  <p:spPr>
                    <a:xfrm>
                      <a:off x="845820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90" name="Oval 1389"/>
                    <p:cNvSpPr/>
                    <p:nvPr/>
                  </p:nvSpPr>
                  <p:spPr>
                    <a:xfrm>
                      <a:off x="86106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91" name="Oval 1390"/>
                    <p:cNvSpPr/>
                    <p:nvPr/>
                  </p:nvSpPr>
                  <p:spPr>
                    <a:xfrm>
                      <a:off x="876300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92" name="Oval 1391"/>
                    <p:cNvSpPr/>
                    <p:nvPr/>
                  </p:nvSpPr>
                  <p:spPr>
                    <a:xfrm>
                      <a:off x="8915400" y="1343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93" name="Oval 1392"/>
                    <p:cNvSpPr/>
                    <p:nvPr/>
                  </p:nvSpPr>
                  <p:spPr>
                    <a:xfrm>
                      <a:off x="832485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94" name="Oval 1393"/>
                    <p:cNvSpPr/>
                    <p:nvPr/>
                  </p:nvSpPr>
                  <p:spPr>
                    <a:xfrm>
                      <a:off x="8743950" y="676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95" name="Oval 1394"/>
                    <p:cNvSpPr/>
                    <p:nvPr/>
                  </p:nvSpPr>
                  <p:spPr>
                    <a:xfrm>
                      <a:off x="8896350" y="829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96" name="Oval 1395"/>
                    <p:cNvSpPr/>
                    <p:nvPr/>
                  </p:nvSpPr>
                  <p:spPr>
                    <a:xfrm>
                      <a:off x="9048750" y="981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97" name="Oval 1396"/>
                    <p:cNvSpPr/>
                    <p:nvPr/>
                  </p:nvSpPr>
                  <p:spPr>
                    <a:xfrm>
                      <a:off x="9201150" y="11340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98" name="Oval 1397"/>
                    <p:cNvSpPr/>
                    <p:nvPr/>
                  </p:nvSpPr>
                  <p:spPr>
                    <a:xfrm>
                      <a:off x="93535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99" name="Oval 1398"/>
                    <p:cNvSpPr/>
                    <p:nvPr/>
                  </p:nvSpPr>
                  <p:spPr>
                    <a:xfrm>
                      <a:off x="910590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00" name="Oval 1399"/>
                    <p:cNvSpPr/>
                    <p:nvPr/>
                  </p:nvSpPr>
                  <p:spPr>
                    <a:xfrm>
                      <a:off x="925830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01" name="Oval 1400"/>
                    <p:cNvSpPr/>
                    <p:nvPr/>
                  </p:nvSpPr>
                  <p:spPr>
                    <a:xfrm>
                      <a:off x="94107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02" name="Oval 1401"/>
                    <p:cNvSpPr/>
                    <p:nvPr/>
                  </p:nvSpPr>
                  <p:spPr>
                    <a:xfrm>
                      <a:off x="897255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03" name="Oval 1402"/>
                    <p:cNvSpPr/>
                    <p:nvPr/>
                  </p:nvSpPr>
                  <p:spPr>
                    <a:xfrm>
                      <a:off x="912495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04" name="Oval 1403"/>
                    <p:cNvSpPr/>
                    <p:nvPr/>
                  </p:nvSpPr>
                  <p:spPr>
                    <a:xfrm>
                      <a:off x="927735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05" name="Oval 1404"/>
                    <p:cNvSpPr/>
                    <p:nvPr/>
                  </p:nvSpPr>
                  <p:spPr>
                    <a:xfrm>
                      <a:off x="9734550" y="581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06" name="Oval 1405"/>
                    <p:cNvSpPr/>
                    <p:nvPr/>
                  </p:nvSpPr>
                  <p:spPr>
                    <a:xfrm>
                      <a:off x="98869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07" name="Oval 1406"/>
                    <p:cNvSpPr/>
                    <p:nvPr/>
                  </p:nvSpPr>
                  <p:spPr>
                    <a:xfrm>
                      <a:off x="97917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08" name="Oval 1407"/>
                    <p:cNvSpPr/>
                    <p:nvPr/>
                  </p:nvSpPr>
                  <p:spPr>
                    <a:xfrm>
                      <a:off x="99441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09" name="Oval 1408"/>
                    <p:cNvSpPr/>
                    <p:nvPr/>
                  </p:nvSpPr>
                  <p:spPr>
                    <a:xfrm>
                      <a:off x="10096500" y="638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10" name="Oval 1409"/>
                    <p:cNvSpPr/>
                    <p:nvPr/>
                  </p:nvSpPr>
                  <p:spPr>
                    <a:xfrm>
                      <a:off x="10248900" y="791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11" name="Oval 1410"/>
                    <p:cNvSpPr/>
                    <p:nvPr/>
                  </p:nvSpPr>
                  <p:spPr>
                    <a:xfrm>
                      <a:off x="965835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12" name="Oval 1411"/>
                    <p:cNvSpPr/>
                    <p:nvPr/>
                  </p:nvSpPr>
                  <p:spPr>
                    <a:xfrm>
                      <a:off x="10077450" y="124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13" name="Oval 1412"/>
                    <p:cNvSpPr/>
                    <p:nvPr/>
                  </p:nvSpPr>
                  <p:spPr>
                    <a:xfrm>
                      <a:off x="10229850" y="276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14" name="Oval 1413"/>
                    <p:cNvSpPr/>
                    <p:nvPr/>
                  </p:nvSpPr>
                  <p:spPr>
                    <a:xfrm>
                      <a:off x="10382250" y="429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15" name="Oval 1414"/>
                    <p:cNvSpPr/>
                    <p:nvPr/>
                  </p:nvSpPr>
                  <p:spPr>
                    <a:xfrm>
                      <a:off x="10534650" y="581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16" name="Oval 1415"/>
                    <p:cNvSpPr/>
                    <p:nvPr/>
                  </p:nvSpPr>
                  <p:spPr>
                    <a:xfrm>
                      <a:off x="106870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17" name="Oval 1416"/>
                    <p:cNvSpPr/>
                    <p:nvPr/>
                  </p:nvSpPr>
                  <p:spPr>
                    <a:xfrm>
                      <a:off x="10439400" y="181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18" name="Oval 1417"/>
                    <p:cNvSpPr/>
                    <p:nvPr/>
                  </p:nvSpPr>
                  <p:spPr>
                    <a:xfrm>
                      <a:off x="105918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19" name="Oval 1418"/>
                    <p:cNvSpPr/>
                    <p:nvPr/>
                  </p:nvSpPr>
                  <p:spPr>
                    <a:xfrm>
                      <a:off x="107442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20" name="Oval 1419"/>
                    <p:cNvSpPr/>
                    <p:nvPr/>
                  </p:nvSpPr>
                  <p:spPr>
                    <a:xfrm>
                      <a:off x="10306050" y="4673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21" name="Oval 1420"/>
                    <p:cNvSpPr/>
                    <p:nvPr/>
                  </p:nvSpPr>
                  <p:spPr>
                    <a:xfrm>
                      <a:off x="1045845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22" name="Oval 1421"/>
                    <p:cNvSpPr/>
                    <p:nvPr/>
                  </p:nvSpPr>
                  <p:spPr>
                    <a:xfrm>
                      <a:off x="1061085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23" name="Oval 1422"/>
                    <p:cNvSpPr/>
                    <p:nvPr/>
                  </p:nvSpPr>
                  <p:spPr>
                    <a:xfrm>
                      <a:off x="9677400" y="943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24" name="Oval 1423"/>
                    <p:cNvSpPr/>
                    <p:nvPr/>
                  </p:nvSpPr>
                  <p:spPr>
                    <a:xfrm>
                      <a:off x="98298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25" name="Oval 1424"/>
                    <p:cNvSpPr/>
                    <p:nvPr/>
                  </p:nvSpPr>
                  <p:spPr>
                    <a:xfrm>
                      <a:off x="9982200" y="1248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26" name="Oval 1425"/>
                    <p:cNvSpPr/>
                    <p:nvPr/>
                  </p:nvSpPr>
                  <p:spPr>
                    <a:xfrm>
                      <a:off x="10134600" y="1400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27" name="Oval 1426"/>
                    <p:cNvSpPr/>
                    <p:nvPr/>
                  </p:nvSpPr>
                  <p:spPr>
                    <a:xfrm>
                      <a:off x="10287000" y="1553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28" name="Oval 1427"/>
                    <p:cNvSpPr/>
                    <p:nvPr/>
                  </p:nvSpPr>
                  <p:spPr>
                    <a:xfrm>
                      <a:off x="10439400" y="1705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29" name="Oval 1428"/>
                    <p:cNvSpPr/>
                    <p:nvPr/>
                  </p:nvSpPr>
                  <p:spPr>
                    <a:xfrm>
                      <a:off x="10591800" y="1857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30" name="Oval 1429"/>
                    <p:cNvSpPr/>
                    <p:nvPr/>
                  </p:nvSpPr>
                  <p:spPr>
                    <a:xfrm>
                      <a:off x="10744200" y="2010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31" name="Oval 1430"/>
                    <p:cNvSpPr/>
                    <p:nvPr/>
                  </p:nvSpPr>
                  <p:spPr>
                    <a:xfrm>
                      <a:off x="9848850" y="1534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32" name="Oval 1431"/>
                    <p:cNvSpPr/>
                    <p:nvPr/>
                  </p:nvSpPr>
                  <p:spPr>
                    <a:xfrm>
                      <a:off x="10001250" y="1686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33" name="Oval 1432"/>
                    <p:cNvSpPr/>
                    <p:nvPr/>
                  </p:nvSpPr>
                  <p:spPr>
                    <a:xfrm>
                      <a:off x="10153650" y="1838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34" name="Oval 1433"/>
                    <p:cNvSpPr/>
                    <p:nvPr/>
                  </p:nvSpPr>
                  <p:spPr>
                    <a:xfrm>
                      <a:off x="10039350" y="1000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35" name="Oval 1434"/>
                    <p:cNvSpPr/>
                    <p:nvPr/>
                  </p:nvSpPr>
                  <p:spPr>
                    <a:xfrm>
                      <a:off x="101917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36" name="Oval 1435"/>
                    <p:cNvSpPr/>
                    <p:nvPr/>
                  </p:nvSpPr>
                  <p:spPr>
                    <a:xfrm>
                      <a:off x="103441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37" name="Oval 1436"/>
                    <p:cNvSpPr/>
                    <p:nvPr/>
                  </p:nvSpPr>
                  <p:spPr>
                    <a:xfrm>
                      <a:off x="104965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38" name="Oval 1437"/>
                    <p:cNvSpPr/>
                    <p:nvPr/>
                  </p:nvSpPr>
                  <p:spPr>
                    <a:xfrm>
                      <a:off x="106489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39" name="Oval 1438"/>
                    <p:cNvSpPr/>
                    <p:nvPr/>
                  </p:nvSpPr>
                  <p:spPr>
                    <a:xfrm>
                      <a:off x="108013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0" name="Oval 1439"/>
                    <p:cNvSpPr/>
                    <p:nvPr/>
                  </p:nvSpPr>
                  <p:spPr>
                    <a:xfrm>
                      <a:off x="10210800" y="15912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1" name="Oval 1440"/>
                    <p:cNvSpPr/>
                    <p:nvPr/>
                  </p:nvSpPr>
                  <p:spPr>
                    <a:xfrm>
                      <a:off x="10363200" y="17436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2" name="Oval 1441"/>
                    <p:cNvSpPr/>
                    <p:nvPr/>
                  </p:nvSpPr>
                  <p:spPr>
                    <a:xfrm>
                      <a:off x="10515600" y="18960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3" name="Oval 1442"/>
                    <p:cNvSpPr/>
                    <p:nvPr/>
                  </p:nvSpPr>
                  <p:spPr>
                    <a:xfrm>
                      <a:off x="10534650" y="1000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4" name="Oval 1443"/>
                    <p:cNvSpPr/>
                    <p:nvPr/>
                  </p:nvSpPr>
                  <p:spPr>
                    <a:xfrm>
                      <a:off x="10763250" y="9245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5" name="Oval 1444"/>
                    <p:cNvSpPr/>
                    <p:nvPr/>
                  </p:nvSpPr>
                  <p:spPr>
                    <a:xfrm>
                      <a:off x="106870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6" name="Oval 1445"/>
                    <p:cNvSpPr/>
                    <p:nvPr/>
                  </p:nvSpPr>
                  <p:spPr>
                    <a:xfrm>
                      <a:off x="108394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7" name="Oval 1446"/>
                    <p:cNvSpPr/>
                    <p:nvPr/>
                  </p:nvSpPr>
                  <p:spPr>
                    <a:xfrm>
                      <a:off x="10991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8" name="Oval 1447"/>
                    <p:cNvSpPr/>
                    <p:nvPr/>
                  </p:nvSpPr>
                  <p:spPr>
                    <a:xfrm>
                      <a:off x="11144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9" name="Oval 1448"/>
                    <p:cNvSpPr/>
                    <p:nvPr/>
                  </p:nvSpPr>
                  <p:spPr>
                    <a:xfrm>
                      <a:off x="916305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0" name="Oval 1449"/>
                    <p:cNvSpPr/>
                    <p:nvPr/>
                  </p:nvSpPr>
                  <p:spPr>
                    <a:xfrm>
                      <a:off x="11049000" y="1877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1" name="Oval 1450"/>
                    <p:cNvSpPr/>
                    <p:nvPr/>
                  </p:nvSpPr>
                  <p:spPr>
                    <a:xfrm>
                      <a:off x="9010650" y="1934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2" name="Oval 1451"/>
                    <p:cNvSpPr/>
                    <p:nvPr/>
                  </p:nvSpPr>
                  <p:spPr>
                    <a:xfrm>
                      <a:off x="931545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3" name="Oval 1452"/>
                    <p:cNvSpPr/>
                    <p:nvPr/>
                  </p:nvSpPr>
                  <p:spPr>
                    <a:xfrm>
                      <a:off x="9563100" y="1648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4" name="Oval 1453"/>
                    <p:cNvSpPr/>
                    <p:nvPr/>
                  </p:nvSpPr>
                  <p:spPr>
                    <a:xfrm>
                      <a:off x="96012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5" name="Oval 1454"/>
                    <p:cNvSpPr/>
                    <p:nvPr/>
                  </p:nvSpPr>
                  <p:spPr>
                    <a:xfrm>
                      <a:off x="7829550" y="505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6" name="Oval 1455"/>
                    <p:cNvSpPr/>
                    <p:nvPr/>
                  </p:nvSpPr>
                  <p:spPr>
                    <a:xfrm>
                      <a:off x="8801100" y="467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7" name="Oval 1456"/>
                    <p:cNvSpPr/>
                    <p:nvPr/>
                  </p:nvSpPr>
                  <p:spPr>
                    <a:xfrm>
                      <a:off x="8401050" y="657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8" name="Oval 1457"/>
                    <p:cNvSpPr/>
                    <p:nvPr/>
                  </p:nvSpPr>
                  <p:spPr>
                    <a:xfrm>
                      <a:off x="958215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9" name="Oval 1458"/>
                    <p:cNvSpPr/>
                    <p:nvPr/>
                  </p:nvSpPr>
                  <p:spPr>
                    <a:xfrm>
                      <a:off x="8896350" y="162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60" name="Oval 1459"/>
                    <p:cNvSpPr/>
                    <p:nvPr/>
                  </p:nvSpPr>
                  <p:spPr>
                    <a:xfrm>
                      <a:off x="9086850" y="86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61" name="Oval 1460"/>
                    <p:cNvSpPr/>
                    <p:nvPr/>
                  </p:nvSpPr>
                  <p:spPr>
                    <a:xfrm>
                      <a:off x="9067800" y="448221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62" name="Oval 1461"/>
                    <p:cNvSpPr/>
                    <p:nvPr/>
                  </p:nvSpPr>
                  <p:spPr>
                    <a:xfrm>
                      <a:off x="92964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63" name="Oval 1462"/>
                    <p:cNvSpPr/>
                    <p:nvPr/>
                  </p:nvSpPr>
                  <p:spPr>
                    <a:xfrm>
                      <a:off x="9334500" y="10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64" name="Oval 1463"/>
                    <p:cNvSpPr/>
                    <p:nvPr/>
                  </p:nvSpPr>
                  <p:spPr>
                    <a:xfrm>
                      <a:off x="941070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65" name="Oval 1464"/>
                    <p:cNvSpPr/>
                    <p:nvPr/>
                  </p:nvSpPr>
                  <p:spPr>
                    <a:xfrm>
                      <a:off x="9715500" y="-27954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66" name="Oval 1465"/>
                    <p:cNvSpPr/>
                    <p:nvPr/>
                  </p:nvSpPr>
                  <p:spPr>
                    <a:xfrm>
                      <a:off x="8020050" y="2958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67" name="Oval 1466"/>
                    <p:cNvSpPr/>
                    <p:nvPr/>
                  </p:nvSpPr>
                  <p:spPr>
                    <a:xfrm>
                      <a:off x="8172450" y="4482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68" name="Oval 1467"/>
                    <p:cNvSpPr/>
                    <p:nvPr/>
                  </p:nvSpPr>
                  <p:spPr>
                    <a:xfrm>
                      <a:off x="8305800" y="86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69" name="Oval 1468"/>
                    <p:cNvSpPr/>
                    <p:nvPr/>
                  </p:nvSpPr>
                  <p:spPr>
                    <a:xfrm>
                      <a:off x="845820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0" name="Oval 1469"/>
                    <p:cNvSpPr/>
                    <p:nvPr/>
                  </p:nvSpPr>
                  <p:spPr>
                    <a:xfrm>
                      <a:off x="8610600" y="391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1" name="Oval 1470"/>
                    <p:cNvSpPr/>
                    <p:nvPr/>
                  </p:nvSpPr>
                  <p:spPr>
                    <a:xfrm>
                      <a:off x="8515350" y="-8904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2" name="Oval 1471"/>
                    <p:cNvSpPr/>
                    <p:nvPr/>
                  </p:nvSpPr>
                  <p:spPr>
                    <a:xfrm>
                      <a:off x="8667750" y="143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3" name="Oval 1472"/>
                    <p:cNvSpPr/>
                    <p:nvPr/>
                  </p:nvSpPr>
                  <p:spPr>
                    <a:xfrm>
                      <a:off x="9639300" y="1934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4" name="Oval 1473"/>
                    <p:cNvSpPr/>
                    <p:nvPr/>
                  </p:nvSpPr>
                  <p:spPr>
                    <a:xfrm>
                      <a:off x="9810750" y="1819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5" name="Oval 1474"/>
                    <p:cNvSpPr/>
                    <p:nvPr/>
                  </p:nvSpPr>
                  <p:spPr>
                    <a:xfrm>
                      <a:off x="9353550" y="1972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6" name="Oval 1475"/>
                    <p:cNvSpPr/>
                    <p:nvPr/>
                  </p:nvSpPr>
                  <p:spPr>
                    <a:xfrm>
                      <a:off x="9505950" y="2200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7" name="Oval 1476"/>
                    <p:cNvSpPr/>
                    <p:nvPr/>
                  </p:nvSpPr>
                  <p:spPr>
                    <a:xfrm>
                      <a:off x="9677400" y="2086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8" name="Oval 1477"/>
                    <p:cNvSpPr/>
                    <p:nvPr/>
                  </p:nvSpPr>
                  <p:spPr>
                    <a:xfrm>
                      <a:off x="9220200" y="2238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9" name="Oval 1478"/>
                    <p:cNvSpPr/>
                    <p:nvPr/>
                  </p:nvSpPr>
                  <p:spPr>
                    <a:xfrm>
                      <a:off x="9963150" y="2010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0" name="Oval 1479"/>
                    <p:cNvSpPr/>
                    <p:nvPr/>
                  </p:nvSpPr>
                  <p:spPr>
                    <a:xfrm>
                      <a:off x="10420350" y="2219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1" name="Oval 1480"/>
                    <p:cNvSpPr/>
                    <p:nvPr/>
                  </p:nvSpPr>
                  <p:spPr>
                    <a:xfrm>
                      <a:off x="9906000" y="2315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2" name="Oval 1481"/>
                    <p:cNvSpPr/>
                    <p:nvPr/>
                  </p:nvSpPr>
                  <p:spPr>
                    <a:xfrm>
                      <a:off x="10077450" y="2200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3" name="Oval 1482"/>
                    <p:cNvSpPr/>
                    <p:nvPr/>
                  </p:nvSpPr>
                  <p:spPr>
                    <a:xfrm>
                      <a:off x="9620250" y="2353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4" name="Oval 1483"/>
                    <p:cNvSpPr/>
                    <p:nvPr/>
                  </p:nvSpPr>
                  <p:spPr>
                    <a:xfrm>
                      <a:off x="9772650" y="2581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5" name="Oval 1484"/>
                    <p:cNvSpPr/>
                    <p:nvPr/>
                  </p:nvSpPr>
                  <p:spPr>
                    <a:xfrm>
                      <a:off x="9944100" y="2467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6" name="Oval 1485"/>
                    <p:cNvSpPr/>
                    <p:nvPr/>
                  </p:nvSpPr>
                  <p:spPr>
                    <a:xfrm>
                      <a:off x="9486900" y="2619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7" name="Oval 1486"/>
                    <p:cNvSpPr/>
                    <p:nvPr/>
                  </p:nvSpPr>
                  <p:spPr>
                    <a:xfrm>
                      <a:off x="10229850" y="2391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8" name="Oval 1487"/>
                    <p:cNvSpPr/>
                    <p:nvPr/>
                  </p:nvSpPr>
                  <p:spPr>
                    <a:xfrm>
                      <a:off x="9715500" y="25825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9" name="Oval 1488"/>
                    <p:cNvSpPr/>
                    <p:nvPr/>
                  </p:nvSpPr>
                  <p:spPr>
                    <a:xfrm>
                      <a:off x="9867900" y="27349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90" name="Oval 1489"/>
                    <p:cNvSpPr/>
                    <p:nvPr/>
                  </p:nvSpPr>
                  <p:spPr>
                    <a:xfrm>
                      <a:off x="10020300" y="28873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91" name="Oval 1490"/>
                    <p:cNvSpPr/>
                    <p:nvPr/>
                  </p:nvSpPr>
                  <p:spPr>
                    <a:xfrm>
                      <a:off x="10172700" y="30397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92" name="Oval 1491"/>
                    <p:cNvSpPr/>
                    <p:nvPr/>
                  </p:nvSpPr>
                  <p:spPr>
                    <a:xfrm>
                      <a:off x="9277350" y="25634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93" name="Oval 1492"/>
                    <p:cNvSpPr/>
                    <p:nvPr/>
                  </p:nvSpPr>
                  <p:spPr>
                    <a:xfrm>
                      <a:off x="9429750" y="27158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94" name="Oval 1493"/>
                    <p:cNvSpPr/>
                    <p:nvPr/>
                  </p:nvSpPr>
                  <p:spPr>
                    <a:xfrm>
                      <a:off x="9582150" y="28682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95" name="Oval 1494"/>
                    <p:cNvSpPr/>
                    <p:nvPr/>
                  </p:nvSpPr>
                  <p:spPr>
                    <a:xfrm>
                      <a:off x="10077450" y="26396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96" name="Oval 1495"/>
                    <p:cNvSpPr/>
                    <p:nvPr/>
                  </p:nvSpPr>
                  <p:spPr>
                    <a:xfrm>
                      <a:off x="10229850" y="27920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97" name="Oval 1496"/>
                    <p:cNvSpPr/>
                    <p:nvPr/>
                  </p:nvSpPr>
                  <p:spPr>
                    <a:xfrm>
                      <a:off x="9639300" y="26206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98" name="Oval 1497"/>
                    <p:cNvSpPr/>
                    <p:nvPr/>
                  </p:nvSpPr>
                  <p:spPr>
                    <a:xfrm>
                      <a:off x="9791700" y="27730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99" name="Oval 1498"/>
                    <p:cNvSpPr/>
                    <p:nvPr/>
                  </p:nvSpPr>
                  <p:spPr>
                    <a:xfrm>
                      <a:off x="9944100" y="29254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0" name="Oval 1499"/>
                    <p:cNvSpPr/>
                    <p:nvPr/>
                  </p:nvSpPr>
                  <p:spPr>
                    <a:xfrm>
                      <a:off x="10496550" y="2525292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1" name="Oval 1500"/>
                    <p:cNvSpPr/>
                    <p:nvPr/>
                  </p:nvSpPr>
                  <p:spPr>
                    <a:xfrm>
                      <a:off x="10477500" y="29065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2" name="Oval 1501"/>
                    <p:cNvSpPr/>
                    <p:nvPr/>
                  </p:nvSpPr>
                  <p:spPr>
                    <a:xfrm>
                      <a:off x="10744200" y="201813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3" name="Oval 1502"/>
                    <p:cNvSpPr/>
                    <p:nvPr/>
                  </p:nvSpPr>
                  <p:spPr>
                    <a:xfrm>
                      <a:off x="8629650" y="2315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4" name="Oval 1503"/>
                    <p:cNvSpPr/>
                    <p:nvPr/>
                  </p:nvSpPr>
                  <p:spPr>
                    <a:xfrm>
                      <a:off x="8782050" y="2467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5" name="Oval 1504"/>
                    <p:cNvSpPr/>
                    <p:nvPr/>
                  </p:nvSpPr>
                  <p:spPr>
                    <a:xfrm>
                      <a:off x="8553450" y="2048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6" name="Oval 1505"/>
                    <p:cNvSpPr/>
                    <p:nvPr/>
                  </p:nvSpPr>
                  <p:spPr>
                    <a:xfrm>
                      <a:off x="8705850" y="2201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7" name="Oval 1506"/>
                    <p:cNvSpPr/>
                    <p:nvPr/>
                  </p:nvSpPr>
                  <p:spPr>
                    <a:xfrm>
                      <a:off x="11125200" y="10578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8" name="Oval 1507"/>
                    <p:cNvSpPr/>
                    <p:nvPr/>
                  </p:nvSpPr>
                  <p:spPr>
                    <a:xfrm>
                      <a:off x="76009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9" name="Oval 1508"/>
                    <p:cNvSpPr/>
                    <p:nvPr/>
                  </p:nvSpPr>
                  <p:spPr>
                    <a:xfrm>
                      <a:off x="77533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10" name="Oval 1509"/>
                    <p:cNvSpPr/>
                    <p:nvPr/>
                  </p:nvSpPr>
                  <p:spPr>
                    <a:xfrm>
                      <a:off x="7905750" y="1724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11" name="Oval 1510"/>
                    <p:cNvSpPr/>
                    <p:nvPr/>
                  </p:nvSpPr>
                  <p:spPr>
                    <a:xfrm>
                      <a:off x="8420100" y="2334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12" name="Oval 1511"/>
                    <p:cNvSpPr/>
                    <p:nvPr/>
                  </p:nvSpPr>
                  <p:spPr>
                    <a:xfrm>
                      <a:off x="8572500" y="2486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13" name="Oval 1512"/>
                    <p:cNvSpPr/>
                    <p:nvPr/>
                  </p:nvSpPr>
                  <p:spPr>
                    <a:xfrm>
                      <a:off x="10991850" y="1343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14" name="Oval 1513"/>
                    <p:cNvSpPr/>
                    <p:nvPr/>
                  </p:nvSpPr>
                  <p:spPr>
                    <a:xfrm>
                      <a:off x="8991600" y="2372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15" name="Oval 1514"/>
                    <p:cNvSpPr/>
                    <p:nvPr/>
                  </p:nvSpPr>
                  <p:spPr>
                    <a:xfrm>
                      <a:off x="9144000" y="2524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16" name="Oval 1515"/>
                    <p:cNvSpPr/>
                    <p:nvPr/>
                  </p:nvSpPr>
                  <p:spPr>
                    <a:xfrm>
                      <a:off x="11182350" y="810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17" name="Oval 1516"/>
                    <p:cNvSpPr/>
                    <p:nvPr/>
                  </p:nvSpPr>
                  <p:spPr>
                    <a:xfrm>
                      <a:off x="76581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18" name="Oval 1517"/>
                    <p:cNvSpPr/>
                    <p:nvPr/>
                  </p:nvSpPr>
                  <p:spPr>
                    <a:xfrm>
                      <a:off x="78105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19" name="Oval 1518"/>
                    <p:cNvSpPr/>
                    <p:nvPr/>
                  </p:nvSpPr>
                  <p:spPr>
                    <a:xfrm>
                      <a:off x="79629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20" name="Oval 1519"/>
                    <p:cNvSpPr/>
                    <p:nvPr/>
                  </p:nvSpPr>
                  <p:spPr>
                    <a:xfrm>
                      <a:off x="81153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21" name="Oval 1520"/>
                    <p:cNvSpPr/>
                    <p:nvPr/>
                  </p:nvSpPr>
                  <p:spPr>
                    <a:xfrm>
                      <a:off x="826770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22" name="Oval 1521"/>
                    <p:cNvSpPr/>
                    <p:nvPr/>
                  </p:nvSpPr>
                  <p:spPr>
                    <a:xfrm>
                      <a:off x="110490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23" name="Oval 1522"/>
                    <p:cNvSpPr/>
                    <p:nvPr/>
                  </p:nvSpPr>
                  <p:spPr>
                    <a:xfrm>
                      <a:off x="11201400" y="1248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24" name="Oval 1523"/>
                    <p:cNvSpPr/>
                    <p:nvPr/>
                  </p:nvSpPr>
                  <p:spPr>
                    <a:xfrm>
                      <a:off x="76771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25" name="Oval 1524"/>
                    <p:cNvSpPr/>
                    <p:nvPr/>
                  </p:nvSpPr>
                  <p:spPr>
                    <a:xfrm>
                      <a:off x="7943850" y="962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26" name="Oval 1525"/>
                    <p:cNvSpPr/>
                    <p:nvPr/>
                  </p:nvSpPr>
                  <p:spPr>
                    <a:xfrm>
                      <a:off x="8096250" y="1115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27" name="Oval 1526"/>
                    <p:cNvSpPr/>
                    <p:nvPr/>
                  </p:nvSpPr>
                  <p:spPr>
                    <a:xfrm>
                      <a:off x="8248650" y="1267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28" name="Oval 1527"/>
                    <p:cNvSpPr/>
                    <p:nvPr/>
                  </p:nvSpPr>
                  <p:spPr>
                    <a:xfrm>
                      <a:off x="84010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29" name="Oval 1528"/>
                    <p:cNvSpPr/>
                    <p:nvPr/>
                  </p:nvSpPr>
                  <p:spPr>
                    <a:xfrm>
                      <a:off x="85534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30" name="Oval 1529"/>
                    <p:cNvSpPr/>
                    <p:nvPr/>
                  </p:nvSpPr>
                  <p:spPr>
                    <a:xfrm>
                      <a:off x="8705850" y="1724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31" name="Oval 1530"/>
                    <p:cNvSpPr/>
                    <p:nvPr/>
                  </p:nvSpPr>
                  <p:spPr>
                    <a:xfrm>
                      <a:off x="8858250" y="1877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32" name="Oval 1531"/>
                    <p:cNvSpPr/>
                    <p:nvPr/>
                  </p:nvSpPr>
                  <p:spPr>
                    <a:xfrm>
                      <a:off x="8153400" y="867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33" name="Oval 1532"/>
                    <p:cNvSpPr/>
                    <p:nvPr/>
                  </p:nvSpPr>
                  <p:spPr>
                    <a:xfrm>
                      <a:off x="830580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34" name="Oval 1533"/>
                    <p:cNvSpPr/>
                    <p:nvPr/>
                  </p:nvSpPr>
                  <p:spPr>
                    <a:xfrm>
                      <a:off x="84582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35" name="Oval 1534"/>
                    <p:cNvSpPr/>
                    <p:nvPr/>
                  </p:nvSpPr>
                  <p:spPr>
                    <a:xfrm>
                      <a:off x="86106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36" name="Oval 1535"/>
                    <p:cNvSpPr/>
                    <p:nvPr/>
                  </p:nvSpPr>
                  <p:spPr>
                    <a:xfrm>
                      <a:off x="87630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37" name="Oval 1536"/>
                    <p:cNvSpPr/>
                    <p:nvPr/>
                  </p:nvSpPr>
                  <p:spPr>
                    <a:xfrm>
                      <a:off x="89154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38" name="Oval 1537"/>
                    <p:cNvSpPr/>
                    <p:nvPr/>
                  </p:nvSpPr>
                  <p:spPr>
                    <a:xfrm>
                      <a:off x="906780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39" name="Oval 1538"/>
                    <p:cNvSpPr/>
                    <p:nvPr/>
                  </p:nvSpPr>
                  <p:spPr>
                    <a:xfrm>
                      <a:off x="9220200" y="1934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40" name="Oval 1539"/>
                    <p:cNvSpPr/>
                    <p:nvPr/>
                  </p:nvSpPr>
                  <p:spPr>
                    <a:xfrm>
                      <a:off x="8324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41" name="Oval 1540"/>
                    <p:cNvSpPr/>
                    <p:nvPr/>
                  </p:nvSpPr>
                  <p:spPr>
                    <a:xfrm>
                      <a:off x="8477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42" name="Oval 1541"/>
                    <p:cNvSpPr/>
                    <p:nvPr/>
                  </p:nvSpPr>
                  <p:spPr>
                    <a:xfrm>
                      <a:off x="86296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43" name="Oval 1542"/>
                    <p:cNvSpPr/>
                    <p:nvPr/>
                  </p:nvSpPr>
                  <p:spPr>
                    <a:xfrm>
                      <a:off x="85534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44" name="Oval 1543"/>
                    <p:cNvSpPr/>
                    <p:nvPr/>
                  </p:nvSpPr>
                  <p:spPr>
                    <a:xfrm>
                      <a:off x="8705850" y="1438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45" name="Oval 1544"/>
                    <p:cNvSpPr/>
                    <p:nvPr/>
                  </p:nvSpPr>
                  <p:spPr>
                    <a:xfrm>
                      <a:off x="86106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46" name="Oval 1545"/>
                    <p:cNvSpPr/>
                    <p:nvPr/>
                  </p:nvSpPr>
                  <p:spPr>
                    <a:xfrm>
                      <a:off x="876300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47" name="Oval 1546"/>
                    <p:cNvSpPr/>
                    <p:nvPr/>
                  </p:nvSpPr>
                  <p:spPr>
                    <a:xfrm>
                      <a:off x="8915400" y="1343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48" name="Oval 1547"/>
                    <p:cNvSpPr/>
                    <p:nvPr/>
                  </p:nvSpPr>
                  <p:spPr>
                    <a:xfrm>
                      <a:off x="9067800" y="1496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49" name="Oval 1548"/>
                    <p:cNvSpPr/>
                    <p:nvPr/>
                  </p:nvSpPr>
                  <p:spPr>
                    <a:xfrm>
                      <a:off x="847725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50" name="Oval 1549"/>
                    <p:cNvSpPr/>
                    <p:nvPr/>
                  </p:nvSpPr>
                  <p:spPr>
                    <a:xfrm>
                      <a:off x="8896350" y="829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51" name="Oval 1550"/>
                    <p:cNvSpPr/>
                    <p:nvPr/>
                  </p:nvSpPr>
                  <p:spPr>
                    <a:xfrm>
                      <a:off x="9048750" y="981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52" name="Oval 1551"/>
                    <p:cNvSpPr/>
                    <p:nvPr/>
                  </p:nvSpPr>
                  <p:spPr>
                    <a:xfrm>
                      <a:off x="9201150" y="11340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53" name="Oval 1552"/>
                    <p:cNvSpPr/>
                    <p:nvPr/>
                  </p:nvSpPr>
                  <p:spPr>
                    <a:xfrm>
                      <a:off x="93535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54" name="Oval 1553"/>
                    <p:cNvSpPr/>
                    <p:nvPr/>
                  </p:nvSpPr>
                  <p:spPr>
                    <a:xfrm>
                      <a:off x="9505950" y="1438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55" name="Oval 1554"/>
                    <p:cNvSpPr/>
                    <p:nvPr/>
                  </p:nvSpPr>
                  <p:spPr>
                    <a:xfrm>
                      <a:off x="925830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56" name="Oval 1555"/>
                    <p:cNvSpPr/>
                    <p:nvPr/>
                  </p:nvSpPr>
                  <p:spPr>
                    <a:xfrm>
                      <a:off x="94107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57" name="Oval 1556"/>
                    <p:cNvSpPr/>
                    <p:nvPr/>
                  </p:nvSpPr>
                  <p:spPr>
                    <a:xfrm>
                      <a:off x="956310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58" name="Oval 1557"/>
                    <p:cNvSpPr/>
                    <p:nvPr/>
                  </p:nvSpPr>
                  <p:spPr>
                    <a:xfrm>
                      <a:off x="912495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59" name="Oval 1558"/>
                    <p:cNvSpPr/>
                    <p:nvPr/>
                  </p:nvSpPr>
                  <p:spPr>
                    <a:xfrm>
                      <a:off x="927735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60" name="Oval 1559"/>
                    <p:cNvSpPr/>
                    <p:nvPr/>
                  </p:nvSpPr>
                  <p:spPr>
                    <a:xfrm>
                      <a:off x="942975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61" name="Oval 1560"/>
                    <p:cNvSpPr/>
                    <p:nvPr/>
                  </p:nvSpPr>
                  <p:spPr>
                    <a:xfrm>
                      <a:off x="98869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62" name="Oval 1561"/>
                    <p:cNvSpPr/>
                    <p:nvPr/>
                  </p:nvSpPr>
                  <p:spPr>
                    <a:xfrm>
                      <a:off x="1003935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63" name="Oval 1562"/>
                    <p:cNvSpPr/>
                    <p:nvPr/>
                  </p:nvSpPr>
                  <p:spPr>
                    <a:xfrm>
                      <a:off x="99441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64" name="Oval 1563"/>
                    <p:cNvSpPr/>
                    <p:nvPr/>
                  </p:nvSpPr>
                  <p:spPr>
                    <a:xfrm>
                      <a:off x="10096500" y="638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65" name="Oval 1564"/>
                    <p:cNvSpPr/>
                    <p:nvPr/>
                  </p:nvSpPr>
                  <p:spPr>
                    <a:xfrm>
                      <a:off x="10248900" y="791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66" name="Oval 1565"/>
                    <p:cNvSpPr/>
                    <p:nvPr/>
                  </p:nvSpPr>
                  <p:spPr>
                    <a:xfrm>
                      <a:off x="10401300" y="943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67" name="Oval 1566"/>
                    <p:cNvSpPr/>
                    <p:nvPr/>
                  </p:nvSpPr>
                  <p:spPr>
                    <a:xfrm>
                      <a:off x="981075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68" name="Oval 1567"/>
                    <p:cNvSpPr/>
                    <p:nvPr/>
                  </p:nvSpPr>
                  <p:spPr>
                    <a:xfrm>
                      <a:off x="10229850" y="276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69" name="Oval 1568"/>
                    <p:cNvSpPr/>
                    <p:nvPr/>
                  </p:nvSpPr>
                  <p:spPr>
                    <a:xfrm>
                      <a:off x="10382250" y="429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70" name="Oval 1569"/>
                    <p:cNvSpPr/>
                    <p:nvPr/>
                  </p:nvSpPr>
                  <p:spPr>
                    <a:xfrm>
                      <a:off x="10534650" y="581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71" name="Oval 1570"/>
                    <p:cNvSpPr/>
                    <p:nvPr/>
                  </p:nvSpPr>
                  <p:spPr>
                    <a:xfrm>
                      <a:off x="106870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72" name="Oval 1571"/>
                    <p:cNvSpPr/>
                    <p:nvPr/>
                  </p:nvSpPr>
                  <p:spPr>
                    <a:xfrm>
                      <a:off x="1083945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73" name="Oval 1572"/>
                    <p:cNvSpPr/>
                    <p:nvPr/>
                  </p:nvSpPr>
                  <p:spPr>
                    <a:xfrm>
                      <a:off x="105918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74" name="Oval 1573"/>
                    <p:cNvSpPr/>
                    <p:nvPr/>
                  </p:nvSpPr>
                  <p:spPr>
                    <a:xfrm>
                      <a:off x="107442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75" name="Oval 1574"/>
                    <p:cNvSpPr/>
                    <p:nvPr/>
                  </p:nvSpPr>
                  <p:spPr>
                    <a:xfrm>
                      <a:off x="10896600" y="638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76" name="Oval 1575"/>
                    <p:cNvSpPr/>
                    <p:nvPr/>
                  </p:nvSpPr>
                  <p:spPr>
                    <a:xfrm>
                      <a:off x="1045845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77" name="Oval 1576"/>
                    <p:cNvSpPr/>
                    <p:nvPr/>
                  </p:nvSpPr>
                  <p:spPr>
                    <a:xfrm>
                      <a:off x="1061085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78" name="Oval 1577"/>
                    <p:cNvSpPr/>
                    <p:nvPr/>
                  </p:nvSpPr>
                  <p:spPr>
                    <a:xfrm>
                      <a:off x="10763250" y="9245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79" name="Oval 1578"/>
                    <p:cNvSpPr/>
                    <p:nvPr/>
                  </p:nvSpPr>
                  <p:spPr>
                    <a:xfrm>
                      <a:off x="98298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80" name="Oval 1579"/>
                    <p:cNvSpPr/>
                    <p:nvPr/>
                  </p:nvSpPr>
                  <p:spPr>
                    <a:xfrm>
                      <a:off x="9982200" y="1248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81" name="Oval 1580"/>
                    <p:cNvSpPr/>
                    <p:nvPr/>
                  </p:nvSpPr>
                  <p:spPr>
                    <a:xfrm>
                      <a:off x="10134600" y="1400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82" name="Oval 1581"/>
                    <p:cNvSpPr/>
                    <p:nvPr/>
                  </p:nvSpPr>
                  <p:spPr>
                    <a:xfrm>
                      <a:off x="10287000" y="1553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83" name="Oval 1582"/>
                    <p:cNvSpPr/>
                    <p:nvPr/>
                  </p:nvSpPr>
                  <p:spPr>
                    <a:xfrm>
                      <a:off x="10439400" y="1705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84" name="Oval 1583"/>
                    <p:cNvSpPr/>
                    <p:nvPr/>
                  </p:nvSpPr>
                  <p:spPr>
                    <a:xfrm>
                      <a:off x="10591800" y="1857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85" name="Oval 1584"/>
                    <p:cNvSpPr/>
                    <p:nvPr/>
                  </p:nvSpPr>
                  <p:spPr>
                    <a:xfrm>
                      <a:off x="10744200" y="2010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86" name="Oval 1585"/>
                    <p:cNvSpPr/>
                    <p:nvPr/>
                  </p:nvSpPr>
                  <p:spPr>
                    <a:xfrm>
                      <a:off x="10896600" y="2162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87" name="Oval 1586"/>
                    <p:cNvSpPr/>
                    <p:nvPr/>
                  </p:nvSpPr>
                  <p:spPr>
                    <a:xfrm>
                      <a:off x="10001250" y="1686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88" name="Oval 1587"/>
                    <p:cNvSpPr/>
                    <p:nvPr/>
                  </p:nvSpPr>
                  <p:spPr>
                    <a:xfrm>
                      <a:off x="10153650" y="1838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89" name="Oval 1588"/>
                    <p:cNvSpPr/>
                    <p:nvPr/>
                  </p:nvSpPr>
                  <p:spPr>
                    <a:xfrm>
                      <a:off x="10306050" y="1991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90" name="Oval 1589"/>
                    <p:cNvSpPr/>
                    <p:nvPr/>
                  </p:nvSpPr>
                  <p:spPr>
                    <a:xfrm>
                      <a:off x="101917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91" name="Oval 1590"/>
                    <p:cNvSpPr/>
                    <p:nvPr/>
                  </p:nvSpPr>
                  <p:spPr>
                    <a:xfrm>
                      <a:off x="103441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92" name="Oval 1591"/>
                    <p:cNvSpPr/>
                    <p:nvPr/>
                  </p:nvSpPr>
                  <p:spPr>
                    <a:xfrm>
                      <a:off x="104965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93" name="Oval 1592"/>
                    <p:cNvSpPr/>
                    <p:nvPr/>
                  </p:nvSpPr>
                  <p:spPr>
                    <a:xfrm>
                      <a:off x="106489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94" name="Oval 1593"/>
                    <p:cNvSpPr/>
                    <p:nvPr/>
                  </p:nvSpPr>
                  <p:spPr>
                    <a:xfrm>
                      <a:off x="108013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95" name="Oval 1594"/>
                    <p:cNvSpPr/>
                    <p:nvPr/>
                  </p:nvSpPr>
                  <p:spPr>
                    <a:xfrm>
                      <a:off x="10953750" y="1915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96" name="Oval 1595"/>
                    <p:cNvSpPr/>
                    <p:nvPr/>
                  </p:nvSpPr>
                  <p:spPr>
                    <a:xfrm>
                      <a:off x="10363200" y="17436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97" name="Oval 1596"/>
                    <p:cNvSpPr/>
                    <p:nvPr/>
                  </p:nvSpPr>
                  <p:spPr>
                    <a:xfrm>
                      <a:off x="10515600" y="18960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98" name="Oval 1597"/>
                    <p:cNvSpPr/>
                    <p:nvPr/>
                  </p:nvSpPr>
                  <p:spPr>
                    <a:xfrm>
                      <a:off x="10668000" y="2048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99" name="Oval 1598"/>
                    <p:cNvSpPr/>
                    <p:nvPr/>
                  </p:nvSpPr>
                  <p:spPr>
                    <a:xfrm>
                      <a:off x="106870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00" name="Oval 1599"/>
                    <p:cNvSpPr/>
                    <p:nvPr/>
                  </p:nvSpPr>
                  <p:spPr>
                    <a:xfrm>
                      <a:off x="10915650" y="10769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01" name="Oval 1600"/>
                    <p:cNvSpPr/>
                    <p:nvPr/>
                  </p:nvSpPr>
                  <p:spPr>
                    <a:xfrm>
                      <a:off x="108394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02" name="Oval 1601"/>
                    <p:cNvSpPr/>
                    <p:nvPr/>
                  </p:nvSpPr>
                  <p:spPr>
                    <a:xfrm>
                      <a:off x="10991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03" name="Oval 1602"/>
                    <p:cNvSpPr/>
                    <p:nvPr/>
                  </p:nvSpPr>
                  <p:spPr>
                    <a:xfrm>
                      <a:off x="11144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04" name="Oval 1603"/>
                    <p:cNvSpPr/>
                    <p:nvPr/>
                  </p:nvSpPr>
                  <p:spPr>
                    <a:xfrm>
                      <a:off x="112966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05" name="Oval 1604"/>
                    <p:cNvSpPr/>
                    <p:nvPr/>
                  </p:nvSpPr>
                  <p:spPr>
                    <a:xfrm>
                      <a:off x="931545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06" name="Oval 1605"/>
                    <p:cNvSpPr/>
                    <p:nvPr/>
                  </p:nvSpPr>
                  <p:spPr>
                    <a:xfrm>
                      <a:off x="11201400" y="2029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07" name="Oval 1606"/>
                    <p:cNvSpPr/>
                    <p:nvPr/>
                  </p:nvSpPr>
                  <p:spPr>
                    <a:xfrm>
                      <a:off x="9163050" y="2086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08" name="Oval 1607"/>
                    <p:cNvSpPr/>
                    <p:nvPr/>
                  </p:nvSpPr>
                  <p:spPr>
                    <a:xfrm>
                      <a:off x="946785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09" name="Oval 1608"/>
                    <p:cNvSpPr/>
                    <p:nvPr/>
                  </p:nvSpPr>
                  <p:spPr>
                    <a:xfrm>
                      <a:off x="9715500" y="1800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10" name="Oval 1609"/>
                    <p:cNvSpPr/>
                    <p:nvPr/>
                  </p:nvSpPr>
                  <p:spPr>
                    <a:xfrm>
                      <a:off x="97536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11" name="Oval 1610"/>
                    <p:cNvSpPr/>
                    <p:nvPr/>
                  </p:nvSpPr>
                  <p:spPr>
                    <a:xfrm>
                      <a:off x="7981950" y="657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12" name="Oval 1611"/>
                    <p:cNvSpPr/>
                    <p:nvPr/>
                  </p:nvSpPr>
                  <p:spPr>
                    <a:xfrm>
                      <a:off x="895350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13" name="Oval 1612"/>
                    <p:cNvSpPr/>
                    <p:nvPr/>
                  </p:nvSpPr>
                  <p:spPr>
                    <a:xfrm>
                      <a:off x="8553450" y="810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14" name="Oval 1613"/>
                    <p:cNvSpPr/>
                    <p:nvPr/>
                  </p:nvSpPr>
                  <p:spPr>
                    <a:xfrm>
                      <a:off x="9734550" y="391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15" name="Oval 1614"/>
                    <p:cNvSpPr/>
                    <p:nvPr/>
                  </p:nvSpPr>
                  <p:spPr>
                    <a:xfrm>
                      <a:off x="9048750" y="314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16" name="Oval 1615"/>
                    <p:cNvSpPr/>
                    <p:nvPr/>
                  </p:nvSpPr>
                  <p:spPr>
                    <a:xfrm>
                      <a:off x="923925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17" name="Oval 1616"/>
                    <p:cNvSpPr/>
                    <p:nvPr/>
                  </p:nvSpPr>
                  <p:spPr>
                    <a:xfrm>
                      <a:off x="9220200" y="600621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18" name="Oval 1617"/>
                    <p:cNvSpPr/>
                    <p:nvPr/>
                  </p:nvSpPr>
                  <p:spPr>
                    <a:xfrm>
                      <a:off x="94488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19" name="Oval 1618"/>
                    <p:cNvSpPr/>
                    <p:nvPr/>
                  </p:nvSpPr>
                  <p:spPr>
                    <a:xfrm>
                      <a:off x="9486900" y="162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20" name="Oval 1619"/>
                    <p:cNvSpPr/>
                    <p:nvPr/>
                  </p:nvSpPr>
                  <p:spPr>
                    <a:xfrm>
                      <a:off x="956310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21" name="Oval 1620"/>
                    <p:cNvSpPr/>
                    <p:nvPr/>
                  </p:nvSpPr>
                  <p:spPr>
                    <a:xfrm>
                      <a:off x="9867900" y="124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22" name="Oval 1621"/>
                    <p:cNvSpPr/>
                    <p:nvPr/>
                  </p:nvSpPr>
                  <p:spPr>
                    <a:xfrm>
                      <a:off x="8172450" y="4482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23" name="Oval 1622"/>
                    <p:cNvSpPr/>
                    <p:nvPr/>
                  </p:nvSpPr>
                  <p:spPr>
                    <a:xfrm>
                      <a:off x="8324850" y="6006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24" name="Oval 1623"/>
                    <p:cNvSpPr/>
                    <p:nvPr/>
                  </p:nvSpPr>
                  <p:spPr>
                    <a:xfrm>
                      <a:off x="845820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25" name="Oval 1624"/>
                    <p:cNvSpPr/>
                    <p:nvPr/>
                  </p:nvSpPr>
                  <p:spPr>
                    <a:xfrm>
                      <a:off x="8610600" y="391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26" name="Oval 1625"/>
                    <p:cNvSpPr/>
                    <p:nvPr/>
                  </p:nvSpPr>
                  <p:spPr>
                    <a:xfrm>
                      <a:off x="8763000" y="543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27" name="Oval 1626"/>
                    <p:cNvSpPr/>
                    <p:nvPr/>
                  </p:nvSpPr>
                  <p:spPr>
                    <a:xfrm>
                      <a:off x="8667750" y="143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28" name="Oval 1627"/>
                    <p:cNvSpPr/>
                    <p:nvPr/>
                  </p:nvSpPr>
                  <p:spPr>
                    <a:xfrm>
                      <a:off x="8820150" y="2958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29" name="Oval 1628"/>
                    <p:cNvSpPr/>
                    <p:nvPr/>
                  </p:nvSpPr>
                  <p:spPr>
                    <a:xfrm>
                      <a:off x="9791700" y="2086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30" name="Oval 1629"/>
                    <p:cNvSpPr/>
                    <p:nvPr/>
                  </p:nvSpPr>
                  <p:spPr>
                    <a:xfrm>
                      <a:off x="9963150" y="1972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31" name="Oval 1630"/>
                    <p:cNvSpPr/>
                    <p:nvPr/>
                  </p:nvSpPr>
                  <p:spPr>
                    <a:xfrm>
                      <a:off x="9505950" y="2124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32" name="Oval 1631"/>
                    <p:cNvSpPr/>
                    <p:nvPr/>
                  </p:nvSpPr>
                  <p:spPr>
                    <a:xfrm>
                      <a:off x="9658350" y="2353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33" name="Oval 1632"/>
                    <p:cNvSpPr/>
                    <p:nvPr/>
                  </p:nvSpPr>
                  <p:spPr>
                    <a:xfrm>
                      <a:off x="9829800" y="2238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34" name="Oval 1633"/>
                    <p:cNvSpPr/>
                    <p:nvPr/>
                  </p:nvSpPr>
                  <p:spPr>
                    <a:xfrm>
                      <a:off x="9372600" y="2391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35" name="Oval 1634"/>
                    <p:cNvSpPr/>
                    <p:nvPr/>
                  </p:nvSpPr>
                  <p:spPr>
                    <a:xfrm>
                      <a:off x="10115550" y="2162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36" name="Oval 1635"/>
                    <p:cNvSpPr/>
                    <p:nvPr/>
                  </p:nvSpPr>
                  <p:spPr>
                    <a:xfrm>
                      <a:off x="10572750" y="2372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37" name="Oval 1636"/>
                    <p:cNvSpPr/>
                    <p:nvPr/>
                  </p:nvSpPr>
                  <p:spPr>
                    <a:xfrm>
                      <a:off x="10058400" y="2467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38" name="Oval 1637"/>
                    <p:cNvSpPr/>
                    <p:nvPr/>
                  </p:nvSpPr>
                  <p:spPr>
                    <a:xfrm>
                      <a:off x="10229850" y="2353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39" name="Oval 1638"/>
                    <p:cNvSpPr/>
                    <p:nvPr/>
                  </p:nvSpPr>
                  <p:spPr>
                    <a:xfrm>
                      <a:off x="9772650" y="2505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40" name="Oval 1639"/>
                    <p:cNvSpPr/>
                    <p:nvPr/>
                  </p:nvSpPr>
                  <p:spPr>
                    <a:xfrm>
                      <a:off x="9925050" y="2734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41" name="Oval 1640"/>
                    <p:cNvSpPr/>
                    <p:nvPr/>
                  </p:nvSpPr>
                  <p:spPr>
                    <a:xfrm>
                      <a:off x="10096500" y="2619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42" name="Oval 1641"/>
                    <p:cNvSpPr/>
                    <p:nvPr/>
                  </p:nvSpPr>
                  <p:spPr>
                    <a:xfrm>
                      <a:off x="9639300" y="2772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43" name="Oval 1642"/>
                    <p:cNvSpPr/>
                    <p:nvPr/>
                  </p:nvSpPr>
                  <p:spPr>
                    <a:xfrm>
                      <a:off x="10382250" y="2543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44" name="Oval 1643"/>
                    <p:cNvSpPr/>
                    <p:nvPr/>
                  </p:nvSpPr>
                  <p:spPr>
                    <a:xfrm>
                      <a:off x="9867900" y="27349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45" name="Oval 1644"/>
                    <p:cNvSpPr/>
                    <p:nvPr/>
                  </p:nvSpPr>
                  <p:spPr>
                    <a:xfrm>
                      <a:off x="10020300" y="28873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46" name="Oval 1645"/>
                    <p:cNvSpPr/>
                    <p:nvPr/>
                  </p:nvSpPr>
                  <p:spPr>
                    <a:xfrm>
                      <a:off x="10172700" y="30397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47" name="Oval 1646"/>
                    <p:cNvSpPr/>
                    <p:nvPr/>
                  </p:nvSpPr>
                  <p:spPr>
                    <a:xfrm>
                      <a:off x="10325100" y="31921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48" name="Oval 1647"/>
                    <p:cNvSpPr/>
                    <p:nvPr/>
                  </p:nvSpPr>
                  <p:spPr>
                    <a:xfrm>
                      <a:off x="9429750" y="27158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49" name="Oval 1648"/>
                    <p:cNvSpPr/>
                    <p:nvPr/>
                  </p:nvSpPr>
                  <p:spPr>
                    <a:xfrm>
                      <a:off x="9582150" y="28682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50" name="Oval 1649"/>
                    <p:cNvSpPr/>
                    <p:nvPr/>
                  </p:nvSpPr>
                  <p:spPr>
                    <a:xfrm>
                      <a:off x="9734550" y="30206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51" name="Oval 1650"/>
                    <p:cNvSpPr/>
                    <p:nvPr/>
                  </p:nvSpPr>
                  <p:spPr>
                    <a:xfrm>
                      <a:off x="10229850" y="27920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52" name="Oval 1651"/>
                    <p:cNvSpPr/>
                    <p:nvPr/>
                  </p:nvSpPr>
                  <p:spPr>
                    <a:xfrm>
                      <a:off x="10382250" y="29444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53" name="Oval 1652"/>
                    <p:cNvSpPr/>
                    <p:nvPr/>
                  </p:nvSpPr>
                  <p:spPr>
                    <a:xfrm>
                      <a:off x="9791700" y="27730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54" name="Oval 1653"/>
                    <p:cNvSpPr/>
                    <p:nvPr/>
                  </p:nvSpPr>
                  <p:spPr>
                    <a:xfrm>
                      <a:off x="9944100" y="29254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55" name="Oval 1654"/>
                    <p:cNvSpPr/>
                    <p:nvPr/>
                  </p:nvSpPr>
                  <p:spPr>
                    <a:xfrm>
                      <a:off x="10096500" y="30778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56" name="Oval 1655"/>
                    <p:cNvSpPr/>
                    <p:nvPr/>
                  </p:nvSpPr>
                  <p:spPr>
                    <a:xfrm>
                      <a:off x="10648950" y="2677692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57" name="Oval 1656"/>
                    <p:cNvSpPr/>
                    <p:nvPr/>
                  </p:nvSpPr>
                  <p:spPr>
                    <a:xfrm>
                      <a:off x="10629900" y="30589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58" name="Oval 1657"/>
                    <p:cNvSpPr/>
                    <p:nvPr/>
                  </p:nvSpPr>
                  <p:spPr>
                    <a:xfrm>
                      <a:off x="10896600" y="354213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316" name="Oval 1315"/>
                  <p:cNvSpPr/>
                  <p:nvPr/>
                </p:nvSpPr>
                <p:spPr>
                  <a:xfrm>
                    <a:off x="8353399" y="450304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7" name="Oval 1316"/>
                  <p:cNvSpPr/>
                  <p:nvPr/>
                </p:nvSpPr>
                <p:spPr>
                  <a:xfrm>
                    <a:off x="8386332" y="321328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8" name="Oval 1317"/>
                  <p:cNvSpPr/>
                  <p:nvPr/>
                </p:nvSpPr>
                <p:spPr>
                  <a:xfrm>
                    <a:off x="8441220" y="529675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9" name="Oval 1318"/>
                  <p:cNvSpPr/>
                  <p:nvPr/>
                </p:nvSpPr>
                <p:spPr>
                  <a:xfrm>
                    <a:off x="8649796" y="559438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0" name="Oval 1319"/>
                  <p:cNvSpPr/>
                  <p:nvPr/>
                </p:nvSpPr>
                <p:spPr>
                  <a:xfrm>
                    <a:off x="8737618" y="638809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1" name="Oval 1320"/>
                  <p:cNvSpPr/>
                  <p:nvPr/>
                </p:nvSpPr>
                <p:spPr>
                  <a:xfrm>
                    <a:off x="8485131" y="628887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2" name="Oval 1321"/>
                  <p:cNvSpPr/>
                  <p:nvPr/>
                </p:nvSpPr>
                <p:spPr>
                  <a:xfrm>
                    <a:off x="7602910" y="2141877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3" name="Oval 1322"/>
                  <p:cNvSpPr/>
                  <p:nvPr/>
                </p:nvSpPr>
                <p:spPr>
                  <a:xfrm>
                    <a:off x="7635843" y="2012901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4" name="Oval 1323"/>
                  <p:cNvSpPr/>
                  <p:nvPr/>
                </p:nvSpPr>
                <p:spPr>
                  <a:xfrm>
                    <a:off x="7690731" y="2221248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5" name="Oval 1324"/>
                  <p:cNvSpPr/>
                  <p:nvPr/>
                </p:nvSpPr>
                <p:spPr>
                  <a:xfrm>
                    <a:off x="7859955" y="2404111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6" name="Oval 1325"/>
                  <p:cNvSpPr/>
                  <p:nvPr/>
                </p:nvSpPr>
                <p:spPr>
                  <a:xfrm>
                    <a:off x="8012373" y="2444349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7" name="Oval 1326"/>
                  <p:cNvSpPr/>
                  <p:nvPr/>
                </p:nvSpPr>
                <p:spPr>
                  <a:xfrm>
                    <a:off x="7734642" y="2320460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8" name="Oval 1327"/>
                  <p:cNvSpPr/>
                  <p:nvPr/>
                </p:nvSpPr>
                <p:spPr>
                  <a:xfrm>
                    <a:off x="8139885" y="2163140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9" name="Oval 1328"/>
                  <p:cNvSpPr/>
                  <p:nvPr/>
                </p:nvSpPr>
                <p:spPr>
                  <a:xfrm>
                    <a:off x="8038647" y="2206901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0" name="Oval 1329"/>
                  <p:cNvSpPr/>
                  <p:nvPr/>
                </p:nvSpPr>
                <p:spPr>
                  <a:xfrm>
                    <a:off x="7995956" y="2325625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1" name="Oval 1330"/>
                  <p:cNvSpPr/>
                  <p:nvPr/>
                </p:nvSpPr>
                <p:spPr>
                  <a:xfrm>
                    <a:off x="8046575" y="2052508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2" name="Oval 1331"/>
                  <p:cNvSpPr/>
                  <p:nvPr/>
                </p:nvSpPr>
                <p:spPr>
                  <a:xfrm>
                    <a:off x="7921262" y="2135602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3" name="Oval 1332"/>
                  <p:cNvSpPr/>
                  <p:nvPr/>
                </p:nvSpPr>
                <p:spPr>
                  <a:xfrm>
                    <a:off x="7853206" y="2236460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4" name="Oval 1333"/>
                  <p:cNvSpPr/>
                  <p:nvPr/>
                </p:nvSpPr>
                <p:spPr>
                  <a:xfrm>
                    <a:off x="7784041" y="2096552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5" name="Oval 1334"/>
                  <p:cNvSpPr/>
                  <p:nvPr/>
                </p:nvSpPr>
                <p:spPr>
                  <a:xfrm rot="5400000">
                    <a:off x="8348648" y="2202662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6" name="Oval 1335"/>
                  <p:cNvSpPr/>
                  <p:nvPr/>
                </p:nvSpPr>
                <p:spPr>
                  <a:xfrm rot="5400000">
                    <a:off x="8155473" y="2335712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7" name="Oval 1336"/>
                  <p:cNvSpPr/>
                  <p:nvPr/>
                </p:nvSpPr>
                <p:spPr>
                  <a:xfrm rot="5400000">
                    <a:off x="8338119" y="2378305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8" name="Oval 1337"/>
                  <p:cNvSpPr/>
                  <p:nvPr/>
                </p:nvSpPr>
                <p:spPr>
                  <a:xfrm rot="5400000">
                    <a:off x="8265198" y="2264832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9" name="Oval 1338"/>
                  <p:cNvSpPr/>
                  <p:nvPr/>
                </p:nvSpPr>
                <p:spPr>
                  <a:xfrm rot="5400000">
                    <a:off x="8604701" y="2372372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0" name="Oval 1339"/>
                  <p:cNvSpPr/>
                  <p:nvPr/>
                </p:nvSpPr>
                <p:spPr>
                  <a:xfrm rot="5400000">
                    <a:off x="8208652" y="2478871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1" name="Oval 1340"/>
                  <p:cNvSpPr/>
                  <p:nvPr/>
                </p:nvSpPr>
                <p:spPr>
                  <a:xfrm rot="5400000">
                    <a:off x="8495567" y="2185752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2" name="Oval 1341"/>
                  <p:cNvSpPr/>
                  <p:nvPr/>
                </p:nvSpPr>
                <p:spPr>
                  <a:xfrm rot="5400000">
                    <a:off x="8479642" y="2329468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3" name="Oval 1342"/>
                  <p:cNvSpPr/>
                  <p:nvPr/>
                </p:nvSpPr>
                <p:spPr>
                  <a:xfrm>
                    <a:off x="7255426" y="1806489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4" name="Oval 1343"/>
                  <p:cNvSpPr/>
                  <p:nvPr/>
                </p:nvSpPr>
                <p:spPr>
                  <a:xfrm>
                    <a:off x="7431069" y="1965229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5" name="Oval 1344"/>
                  <p:cNvSpPr/>
                  <p:nvPr/>
                </p:nvSpPr>
                <p:spPr>
                  <a:xfrm>
                    <a:off x="7395391" y="1955851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6" name="Oval 1345"/>
                  <p:cNvSpPr/>
                  <p:nvPr/>
                </p:nvSpPr>
                <p:spPr>
                  <a:xfrm>
                    <a:off x="7085401" y="1730276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90" name="Group 989"/>
                <p:cNvGrpSpPr/>
                <p:nvPr/>
              </p:nvGrpSpPr>
              <p:grpSpPr>
                <a:xfrm rot="2109936">
                  <a:off x="5388312" y="1457966"/>
                  <a:ext cx="2608352" cy="1845758"/>
                  <a:chOff x="7448550" y="-27954"/>
                  <a:chExt cx="4526377" cy="3544071"/>
                </a:xfrm>
              </p:grpSpPr>
              <p:sp>
                <p:nvSpPr>
                  <p:cNvPr id="1002" name="Oval 1001"/>
                  <p:cNvSpPr/>
                  <p:nvPr/>
                </p:nvSpPr>
                <p:spPr>
                  <a:xfrm>
                    <a:off x="8477250" y="2162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3" name="Oval 1002"/>
                  <p:cNvSpPr/>
                  <p:nvPr/>
                </p:nvSpPr>
                <p:spPr>
                  <a:xfrm>
                    <a:off x="8629650" y="23151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4" name="Oval 1003"/>
                  <p:cNvSpPr/>
                  <p:nvPr/>
                </p:nvSpPr>
                <p:spPr>
                  <a:xfrm>
                    <a:off x="8401050" y="18962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5" name="Oval 1004"/>
                  <p:cNvSpPr/>
                  <p:nvPr/>
                </p:nvSpPr>
                <p:spPr>
                  <a:xfrm>
                    <a:off x="8553450" y="20486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6" name="Oval 1005"/>
                  <p:cNvSpPr/>
                  <p:nvPr/>
                </p:nvSpPr>
                <p:spPr>
                  <a:xfrm>
                    <a:off x="10972800" y="9054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7" name="Oval 1006"/>
                  <p:cNvSpPr/>
                  <p:nvPr/>
                </p:nvSpPr>
                <p:spPr>
                  <a:xfrm>
                    <a:off x="7448550" y="12674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8" name="Oval 1007"/>
                  <p:cNvSpPr/>
                  <p:nvPr/>
                </p:nvSpPr>
                <p:spPr>
                  <a:xfrm>
                    <a:off x="7600950" y="14198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9" name="Oval 1008"/>
                  <p:cNvSpPr/>
                  <p:nvPr/>
                </p:nvSpPr>
                <p:spPr>
                  <a:xfrm>
                    <a:off x="7753350" y="15722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0" name="Oval 1009"/>
                  <p:cNvSpPr/>
                  <p:nvPr/>
                </p:nvSpPr>
                <p:spPr>
                  <a:xfrm>
                    <a:off x="8267700" y="2181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1" name="Oval 1010"/>
                  <p:cNvSpPr/>
                  <p:nvPr/>
                </p:nvSpPr>
                <p:spPr>
                  <a:xfrm>
                    <a:off x="8420100" y="2334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2" name="Oval 1011"/>
                  <p:cNvSpPr/>
                  <p:nvPr/>
                </p:nvSpPr>
                <p:spPr>
                  <a:xfrm>
                    <a:off x="10839450" y="11912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3" name="Oval 1012"/>
                  <p:cNvSpPr/>
                  <p:nvPr/>
                </p:nvSpPr>
                <p:spPr>
                  <a:xfrm>
                    <a:off x="8839200" y="2219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4" name="Oval 1013"/>
                  <p:cNvSpPr/>
                  <p:nvPr/>
                </p:nvSpPr>
                <p:spPr>
                  <a:xfrm>
                    <a:off x="8991600" y="2372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5" name="Oval 1014"/>
                  <p:cNvSpPr/>
                  <p:nvPr/>
                </p:nvSpPr>
                <p:spPr>
                  <a:xfrm>
                    <a:off x="11029950" y="6578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6" name="Oval 1015"/>
                  <p:cNvSpPr/>
                  <p:nvPr/>
                </p:nvSpPr>
                <p:spPr>
                  <a:xfrm>
                    <a:off x="7505700" y="1019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7" name="Oval 1016"/>
                  <p:cNvSpPr/>
                  <p:nvPr/>
                </p:nvSpPr>
                <p:spPr>
                  <a:xfrm>
                    <a:off x="7658100" y="11721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8" name="Oval 1017"/>
                  <p:cNvSpPr/>
                  <p:nvPr/>
                </p:nvSpPr>
                <p:spPr>
                  <a:xfrm>
                    <a:off x="7810500" y="1324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9" name="Oval 1018"/>
                  <p:cNvSpPr/>
                  <p:nvPr/>
                </p:nvSpPr>
                <p:spPr>
                  <a:xfrm>
                    <a:off x="7962900" y="1476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0" name="Oval 1019"/>
                  <p:cNvSpPr/>
                  <p:nvPr/>
                </p:nvSpPr>
                <p:spPr>
                  <a:xfrm>
                    <a:off x="8115300" y="1629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1" name="Oval 1020"/>
                  <p:cNvSpPr/>
                  <p:nvPr/>
                </p:nvSpPr>
                <p:spPr>
                  <a:xfrm>
                    <a:off x="10896600" y="943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2" name="Oval 1021"/>
                  <p:cNvSpPr/>
                  <p:nvPr/>
                </p:nvSpPr>
                <p:spPr>
                  <a:xfrm>
                    <a:off x="11049000" y="1095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3" name="Oval 1022"/>
                  <p:cNvSpPr/>
                  <p:nvPr/>
                </p:nvSpPr>
                <p:spPr>
                  <a:xfrm>
                    <a:off x="7524750" y="1457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4" name="Oval 1023"/>
                  <p:cNvSpPr/>
                  <p:nvPr/>
                </p:nvSpPr>
                <p:spPr>
                  <a:xfrm>
                    <a:off x="7791450" y="8102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5" name="Oval 1024"/>
                  <p:cNvSpPr/>
                  <p:nvPr/>
                </p:nvSpPr>
                <p:spPr>
                  <a:xfrm>
                    <a:off x="7943850" y="9626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6" name="Oval 1025"/>
                  <p:cNvSpPr/>
                  <p:nvPr/>
                </p:nvSpPr>
                <p:spPr>
                  <a:xfrm>
                    <a:off x="8096250" y="11150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7" name="Oval 1026"/>
                  <p:cNvSpPr/>
                  <p:nvPr/>
                </p:nvSpPr>
                <p:spPr>
                  <a:xfrm>
                    <a:off x="8248650" y="12674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8" name="Oval 1027"/>
                  <p:cNvSpPr/>
                  <p:nvPr/>
                </p:nvSpPr>
                <p:spPr>
                  <a:xfrm>
                    <a:off x="8401050" y="14198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9" name="Oval 1028"/>
                  <p:cNvSpPr/>
                  <p:nvPr/>
                </p:nvSpPr>
                <p:spPr>
                  <a:xfrm>
                    <a:off x="8553450" y="15722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0" name="Oval 1029"/>
                  <p:cNvSpPr/>
                  <p:nvPr/>
                </p:nvSpPr>
                <p:spPr>
                  <a:xfrm>
                    <a:off x="8705850" y="17246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1" name="Oval 1030"/>
                  <p:cNvSpPr/>
                  <p:nvPr/>
                </p:nvSpPr>
                <p:spPr>
                  <a:xfrm>
                    <a:off x="8001000" y="714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2" name="Oval 1031"/>
                  <p:cNvSpPr/>
                  <p:nvPr/>
                </p:nvSpPr>
                <p:spPr>
                  <a:xfrm>
                    <a:off x="8153400" y="867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3" name="Oval 1032"/>
                  <p:cNvSpPr/>
                  <p:nvPr/>
                </p:nvSpPr>
                <p:spPr>
                  <a:xfrm>
                    <a:off x="8305800" y="1019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4" name="Oval 1033"/>
                  <p:cNvSpPr/>
                  <p:nvPr/>
                </p:nvSpPr>
                <p:spPr>
                  <a:xfrm>
                    <a:off x="8458200" y="11721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5" name="Oval 1034"/>
                  <p:cNvSpPr/>
                  <p:nvPr/>
                </p:nvSpPr>
                <p:spPr>
                  <a:xfrm>
                    <a:off x="8610600" y="1324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6" name="Oval 1035"/>
                  <p:cNvSpPr/>
                  <p:nvPr/>
                </p:nvSpPr>
                <p:spPr>
                  <a:xfrm>
                    <a:off x="8763000" y="1476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7" name="Oval 1036"/>
                  <p:cNvSpPr/>
                  <p:nvPr/>
                </p:nvSpPr>
                <p:spPr>
                  <a:xfrm>
                    <a:off x="8915400" y="1629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8" name="Oval 1037"/>
                  <p:cNvSpPr/>
                  <p:nvPr/>
                </p:nvSpPr>
                <p:spPr>
                  <a:xfrm>
                    <a:off x="9067800" y="1781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9" name="Oval 1038"/>
                  <p:cNvSpPr/>
                  <p:nvPr/>
                </p:nvSpPr>
                <p:spPr>
                  <a:xfrm>
                    <a:off x="8172450" y="13055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0" name="Oval 1039"/>
                  <p:cNvSpPr/>
                  <p:nvPr/>
                </p:nvSpPr>
                <p:spPr>
                  <a:xfrm>
                    <a:off x="8324850" y="1457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1" name="Oval 1040"/>
                  <p:cNvSpPr/>
                  <p:nvPr/>
                </p:nvSpPr>
                <p:spPr>
                  <a:xfrm>
                    <a:off x="8477250" y="1610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2" name="Oval 1041"/>
                  <p:cNvSpPr/>
                  <p:nvPr/>
                </p:nvSpPr>
                <p:spPr>
                  <a:xfrm>
                    <a:off x="8401050" y="11340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3" name="Oval 1042"/>
                  <p:cNvSpPr/>
                  <p:nvPr/>
                </p:nvSpPr>
                <p:spPr>
                  <a:xfrm>
                    <a:off x="8553450" y="12864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4" name="Oval 1043"/>
                  <p:cNvSpPr/>
                  <p:nvPr/>
                </p:nvSpPr>
                <p:spPr>
                  <a:xfrm>
                    <a:off x="8458200" y="8864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5" name="Oval 1044"/>
                  <p:cNvSpPr/>
                  <p:nvPr/>
                </p:nvSpPr>
                <p:spPr>
                  <a:xfrm>
                    <a:off x="8610600" y="10388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6" name="Oval 1045"/>
                  <p:cNvSpPr/>
                  <p:nvPr/>
                </p:nvSpPr>
                <p:spPr>
                  <a:xfrm>
                    <a:off x="8763000" y="11912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7" name="Oval 1046"/>
                  <p:cNvSpPr/>
                  <p:nvPr/>
                </p:nvSpPr>
                <p:spPr>
                  <a:xfrm>
                    <a:off x="8915400" y="13436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8" name="Oval 1047"/>
                  <p:cNvSpPr/>
                  <p:nvPr/>
                </p:nvSpPr>
                <p:spPr>
                  <a:xfrm>
                    <a:off x="8324850" y="11721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9" name="Oval 1048"/>
                  <p:cNvSpPr/>
                  <p:nvPr/>
                </p:nvSpPr>
                <p:spPr>
                  <a:xfrm>
                    <a:off x="8743950" y="6768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0" name="Oval 1049"/>
                  <p:cNvSpPr/>
                  <p:nvPr/>
                </p:nvSpPr>
                <p:spPr>
                  <a:xfrm>
                    <a:off x="8896350" y="8292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1" name="Oval 1050"/>
                  <p:cNvSpPr/>
                  <p:nvPr/>
                </p:nvSpPr>
                <p:spPr>
                  <a:xfrm>
                    <a:off x="9048750" y="9816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2" name="Oval 1051"/>
                  <p:cNvSpPr/>
                  <p:nvPr/>
                </p:nvSpPr>
                <p:spPr>
                  <a:xfrm>
                    <a:off x="9201150" y="11340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3" name="Oval 1052"/>
                  <p:cNvSpPr/>
                  <p:nvPr/>
                </p:nvSpPr>
                <p:spPr>
                  <a:xfrm>
                    <a:off x="9353550" y="12864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4" name="Oval 1053"/>
                  <p:cNvSpPr/>
                  <p:nvPr/>
                </p:nvSpPr>
                <p:spPr>
                  <a:xfrm>
                    <a:off x="9105900" y="7340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5" name="Oval 1054"/>
                  <p:cNvSpPr/>
                  <p:nvPr/>
                </p:nvSpPr>
                <p:spPr>
                  <a:xfrm>
                    <a:off x="9258300" y="8864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6" name="Oval 1055"/>
                  <p:cNvSpPr/>
                  <p:nvPr/>
                </p:nvSpPr>
                <p:spPr>
                  <a:xfrm>
                    <a:off x="9410700" y="10388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7" name="Oval 1056"/>
                  <p:cNvSpPr/>
                  <p:nvPr/>
                </p:nvSpPr>
                <p:spPr>
                  <a:xfrm>
                    <a:off x="8972550" y="10197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8" name="Oval 1057"/>
                  <p:cNvSpPr/>
                  <p:nvPr/>
                </p:nvSpPr>
                <p:spPr>
                  <a:xfrm>
                    <a:off x="9124950" y="11721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9" name="Oval 1058"/>
                  <p:cNvSpPr/>
                  <p:nvPr/>
                </p:nvSpPr>
                <p:spPr>
                  <a:xfrm>
                    <a:off x="9277350" y="13245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0" name="Oval 1059"/>
                  <p:cNvSpPr/>
                  <p:nvPr/>
                </p:nvSpPr>
                <p:spPr>
                  <a:xfrm>
                    <a:off x="9734550" y="5816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1" name="Oval 1060"/>
                  <p:cNvSpPr/>
                  <p:nvPr/>
                </p:nvSpPr>
                <p:spPr>
                  <a:xfrm>
                    <a:off x="9886950" y="7340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2" name="Oval 1061"/>
                  <p:cNvSpPr/>
                  <p:nvPr/>
                </p:nvSpPr>
                <p:spPr>
                  <a:xfrm>
                    <a:off x="9791700" y="3339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3" name="Oval 1062"/>
                  <p:cNvSpPr/>
                  <p:nvPr/>
                </p:nvSpPr>
                <p:spPr>
                  <a:xfrm>
                    <a:off x="9944100" y="4863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4" name="Oval 1063"/>
                  <p:cNvSpPr/>
                  <p:nvPr/>
                </p:nvSpPr>
                <p:spPr>
                  <a:xfrm>
                    <a:off x="10096500" y="6387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5" name="Oval 1064"/>
                  <p:cNvSpPr/>
                  <p:nvPr/>
                </p:nvSpPr>
                <p:spPr>
                  <a:xfrm>
                    <a:off x="10248900" y="7911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6" name="Oval 1065"/>
                  <p:cNvSpPr/>
                  <p:nvPr/>
                </p:nvSpPr>
                <p:spPr>
                  <a:xfrm>
                    <a:off x="9658350" y="6197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7" name="Oval 1066"/>
                  <p:cNvSpPr/>
                  <p:nvPr/>
                </p:nvSpPr>
                <p:spPr>
                  <a:xfrm>
                    <a:off x="10077450" y="1244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8" name="Oval 1067"/>
                  <p:cNvSpPr/>
                  <p:nvPr/>
                </p:nvSpPr>
                <p:spPr>
                  <a:xfrm>
                    <a:off x="10229850" y="2768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9" name="Oval 1068"/>
                  <p:cNvSpPr/>
                  <p:nvPr/>
                </p:nvSpPr>
                <p:spPr>
                  <a:xfrm>
                    <a:off x="10382250" y="4292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0" name="Oval 1069"/>
                  <p:cNvSpPr/>
                  <p:nvPr/>
                </p:nvSpPr>
                <p:spPr>
                  <a:xfrm>
                    <a:off x="10534650" y="5816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1" name="Oval 1070"/>
                  <p:cNvSpPr/>
                  <p:nvPr/>
                </p:nvSpPr>
                <p:spPr>
                  <a:xfrm>
                    <a:off x="10687050" y="7340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2" name="Oval 1071"/>
                  <p:cNvSpPr/>
                  <p:nvPr/>
                </p:nvSpPr>
                <p:spPr>
                  <a:xfrm>
                    <a:off x="10439400" y="1815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3" name="Oval 1072"/>
                  <p:cNvSpPr/>
                  <p:nvPr/>
                </p:nvSpPr>
                <p:spPr>
                  <a:xfrm>
                    <a:off x="10591800" y="3339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4" name="Oval 1073"/>
                  <p:cNvSpPr/>
                  <p:nvPr/>
                </p:nvSpPr>
                <p:spPr>
                  <a:xfrm>
                    <a:off x="10744200" y="4863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5" name="Oval 1074"/>
                  <p:cNvSpPr/>
                  <p:nvPr/>
                </p:nvSpPr>
                <p:spPr>
                  <a:xfrm>
                    <a:off x="10306050" y="4673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6" name="Oval 1075"/>
                  <p:cNvSpPr/>
                  <p:nvPr/>
                </p:nvSpPr>
                <p:spPr>
                  <a:xfrm>
                    <a:off x="10458450" y="6197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7" name="Oval 1076"/>
                  <p:cNvSpPr/>
                  <p:nvPr/>
                </p:nvSpPr>
                <p:spPr>
                  <a:xfrm>
                    <a:off x="10610850" y="7721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8" name="Oval 1077"/>
                  <p:cNvSpPr/>
                  <p:nvPr/>
                </p:nvSpPr>
                <p:spPr>
                  <a:xfrm>
                    <a:off x="9677400" y="943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9" name="Oval 1078"/>
                  <p:cNvSpPr/>
                  <p:nvPr/>
                </p:nvSpPr>
                <p:spPr>
                  <a:xfrm>
                    <a:off x="9829800" y="1095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0" name="Oval 1079"/>
                  <p:cNvSpPr/>
                  <p:nvPr/>
                </p:nvSpPr>
                <p:spPr>
                  <a:xfrm>
                    <a:off x="9982200" y="1248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1" name="Oval 1080"/>
                  <p:cNvSpPr/>
                  <p:nvPr/>
                </p:nvSpPr>
                <p:spPr>
                  <a:xfrm>
                    <a:off x="10134600" y="1400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2" name="Oval 1081"/>
                  <p:cNvSpPr/>
                  <p:nvPr/>
                </p:nvSpPr>
                <p:spPr>
                  <a:xfrm>
                    <a:off x="10287000" y="15531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3" name="Oval 1082"/>
                  <p:cNvSpPr/>
                  <p:nvPr/>
                </p:nvSpPr>
                <p:spPr>
                  <a:xfrm>
                    <a:off x="10439400" y="1705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4" name="Oval 1083"/>
                  <p:cNvSpPr/>
                  <p:nvPr/>
                </p:nvSpPr>
                <p:spPr>
                  <a:xfrm>
                    <a:off x="10591800" y="1857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5" name="Oval 1084"/>
                  <p:cNvSpPr/>
                  <p:nvPr/>
                </p:nvSpPr>
                <p:spPr>
                  <a:xfrm>
                    <a:off x="10744200" y="2010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6" name="Oval 1085"/>
                  <p:cNvSpPr/>
                  <p:nvPr/>
                </p:nvSpPr>
                <p:spPr>
                  <a:xfrm>
                    <a:off x="9848850" y="15341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7" name="Oval 1086"/>
                  <p:cNvSpPr/>
                  <p:nvPr/>
                </p:nvSpPr>
                <p:spPr>
                  <a:xfrm>
                    <a:off x="10001250" y="16865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8" name="Oval 1087"/>
                  <p:cNvSpPr/>
                  <p:nvPr/>
                </p:nvSpPr>
                <p:spPr>
                  <a:xfrm>
                    <a:off x="10153650" y="1838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9" name="Oval 1088"/>
                  <p:cNvSpPr/>
                  <p:nvPr/>
                </p:nvSpPr>
                <p:spPr>
                  <a:xfrm>
                    <a:off x="10039350" y="1000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0" name="Oval 1089"/>
                  <p:cNvSpPr/>
                  <p:nvPr/>
                </p:nvSpPr>
                <p:spPr>
                  <a:xfrm>
                    <a:off x="10191750" y="11531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1" name="Oval 1090"/>
                  <p:cNvSpPr/>
                  <p:nvPr/>
                </p:nvSpPr>
                <p:spPr>
                  <a:xfrm>
                    <a:off x="10344150" y="13055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2" name="Oval 1091"/>
                  <p:cNvSpPr/>
                  <p:nvPr/>
                </p:nvSpPr>
                <p:spPr>
                  <a:xfrm>
                    <a:off x="10496550" y="1457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3" name="Oval 1092"/>
                  <p:cNvSpPr/>
                  <p:nvPr/>
                </p:nvSpPr>
                <p:spPr>
                  <a:xfrm>
                    <a:off x="10648950" y="1610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4" name="Oval 1093"/>
                  <p:cNvSpPr/>
                  <p:nvPr/>
                </p:nvSpPr>
                <p:spPr>
                  <a:xfrm>
                    <a:off x="10801350" y="1762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5" name="Oval 1094"/>
                  <p:cNvSpPr/>
                  <p:nvPr/>
                </p:nvSpPr>
                <p:spPr>
                  <a:xfrm>
                    <a:off x="10210800" y="15912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6" name="Oval 1095"/>
                  <p:cNvSpPr/>
                  <p:nvPr/>
                </p:nvSpPr>
                <p:spPr>
                  <a:xfrm>
                    <a:off x="10363200" y="17436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7" name="Oval 1096"/>
                  <p:cNvSpPr/>
                  <p:nvPr/>
                </p:nvSpPr>
                <p:spPr>
                  <a:xfrm>
                    <a:off x="10515600" y="18960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8" name="Oval 1097"/>
                  <p:cNvSpPr/>
                  <p:nvPr/>
                </p:nvSpPr>
                <p:spPr>
                  <a:xfrm>
                    <a:off x="10534650" y="1000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9" name="Oval 1098"/>
                  <p:cNvSpPr/>
                  <p:nvPr/>
                </p:nvSpPr>
                <p:spPr>
                  <a:xfrm>
                    <a:off x="10763250" y="9245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0" name="Oval 1099"/>
                  <p:cNvSpPr/>
                  <p:nvPr/>
                </p:nvSpPr>
                <p:spPr>
                  <a:xfrm>
                    <a:off x="10687050" y="11531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1" name="Oval 1100"/>
                  <p:cNvSpPr/>
                  <p:nvPr/>
                </p:nvSpPr>
                <p:spPr>
                  <a:xfrm>
                    <a:off x="10839450" y="13055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2" name="Oval 1101"/>
                  <p:cNvSpPr/>
                  <p:nvPr/>
                </p:nvSpPr>
                <p:spPr>
                  <a:xfrm>
                    <a:off x="10991850" y="1457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3" name="Oval 1102"/>
                  <p:cNvSpPr/>
                  <p:nvPr/>
                </p:nvSpPr>
                <p:spPr>
                  <a:xfrm>
                    <a:off x="11144250" y="1610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4" name="Oval 1103"/>
                  <p:cNvSpPr/>
                  <p:nvPr/>
                </p:nvSpPr>
                <p:spPr>
                  <a:xfrm>
                    <a:off x="9163050" y="1476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5" name="Oval 1104"/>
                  <p:cNvSpPr/>
                  <p:nvPr/>
                </p:nvSpPr>
                <p:spPr>
                  <a:xfrm>
                    <a:off x="11049000" y="18771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6" name="Oval 1105"/>
                  <p:cNvSpPr/>
                  <p:nvPr/>
                </p:nvSpPr>
                <p:spPr>
                  <a:xfrm>
                    <a:off x="9010650" y="19341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7" name="Oval 1106"/>
                  <p:cNvSpPr/>
                  <p:nvPr/>
                </p:nvSpPr>
                <p:spPr>
                  <a:xfrm>
                    <a:off x="9315450" y="1629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8" name="Oval 1107"/>
                  <p:cNvSpPr/>
                  <p:nvPr/>
                </p:nvSpPr>
                <p:spPr>
                  <a:xfrm>
                    <a:off x="9563100" y="16484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9" name="Oval 1108"/>
                  <p:cNvSpPr/>
                  <p:nvPr/>
                </p:nvSpPr>
                <p:spPr>
                  <a:xfrm>
                    <a:off x="9601200" y="1324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0" name="Oval 1109"/>
                  <p:cNvSpPr/>
                  <p:nvPr/>
                </p:nvSpPr>
                <p:spPr>
                  <a:xfrm>
                    <a:off x="7829550" y="5054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1" name="Oval 1110"/>
                  <p:cNvSpPr/>
                  <p:nvPr/>
                </p:nvSpPr>
                <p:spPr>
                  <a:xfrm>
                    <a:off x="8801100" y="467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2" name="Oval 1111"/>
                  <p:cNvSpPr/>
                  <p:nvPr/>
                </p:nvSpPr>
                <p:spPr>
                  <a:xfrm>
                    <a:off x="8401050" y="6578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3" name="Oval 1112"/>
                  <p:cNvSpPr/>
                  <p:nvPr/>
                </p:nvSpPr>
                <p:spPr>
                  <a:xfrm>
                    <a:off x="9582150" y="238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4" name="Oval 1113"/>
                  <p:cNvSpPr/>
                  <p:nvPr/>
                </p:nvSpPr>
                <p:spPr>
                  <a:xfrm>
                    <a:off x="8896350" y="1625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5" name="Oval 1114"/>
                  <p:cNvSpPr/>
                  <p:nvPr/>
                </p:nvSpPr>
                <p:spPr>
                  <a:xfrm>
                    <a:off x="9086850" y="86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6" name="Oval 1115"/>
                  <p:cNvSpPr/>
                  <p:nvPr/>
                </p:nvSpPr>
                <p:spPr>
                  <a:xfrm>
                    <a:off x="9067800" y="448221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7" name="Oval 1116"/>
                  <p:cNvSpPr/>
                  <p:nvPr/>
                </p:nvSpPr>
                <p:spPr>
                  <a:xfrm>
                    <a:off x="9296400" y="333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8" name="Oval 1117"/>
                  <p:cNvSpPr/>
                  <p:nvPr/>
                </p:nvSpPr>
                <p:spPr>
                  <a:xfrm>
                    <a:off x="9334500" y="101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9" name="Oval 1118"/>
                  <p:cNvSpPr/>
                  <p:nvPr/>
                </p:nvSpPr>
                <p:spPr>
                  <a:xfrm>
                    <a:off x="9410700" y="619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0" name="Oval 1119"/>
                  <p:cNvSpPr/>
                  <p:nvPr/>
                </p:nvSpPr>
                <p:spPr>
                  <a:xfrm>
                    <a:off x="9715500" y="-27954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1" name="Oval 1120"/>
                  <p:cNvSpPr/>
                  <p:nvPr/>
                </p:nvSpPr>
                <p:spPr>
                  <a:xfrm>
                    <a:off x="8020050" y="2958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2" name="Oval 1121"/>
                  <p:cNvSpPr/>
                  <p:nvPr/>
                </p:nvSpPr>
                <p:spPr>
                  <a:xfrm>
                    <a:off x="8172450" y="4482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3" name="Oval 1122"/>
                  <p:cNvSpPr/>
                  <p:nvPr/>
                </p:nvSpPr>
                <p:spPr>
                  <a:xfrm>
                    <a:off x="8305800" y="86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4" name="Oval 1123"/>
                  <p:cNvSpPr/>
                  <p:nvPr/>
                </p:nvSpPr>
                <p:spPr>
                  <a:xfrm>
                    <a:off x="8458200" y="238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5" name="Oval 1124"/>
                  <p:cNvSpPr/>
                  <p:nvPr/>
                </p:nvSpPr>
                <p:spPr>
                  <a:xfrm>
                    <a:off x="8610600" y="3911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6" name="Oval 1125"/>
                  <p:cNvSpPr/>
                  <p:nvPr/>
                </p:nvSpPr>
                <p:spPr>
                  <a:xfrm>
                    <a:off x="8515350" y="-8904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7" name="Oval 1126"/>
                  <p:cNvSpPr/>
                  <p:nvPr/>
                </p:nvSpPr>
                <p:spPr>
                  <a:xfrm>
                    <a:off x="8667750" y="1434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8" name="Oval 1127"/>
                  <p:cNvSpPr/>
                  <p:nvPr/>
                </p:nvSpPr>
                <p:spPr>
                  <a:xfrm>
                    <a:off x="9639300" y="19341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9" name="Oval 1128"/>
                  <p:cNvSpPr/>
                  <p:nvPr/>
                </p:nvSpPr>
                <p:spPr>
                  <a:xfrm>
                    <a:off x="9810750" y="18198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0" name="Oval 1129"/>
                  <p:cNvSpPr/>
                  <p:nvPr/>
                </p:nvSpPr>
                <p:spPr>
                  <a:xfrm>
                    <a:off x="9353550" y="19722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1" name="Oval 1130"/>
                  <p:cNvSpPr/>
                  <p:nvPr/>
                </p:nvSpPr>
                <p:spPr>
                  <a:xfrm>
                    <a:off x="9505950" y="22008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2" name="Oval 1131"/>
                  <p:cNvSpPr/>
                  <p:nvPr/>
                </p:nvSpPr>
                <p:spPr>
                  <a:xfrm>
                    <a:off x="9677400" y="20865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3" name="Oval 1132"/>
                  <p:cNvSpPr/>
                  <p:nvPr/>
                </p:nvSpPr>
                <p:spPr>
                  <a:xfrm>
                    <a:off x="9220200" y="22389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4" name="Oval 1133"/>
                  <p:cNvSpPr/>
                  <p:nvPr/>
                </p:nvSpPr>
                <p:spPr>
                  <a:xfrm>
                    <a:off x="9963150" y="20103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5" name="Oval 1134"/>
                  <p:cNvSpPr/>
                  <p:nvPr/>
                </p:nvSpPr>
                <p:spPr>
                  <a:xfrm>
                    <a:off x="10420350" y="2219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6" name="Oval 1135"/>
                  <p:cNvSpPr/>
                  <p:nvPr/>
                </p:nvSpPr>
                <p:spPr>
                  <a:xfrm>
                    <a:off x="9906000" y="23151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7" name="Oval 1136"/>
                  <p:cNvSpPr/>
                  <p:nvPr/>
                </p:nvSpPr>
                <p:spPr>
                  <a:xfrm>
                    <a:off x="10077450" y="22008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8" name="Oval 1137"/>
                  <p:cNvSpPr/>
                  <p:nvPr/>
                </p:nvSpPr>
                <p:spPr>
                  <a:xfrm>
                    <a:off x="9620250" y="23532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9" name="Oval 1138"/>
                  <p:cNvSpPr/>
                  <p:nvPr/>
                </p:nvSpPr>
                <p:spPr>
                  <a:xfrm>
                    <a:off x="9772650" y="25818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0" name="Oval 1139"/>
                  <p:cNvSpPr/>
                  <p:nvPr/>
                </p:nvSpPr>
                <p:spPr>
                  <a:xfrm>
                    <a:off x="9944100" y="24675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1" name="Oval 1140"/>
                  <p:cNvSpPr/>
                  <p:nvPr/>
                </p:nvSpPr>
                <p:spPr>
                  <a:xfrm>
                    <a:off x="9486900" y="26199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2" name="Oval 1141"/>
                  <p:cNvSpPr/>
                  <p:nvPr/>
                </p:nvSpPr>
                <p:spPr>
                  <a:xfrm>
                    <a:off x="10229850" y="23913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3" name="Oval 1142"/>
                  <p:cNvSpPr/>
                  <p:nvPr/>
                </p:nvSpPr>
                <p:spPr>
                  <a:xfrm>
                    <a:off x="9715500" y="25825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4" name="Oval 1143"/>
                  <p:cNvSpPr/>
                  <p:nvPr/>
                </p:nvSpPr>
                <p:spPr>
                  <a:xfrm>
                    <a:off x="9867900" y="27349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5" name="Oval 1144"/>
                  <p:cNvSpPr/>
                  <p:nvPr/>
                </p:nvSpPr>
                <p:spPr>
                  <a:xfrm>
                    <a:off x="10020300" y="28873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6" name="Oval 1145"/>
                  <p:cNvSpPr/>
                  <p:nvPr/>
                </p:nvSpPr>
                <p:spPr>
                  <a:xfrm>
                    <a:off x="10172700" y="30397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7" name="Oval 1146"/>
                  <p:cNvSpPr/>
                  <p:nvPr/>
                </p:nvSpPr>
                <p:spPr>
                  <a:xfrm>
                    <a:off x="9277350" y="256346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8" name="Oval 1147"/>
                  <p:cNvSpPr/>
                  <p:nvPr/>
                </p:nvSpPr>
                <p:spPr>
                  <a:xfrm>
                    <a:off x="9429750" y="271586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9" name="Oval 1148"/>
                  <p:cNvSpPr/>
                  <p:nvPr/>
                </p:nvSpPr>
                <p:spPr>
                  <a:xfrm>
                    <a:off x="9582150" y="286826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0" name="Oval 1149"/>
                  <p:cNvSpPr/>
                  <p:nvPr/>
                </p:nvSpPr>
                <p:spPr>
                  <a:xfrm>
                    <a:off x="10077450" y="263966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1" name="Oval 1150"/>
                  <p:cNvSpPr/>
                  <p:nvPr/>
                </p:nvSpPr>
                <p:spPr>
                  <a:xfrm>
                    <a:off x="10229850" y="279206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2" name="Oval 1151"/>
                  <p:cNvSpPr/>
                  <p:nvPr/>
                </p:nvSpPr>
                <p:spPr>
                  <a:xfrm>
                    <a:off x="9639300" y="26206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3" name="Oval 1152"/>
                  <p:cNvSpPr/>
                  <p:nvPr/>
                </p:nvSpPr>
                <p:spPr>
                  <a:xfrm>
                    <a:off x="9791700" y="27730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4" name="Oval 1153"/>
                  <p:cNvSpPr/>
                  <p:nvPr/>
                </p:nvSpPr>
                <p:spPr>
                  <a:xfrm>
                    <a:off x="9944100" y="29254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5" name="Oval 1154"/>
                  <p:cNvSpPr/>
                  <p:nvPr/>
                </p:nvSpPr>
                <p:spPr>
                  <a:xfrm>
                    <a:off x="10496550" y="2525292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6" name="Oval 1155"/>
                  <p:cNvSpPr/>
                  <p:nvPr/>
                </p:nvSpPr>
                <p:spPr>
                  <a:xfrm>
                    <a:off x="10477500" y="29065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7" name="Oval 1156"/>
                  <p:cNvSpPr/>
                  <p:nvPr/>
                </p:nvSpPr>
                <p:spPr>
                  <a:xfrm>
                    <a:off x="10744200" y="201813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8" name="Oval 1157"/>
                  <p:cNvSpPr/>
                  <p:nvPr/>
                </p:nvSpPr>
                <p:spPr>
                  <a:xfrm>
                    <a:off x="8629650" y="23151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9" name="Oval 1158"/>
                  <p:cNvSpPr/>
                  <p:nvPr/>
                </p:nvSpPr>
                <p:spPr>
                  <a:xfrm>
                    <a:off x="8782050" y="2467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0" name="Oval 1159"/>
                  <p:cNvSpPr/>
                  <p:nvPr/>
                </p:nvSpPr>
                <p:spPr>
                  <a:xfrm>
                    <a:off x="8553450" y="20486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1" name="Oval 1160"/>
                  <p:cNvSpPr/>
                  <p:nvPr/>
                </p:nvSpPr>
                <p:spPr>
                  <a:xfrm>
                    <a:off x="8705850" y="22010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2" name="Oval 1161"/>
                  <p:cNvSpPr/>
                  <p:nvPr/>
                </p:nvSpPr>
                <p:spPr>
                  <a:xfrm>
                    <a:off x="11125200" y="10578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3" name="Oval 1162"/>
                  <p:cNvSpPr/>
                  <p:nvPr/>
                </p:nvSpPr>
                <p:spPr>
                  <a:xfrm>
                    <a:off x="7600950" y="14198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4" name="Oval 1163"/>
                  <p:cNvSpPr/>
                  <p:nvPr/>
                </p:nvSpPr>
                <p:spPr>
                  <a:xfrm>
                    <a:off x="7753350" y="15722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5" name="Oval 1164"/>
                  <p:cNvSpPr/>
                  <p:nvPr/>
                </p:nvSpPr>
                <p:spPr>
                  <a:xfrm>
                    <a:off x="7905750" y="17246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6" name="Oval 1165"/>
                  <p:cNvSpPr/>
                  <p:nvPr/>
                </p:nvSpPr>
                <p:spPr>
                  <a:xfrm>
                    <a:off x="8420100" y="2334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7" name="Oval 1166"/>
                  <p:cNvSpPr/>
                  <p:nvPr/>
                </p:nvSpPr>
                <p:spPr>
                  <a:xfrm>
                    <a:off x="8572500" y="2486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8" name="Oval 1167"/>
                  <p:cNvSpPr/>
                  <p:nvPr/>
                </p:nvSpPr>
                <p:spPr>
                  <a:xfrm>
                    <a:off x="10991850" y="13436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9" name="Oval 1168"/>
                  <p:cNvSpPr/>
                  <p:nvPr/>
                </p:nvSpPr>
                <p:spPr>
                  <a:xfrm>
                    <a:off x="8991600" y="2372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0" name="Oval 1169"/>
                  <p:cNvSpPr/>
                  <p:nvPr/>
                </p:nvSpPr>
                <p:spPr>
                  <a:xfrm>
                    <a:off x="9144000" y="2524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1" name="Oval 1170"/>
                  <p:cNvSpPr/>
                  <p:nvPr/>
                </p:nvSpPr>
                <p:spPr>
                  <a:xfrm>
                    <a:off x="11182350" y="8102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2" name="Oval 1171"/>
                  <p:cNvSpPr/>
                  <p:nvPr/>
                </p:nvSpPr>
                <p:spPr>
                  <a:xfrm>
                    <a:off x="7658100" y="11721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3" name="Oval 1172"/>
                  <p:cNvSpPr/>
                  <p:nvPr/>
                </p:nvSpPr>
                <p:spPr>
                  <a:xfrm>
                    <a:off x="7810500" y="1324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4" name="Oval 1173"/>
                  <p:cNvSpPr/>
                  <p:nvPr/>
                </p:nvSpPr>
                <p:spPr>
                  <a:xfrm>
                    <a:off x="7962900" y="1476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5" name="Oval 1174"/>
                  <p:cNvSpPr/>
                  <p:nvPr/>
                </p:nvSpPr>
                <p:spPr>
                  <a:xfrm>
                    <a:off x="8115300" y="1629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6" name="Oval 1175"/>
                  <p:cNvSpPr/>
                  <p:nvPr/>
                </p:nvSpPr>
                <p:spPr>
                  <a:xfrm>
                    <a:off x="8267700" y="1781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7" name="Oval 1176"/>
                  <p:cNvSpPr/>
                  <p:nvPr/>
                </p:nvSpPr>
                <p:spPr>
                  <a:xfrm>
                    <a:off x="11049000" y="1095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8" name="Oval 1177"/>
                  <p:cNvSpPr/>
                  <p:nvPr/>
                </p:nvSpPr>
                <p:spPr>
                  <a:xfrm>
                    <a:off x="11201400" y="1248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9" name="Oval 1178"/>
                  <p:cNvSpPr/>
                  <p:nvPr/>
                </p:nvSpPr>
                <p:spPr>
                  <a:xfrm>
                    <a:off x="7677150" y="1610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0" name="Oval 1179"/>
                  <p:cNvSpPr/>
                  <p:nvPr/>
                </p:nvSpPr>
                <p:spPr>
                  <a:xfrm>
                    <a:off x="7943850" y="9626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1" name="Oval 1180"/>
                  <p:cNvSpPr/>
                  <p:nvPr/>
                </p:nvSpPr>
                <p:spPr>
                  <a:xfrm>
                    <a:off x="8096250" y="11150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2" name="Oval 1181"/>
                  <p:cNvSpPr/>
                  <p:nvPr/>
                </p:nvSpPr>
                <p:spPr>
                  <a:xfrm>
                    <a:off x="8248650" y="12674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3" name="Oval 1182"/>
                  <p:cNvSpPr/>
                  <p:nvPr/>
                </p:nvSpPr>
                <p:spPr>
                  <a:xfrm>
                    <a:off x="8401050" y="14198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4" name="Oval 1183"/>
                  <p:cNvSpPr/>
                  <p:nvPr/>
                </p:nvSpPr>
                <p:spPr>
                  <a:xfrm>
                    <a:off x="8553450" y="15722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5" name="Oval 1184"/>
                  <p:cNvSpPr/>
                  <p:nvPr/>
                </p:nvSpPr>
                <p:spPr>
                  <a:xfrm>
                    <a:off x="8705850" y="17246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6" name="Oval 1185"/>
                  <p:cNvSpPr/>
                  <p:nvPr/>
                </p:nvSpPr>
                <p:spPr>
                  <a:xfrm>
                    <a:off x="8858250" y="18770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7" name="Oval 1186"/>
                  <p:cNvSpPr/>
                  <p:nvPr/>
                </p:nvSpPr>
                <p:spPr>
                  <a:xfrm>
                    <a:off x="8153400" y="867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8" name="Oval 1187"/>
                  <p:cNvSpPr/>
                  <p:nvPr/>
                </p:nvSpPr>
                <p:spPr>
                  <a:xfrm>
                    <a:off x="8305800" y="1019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9" name="Oval 1188"/>
                  <p:cNvSpPr/>
                  <p:nvPr/>
                </p:nvSpPr>
                <p:spPr>
                  <a:xfrm>
                    <a:off x="8458200" y="11721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0" name="Oval 1189"/>
                  <p:cNvSpPr/>
                  <p:nvPr/>
                </p:nvSpPr>
                <p:spPr>
                  <a:xfrm>
                    <a:off x="8610600" y="1324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1" name="Oval 1190"/>
                  <p:cNvSpPr/>
                  <p:nvPr/>
                </p:nvSpPr>
                <p:spPr>
                  <a:xfrm>
                    <a:off x="8763000" y="1476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2" name="Oval 1191"/>
                  <p:cNvSpPr/>
                  <p:nvPr/>
                </p:nvSpPr>
                <p:spPr>
                  <a:xfrm>
                    <a:off x="8915400" y="1629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3" name="Oval 1192"/>
                  <p:cNvSpPr/>
                  <p:nvPr/>
                </p:nvSpPr>
                <p:spPr>
                  <a:xfrm>
                    <a:off x="9067800" y="1781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4" name="Oval 1193"/>
                  <p:cNvSpPr/>
                  <p:nvPr/>
                </p:nvSpPr>
                <p:spPr>
                  <a:xfrm>
                    <a:off x="9220200" y="19341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5" name="Oval 1194"/>
                  <p:cNvSpPr/>
                  <p:nvPr/>
                </p:nvSpPr>
                <p:spPr>
                  <a:xfrm>
                    <a:off x="8324850" y="1457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6" name="Oval 1195"/>
                  <p:cNvSpPr/>
                  <p:nvPr/>
                </p:nvSpPr>
                <p:spPr>
                  <a:xfrm>
                    <a:off x="8477250" y="1610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7" name="Oval 1196"/>
                  <p:cNvSpPr/>
                  <p:nvPr/>
                </p:nvSpPr>
                <p:spPr>
                  <a:xfrm>
                    <a:off x="8629650" y="1762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8" name="Oval 1197"/>
                  <p:cNvSpPr/>
                  <p:nvPr/>
                </p:nvSpPr>
                <p:spPr>
                  <a:xfrm>
                    <a:off x="8553450" y="12864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9" name="Oval 1198"/>
                  <p:cNvSpPr/>
                  <p:nvPr/>
                </p:nvSpPr>
                <p:spPr>
                  <a:xfrm>
                    <a:off x="8705850" y="14388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0" name="Oval 1199"/>
                  <p:cNvSpPr/>
                  <p:nvPr/>
                </p:nvSpPr>
                <p:spPr>
                  <a:xfrm>
                    <a:off x="8610600" y="10388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1" name="Oval 1200"/>
                  <p:cNvSpPr/>
                  <p:nvPr/>
                </p:nvSpPr>
                <p:spPr>
                  <a:xfrm>
                    <a:off x="8763000" y="11912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2" name="Oval 1201"/>
                  <p:cNvSpPr/>
                  <p:nvPr/>
                </p:nvSpPr>
                <p:spPr>
                  <a:xfrm>
                    <a:off x="8915400" y="13436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3" name="Oval 1202"/>
                  <p:cNvSpPr/>
                  <p:nvPr/>
                </p:nvSpPr>
                <p:spPr>
                  <a:xfrm>
                    <a:off x="9067800" y="14960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4" name="Oval 1203"/>
                  <p:cNvSpPr/>
                  <p:nvPr/>
                </p:nvSpPr>
                <p:spPr>
                  <a:xfrm>
                    <a:off x="8477250" y="13245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5" name="Oval 1204"/>
                  <p:cNvSpPr/>
                  <p:nvPr/>
                </p:nvSpPr>
                <p:spPr>
                  <a:xfrm>
                    <a:off x="8896350" y="8292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6" name="Oval 1205"/>
                  <p:cNvSpPr/>
                  <p:nvPr/>
                </p:nvSpPr>
                <p:spPr>
                  <a:xfrm>
                    <a:off x="9048750" y="9816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7" name="Oval 1206"/>
                  <p:cNvSpPr/>
                  <p:nvPr/>
                </p:nvSpPr>
                <p:spPr>
                  <a:xfrm>
                    <a:off x="9201150" y="11340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8" name="Oval 1207"/>
                  <p:cNvSpPr/>
                  <p:nvPr/>
                </p:nvSpPr>
                <p:spPr>
                  <a:xfrm>
                    <a:off x="9353550" y="12864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9" name="Oval 1208"/>
                  <p:cNvSpPr/>
                  <p:nvPr/>
                </p:nvSpPr>
                <p:spPr>
                  <a:xfrm>
                    <a:off x="9505950" y="14388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0" name="Oval 1209"/>
                  <p:cNvSpPr/>
                  <p:nvPr/>
                </p:nvSpPr>
                <p:spPr>
                  <a:xfrm>
                    <a:off x="9258300" y="8864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1" name="Oval 1210"/>
                  <p:cNvSpPr/>
                  <p:nvPr/>
                </p:nvSpPr>
                <p:spPr>
                  <a:xfrm>
                    <a:off x="9410700" y="10388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2" name="Oval 1211"/>
                  <p:cNvSpPr/>
                  <p:nvPr/>
                </p:nvSpPr>
                <p:spPr>
                  <a:xfrm>
                    <a:off x="9563100" y="11912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3" name="Oval 1212"/>
                  <p:cNvSpPr/>
                  <p:nvPr/>
                </p:nvSpPr>
                <p:spPr>
                  <a:xfrm>
                    <a:off x="9124950" y="11721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4" name="Oval 1213"/>
                  <p:cNvSpPr/>
                  <p:nvPr/>
                </p:nvSpPr>
                <p:spPr>
                  <a:xfrm>
                    <a:off x="9277350" y="13245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5" name="Oval 1214"/>
                  <p:cNvSpPr/>
                  <p:nvPr/>
                </p:nvSpPr>
                <p:spPr>
                  <a:xfrm>
                    <a:off x="9429750" y="14769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6" name="Oval 1215"/>
                  <p:cNvSpPr/>
                  <p:nvPr/>
                </p:nvSpPr>
                <p:spPr>
                  <a:xfrm>
                    <a:off x="9886950" y="7340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7" name="Oval 1216"/>
                  <p:cNvSpPr/>
                  <p:nvPr/>
                </p:nvSpPr>
                <p:spPr>
                  <a:xfrm>
                    <a:off x="10039350" y="8864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8" name="Oval 1217"/>
                  <p:cNvSpPr/>
                  <p:nvPr/>
                </p:nvSpPr>
                <p:spPr>
                  <a:xfrm>
                    <a:off x="9944100" y="4863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9" name="Oval 1218"/>
                  <p:cNvSpPr/>
                  <p:nvPr/>
                </p:nvSpPr>
                <p:spPr>
                  <a:xfrm>
                    <a:off x="10096500" y="6387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0" name="Oval 1219"/>
                  <p:cNvSpPr/>
                  <p:nvPr/>
                </p:nvSpPr>
                <p:spPr>
                  <a:xfrm>
                    <a:off x="10248900" y="7911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1" name="Oval 1220"/>
                  <p:cNvSpPr/>
                  <p:nvPr/>
                </p:nvSpPr>
                <p:spPr>
                  <a:xfrm>
                    <a:off x="10401300" y="9435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2" name="Oval 1221"/>
                  <p:cNvSpPr/>
                  <p:nvPr/>
                </p:nvSpPr>
                <p:spPr>
                  <a:xfrm>
                    <a:off x="9810750" y="7721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3" name="Oval 1222"/>
                  <p:cNvSpPr/>
                  <p:nvPr/>
                </p:nvSpPr>
                <p:spPr>
                  <a:xfrm>
                    <a:off x="10229850" y="2768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4" name="Oval 1223"/>
                  <p:cNvSpPr/>
                  <p:nvPr/>
                </p:nvSpPr>
                <p:spPr>
                  <a:xfrm>
                    <a:off x="10382250" y="4292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5" name="Oval 1224"/>
                  <p:cNvSpPr/>
                  <p:nvPr/>
                </p:nvSpPr>
                <p:spPr>
                  <a:xfrm>
                    <a:off x="10534650" y="5816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6" name="Oval 1225"/>
                  <p:cNvSpPr/>
                  <p:nvPr/>
                </p:nvSpPr>
                <p:spPr>
                  <a:xfrm>
                    <a:off x="10687050" y="7340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7" name="Oval 1226"/>
                  <p:cNvSpPr/>
                  <p:nvPr/>
                </p:nvSpPr>
                <p:spPr>
                  <a:xfrm>
                    <a:off x="10839450" y="8864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8" name="Oval 1227"/>
                  <p:cNvSpPr/>
                  <p:nvPr/>
                </p:nvSpPr>
                <p:spPr>
                  <a:xfrm>
                    <a:off x="10591800" y="3339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9" name="Oval 1228"/>
                  <p:cNvSpPr/>
                  <p:nvPr/>
                </p:nvSpPr>
                <p:spPr>
                  <a:xfrm>
                    <a:off x="10744200" y="4863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0" name="Oval 1229"/>
                  <p:cNvSpPr/>
                  <p:nvPr/>
                </p:nvSpPr>
                <p:spPr>
                  <a:xfrm>
                    <a:off x="10896600" y="6387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1" name="Oval 1230"/>
                  <p:cNvSpPr/>
                  <p:nvPr/>
                </p:nvSpPr>
                <p:spPr>
                  <a:xfrm>
                    <a:off x="10458450" y="6197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2" name="Oval 1231"/>
                  <p:cNvSpPr/>
                  <p:nvPr/>
                </p:nvSpPr>
                <p:spPr>
                  <a:xfrm>
                    <a:off x="10610850" y="7721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3" name="Oval 1232"/>
                  <p:cNvSpPr/>
                  <p:nvPr/>
                </p:nvSpPr>
                <p:spPr>
                  <a:xfrm>
                    <a:off x="10763250" y="9245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4" name="Oval 1233"/>
                  <p:cNvSpPr/>
                  <p:nvPr/>
                </p:nvSpPr>
                <p:spPr>
                  <a:xfrm>
                    <a:off x="9829800" y="1095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5" name="Oval 1234"/>
                  <p:cNvSpPr/>
                  <p:nvPr/>
                </p:nvSpPr>
                <p:spPr>
                  <a:xfrm>
                    <a:off x="9982200" y="1248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6" name="Oval 1235"/>
                  <p:cNvSpPr/>
                  <p:nvPr/>
                </p:nvSpPr>
                <p:spPr>
                  <a:xfrm>
                    <a:off x="10134600" y="1400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7" name="Oval 1236"/>
                  <p:cNvSpPr/>
                  <p:nvPr/>
                </p:nvSpPr>
                <p:spPr>
                  <a:xfrm>
                    <a:off x="10287000" y="15531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8" name="Oval 1237"/>
                  <p:cNvSpPr/>
                  <p:nvPr/>
                </p:nvSpPr>
                <p:spPr>
                  <a:xfrm>
                    <a:off x="10439400" y="1705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9" name="Oval 1238"/>
                  <p:cNvSpPr/>
                  <p:nvPr/>
                </p:nvSpPr>
                <p:spPr>
                  <a:xfrm>
                    <a:off x="10591800" y="1857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0" name="Oval 1239"/>
                  <p:cNvSpPr/>
                  <p:nvPr/>
                </p:nvSpPr>
                <p:spPr>
                  <a:xfrm>
                    <a:off x="10744200" y="2010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1" name="Oval 1240"/>
                  <p:cNvSpPr/>
                  <p:nvPr/>
                </p:nvSpPr>
                <p:spPr>
                  <a:xfrm>
                    <a:off x="10896600" y="2162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2" name="Oval 1241"/>
                  <p:cNvSpPr/>
                  <p:nvPr/>
                </p:nvSpPr>
                <p:spPr>
                  <a:xfrm>
                    <a:off x="10001250" y="16865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3" name="Oval 1242"/>
                  <p:cNvSpPr/>
                  <p:nvPr/>
                </p:nvSpPr>
                <p:spPr>
                  <a:xfrm>
                    <a:off x="10153650" y="1838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4" name="Oval 1243"/>
                  <p:cNvSpPr/>
                  <p:nvPr/>
                </p:nvSpPr>
                <p:spPr>
                  <a:xfrm>
                    <a:off x="10306050" y="1991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5" name="Oval 1244"/>
                  <p:cNvSpPr/>
                  <p:nvPr/>
                </p:nvSpPr>
                <p:spPr>
                  <a:xfrm>
                    <a:off x="10191750" y="11531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6" name="Oval 1245"/>
                  <p:cNvSpPr/>
                  <p:nvPr/>
                </p:nvSpPr>
                <p:spPr>
                  <a:xfrm>
                    <a:off x="10344150" y="13055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7" name="Oval 1246"/>
                  <p:cNvSpPr/>
                  <p:nvPr/>
                </p:nvSpPr>
                <p:spPr>
                  <a:xfrm>
                    <a:off x="10496550" y="1457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8" name="Oval 1247"/>
                  <p:cNvSpPr/>
                  <p:nvPr/>
                </p:nvSpPr>
                <p:spPr>
                  <a:xfrm>
                    <a:off x="10648950" y="1610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9" name="Oval 1248"/>
                  <p:cNvSpPr/>
                  <p:nvPr/>
                </p:nvSpPr>
                <p:spPr>
                  <a:xfrm>
                    <a:off x="10801350" y="1762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0" name="Oval 1249"/>
                  <p:cNvSpPr/>
                  <p:nvPr/>
                </p:nvSpPr>
                <p:spPr>
                  <a:xfrm>
                    <a:off x="10953750" y="19151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1" name="Oval 1250"/>
                  <p:cNvSpPr/>
                  <p:nvPr/>
                </p:nvSpPr>
                <p:spPr>
                  <a:xfrm>
                    <a:off x="10363200" y="17436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2" name="Oval 1251"/>
                  <p:cNvSpPr/>
                  <p:nvPr/>
                </p:nvSpPr>
                <p:spPr>
                  <a:xfrm>
                    <a:off x="10515600" y="18960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3" name="Oval 1252"/>
                  <p:cNvSpPr/>
                  <p:nvPr/>
                </p:nvSpPr>
                <p:spPr>
                  <a:xfrm>
                    <a:off x="10668000" y="20484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4" name="Oval 1253"/>
                  <p:cNvSpPr/>
                  <p:nvPr/>
                </p:nvSpPr>
                <p:spPr>
                  <a:xfrm>
                    <a:off x="10687050" y="11531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5" name="Oval 1254"/>
                  <p:cNvSpPr/>
                  <p:nvPr/>
                </p:nvSpPr>
                <p:spPr>
                  <a:xfrm>
                    <a:off x="10915650" y="10769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6" name="Oval 1255"/>
                  <p:cNvSpPr/>
                  <p:nvPr/>
                </p:nvSpPr>
                <p:spPr>
                  <a:xfrm>
                    <a:off x="10839450" y="13055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7" name="Oval 1256"/>
                  <p:cNvSpPr/>
                  <p:nvPr/>
                </p:nvSpPr>
                <p:spPr>
                  <a:xfrm>
                    <a:off x="10991850" y="1457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8" name="Oval 1257"/>
                  <p:cNvSpPr/>
                  <p:nvPr/>
                </p:nvSpPr>
                <p:spPr>
                  <a:xfrm>
                    <a:off x="11144250" y="1610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9" name="Oval 1258"/>
                  <p:cNvSpPr/>
                  <p:nvPr/>
                </p:nvSpPr>
                <p:spPr>
                  <a:xfrm>
                    <a:off x="11296650" y="1762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0" name="Oval 1259"/>
                  <p:cNvSpPr/>
                  <p:nvPr/>
                </p:nvSpPr>
                <p:spPr>
                  <a:xfrm>
                    <a:off x="9315450" y="1629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1" name="Oval 1260"/>
                  <p:cNvSpPr/>
                  <p:nvPr/>
                </p:nvSpPr>
                <p:spPr>
                  <a:xfrm>
                    <a:off x="11201400" y="2029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2" name="Oval 1261"/>
                  <p:cNvSpPr/>
                  <p:nvPr/>
                </p:nvSpPr>
                <p:spPr>
                  <a:xfrm>
                    <a:off x="9163050" y="20865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3" name="Oval 1262"/>
                  <p:cNvSpPr/>
                  <p:nvPr/>
                </p:nvSpPr>
                <p:spPr>
                  <a:xfrm>
                    <a:off x="9467850" y="17817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4" name="Oval 1263"/>
                  <p:cNvSpPr/>
                  <p:nvPr/>
                </p:nvSpPr>
                <p:spPr>
                  <a:xfrm>
                    <a:off x="9715500" y="18008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5" name="Oval 1264"/>
                  <p:cNvSpPr/>
                  <p:nvPr/>
                </p:nvSpPr>
                <p:spPr>
                  <a:xfrm>
                    <a:off x="9753600" y="14769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6" name="Oval 1265"/>
                  <p:cNvSpPr/>
                  <p:nvPr/>
                </p:nvSpPr>
                <p:spPr>
                  <a:xfrm>
                    <a:off x="7981950" y="6578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7" name="Oval 1266"/>
                  <p:cNvSpPr/>
                  <p:nvPr/>
                </p:nvSpPr>
                <p:spPr>
                  <a:xfrm>
                    <a:off x="8953500" y="619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8" name="Oval 1267"/>
                  <p:cNvSpPr/>
                  <p:nvPr/>
                </p:nvSpPr>
                <p:spPr>
                  <a:xfrm>
                    <a:off x="8553450" y="81024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9" name="Oval 1268"/>
                  <p:cNvSpPr/>
                  <p:nvPr/>
                </p:nvSpPr>
                <p:spPr>
                  <a:xfrm>
                    <a:off x="9734550" y="3911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0" name="Oval 1269"/>
                  <p:cNvSpPr/>
                  <p:nvPr/>
                </p:nvSpPr>
                <p:spPr>
                  <a:xfrm>
                    <a:off x="9048750" y="3149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1" name="Oval 1270"/>
                  <p:cNvSpPr/>
                  <p:nvPr/>
                </p:nvSpPr>
                <p:spPr>
                  <a:xfrm>
                    <a:off x="9239250" y="238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2" name="Oval 1271"/>
                  <p:cNvSpPr/>
                  <p:nvPr/>
                </p:nvSpPr>
                <p:spPr>
                  <a:xfrm>
                    <a:off x="9220200" y="600621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3" name="Oval 1272"/>
                  <p:cNvSpPr/>
                  <p:nvPr/>
                </p:nvSpPr>
                <p:spPr>
                  <a:xfrm>
                    <a:off x="9448800" y="4863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4" name="Oval 1273"/>
                  <p:cNvSpPr/>
                  <p:nvPr/>
                </p:nvSpPr>
                <p:spPr>
                  <a:xfrm>
                    <a:off x="9486900" y="1625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5" name="Oval 1274"/>
                  <p:cNvSpPr/>
                  <p:nvPr/>
                </p:nvSpPr>
                <p:spPr>
                  <a:xfrm>
                    <a:off x="9563100" y="7721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6" name="Oval 1275"/>
                  <p:cNvSpPr/>
                  <p:nvPr/>
                </p:nvSpPr>
                <p:spPr>
                  <a:xfrm>
                    <a:off x="9867900" y="1244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7" name="Oval 1276"/>
                  <p:cNvSpPr/>
                  <p:nvPr/>
                </p:nvSpPr>
                <p:spPr>
                  <a:xfrm>
                    <a:off x="8172450" y="4482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8" name="Oval 1277"/>
                  <p:cNvSpPr/>
                  <p:nvPr/>
                </p:nvSpPr>
                <p:spPr>
                  <a:xfrm>
                    <a:off x="8324850" y="6006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9" name="Oval 1278"/>
                  <p:cNvSpPr/>
                  <p:nvPr/>
                </p:nvSpPr>
                <p:spPr>
                  <a:xfrm>
                    <a:off x="8458200" y="2387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0" name="Oval 1279"/>
                  <p:cNvSpPr/>
                  <p:nvPr/>
                </p:nvSpPr>
                <p:spPr>
                  <a:xfrm>
                    <a:off x="8610600" y="3911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1" name="Oval 1280"/>
                  <p:cNvSpPr/>
                  <p:nvPr/>
                </p:nvSpPr>
                <p:spPr>
                  <a:xfrm>
                    <a:off x="8763000" y="5435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2" name="Oval 1281"/>
                  <p:cNvSpPr/>
                  <p:nvPr/>
                </p:nvSpPr>
                <p:spPr>
                  <a:xfrm>
                    <a:off x="8667750" y="1434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3" name="Oval 1282"/>
                  <p:cNvSpPr/>
                  <p:nvPr/>
                </p:nvSpPr>
                <p:spPr>
                  <a:xfrm>
                    <a:off x="8820150" y="29589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4" name="Oval 1283"/>
                  <p:cNvSpPr/>
                  <p:nvPr/>
                </p:nvSpPr>
                <p:spPr>
                  <a:xfrm>
                    <a:off x="9791700" y="20865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5" name="Oval 1284"/>
                  <p:cNvSpPr/>
                  <p:nvPr/>
                </p:nvSpPr>
                <p:spPr>
                  <a:xfrm>
                    <a:off x="9963150" y="19722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6" name="Oval 1285"/>
                  <p:cNvSpPr/>
                  <p:nvPr/>
                </p:nvSpPr>
                <p:spPr>
                  <a:xfrm>
                    <a:off x="9505950" y="21246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7" name="Oval 1286"/>
                  <p:cNvSpPr/>
                  <p:nvPr/>
                </p:nvSpPr>
                <p:spPr>
                  <a:xfrm>
                    <a:off x="9658350" y="23532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8" name="Oval 1287"/>
                  <p:cNvSpPr/>
                  <p:nvPr/>
                </p:nvSpPr>
                <p:spPr>
                  <a:xfrm>
                    <a:off x="9829800" y="22389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9" name="Oval 1288"/>
                  <p:cNvSpPr/>
                  <p:nvPr/>
                </p:nvSpPr>
                <p:spPr>
                  <a:xfrm>
                    <a:off x="9372600" y="23913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0" name="Oval 1289"/>
                  <p:cNvSpPr/>
                  <p:nvPr/>
                </p:nvSpPr>
                <p:spPr>
                  <a:xfrm>
                    <a:off x="10115550" y="21627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1" name="Oval 1290"/>
                  <p:cNvSpPr/>
                  <p:nvPr/>
                </p:nvSpPr>
                <p:spPr>
                  <a:xfrm>
                    <a:off x="10572750" y="2372346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2" name="Oval 1291"/>
                  <p:cNvSpPr/>
                  <p:nvPr/>
                </p:nvSpPr>
                <p:spPr>
                  <a:xfrm>
                    <a:off x="10058400" y="24675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3" name="Oval 1292"/>
                  <p:cNvSpPr/>
                  <p:nvPr/>
                </p:nvSpPr>
                <p:spPr>
                  <a:xfrm>
                    <a:off x="10229850" y="23532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4" name="Oval 1293"/>
                  <p:cNvSpPr/>
                  <p:nvPr/>
                </p:nvSpPr>
                <p:spPr>
                  <a:xfrm>
                    <a:off x="9772650" y="25056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5" name="Oval 1294"/>
                  <p:cNvSpPr/>
                  <p:nvPr/>
                </p:nvSpPr>
                <p:spPr>
                  <a:xfrm>
                    <a:off x="9925050" y="27342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6" name="Oval 1295"/>
                  <p:cNvSpPr/>
                  <p:nvPr/>
                </p:nvSpPr>
                <p:spPr>
                  <a:xfrm>
                    <a:off x="10096500" y="26199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7" name="Oval 1296"/>
                  <p:cNvSpPr/>
                  <p:nvPr/>
                </p:nvSpPr>
                <p:spPr>
                  <a:xfrm>
                    <a:off x="9639300" y="27723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8" name="Oval 1297"/>
                  <p:cNvSpPr/>
                  <p:nvPr/>
                </p:nvSpPr>
                <p:spPr>
                  <a:xfrm>
                    <a:off x="10382250" y="2543796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9" name="Oval 1298"/>
                  <p:cNvSpPr/>
                  <p:nvPr/>
                </p:nvSpPr>
                <p:spPr>
                  <a:xfrm>
                    <a:off x="9867900" y="27349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0" name="Oval 1299"/>
                  <p:cNvSpPr/>
                  <p:nvPr/>
                </p:nvSpPr>
                <p:spPr>
                  <a:xfrm>
                    <a:off x="10020300" y="28873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1" name="Oval 1300"/>
                  <p:cNvSpPr/>
                  <p:nvPr/>
                </p:nvSpPr>
                <p:spPr>
                  <a:xfrm>
                    <a:off x="10172700" y="30397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2" name="Oval 1301"/>
                  <p:cNvSpPr/>
                  <p:nvPr/>
                </p:nvSpPr>
                <p:spPr>
                  <a:xfrm>
                    <a:off x="10325100" y="31921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3" name="Oval 1302"/>
                  <p:cNvSpPr/>
                  <p:nvPr/>
                </p:nvSpPr>
                <p:spPr>
                  <a:xfrm>
                    <a:off x="9429750" y="271586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4" name="Oval 1303"/>
                  <p:cNvSpPr/>
                  <p:nvPr/>
                </p:nvSpPr>
                <p:spPr>
                  <a:xfrm>
                    <a:off x="9582150" y="286826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5" name="Oval 1304"/>
                  <p:cNvSpPr/>
                  <p:nvPr/>
                </p:nvSpPr>
                <p:spPr>
                  <a:xfrm>
                    <a:off x="9734550" y="302066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6" name="Oval 1305"/>
                  <p:cNvSpPr/>
                  <p:nvPr/>
                </p:nvSpPr>
                <p:spPr>
                  <a:xfrm>
                    <a:off x="10229850" y="279206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7" name="Oval 1306"/>
                  <p:cNvSpPr/>
                  <p:nvPr/>
                </p:nvSpPr>
                <p:spPr>
                  <a:xfrm>
                    <a:off x="11651076" y="680592"/>
                    <a:ext cx="323851" cy="324001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8" name="Oval 1307"/>
                  <p:cNvSpPr/>
                  <p:nvPr/>
                </p:nvSpPr>
                <p:spPr>
                  <a:xfrm>
                    <a:off x="9791700" y="27730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9" name="Oval 1308"/>
                  <p:cNvSpPr/>
                  <p:nvPr/>
                </p:nvSpPr>
                <p:spPr>
                  <a:xfrm>
                    <a:off x="9944100" y="29254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0" name="Oval 1309"/>
                  <p:cNvSpPr/>
                  <p:nvPr/>
                </p:nvSpPr>
                <p:spPr>
                  <a:xfrm>
                    <a:off x="10096500" y="3077817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1" name="Oval 1310"/>
                  <p:cNvSpPr/>
                  <p:nvPr/>
                </p:nvSpPr>
                <p:spPr>
                  <a:xfrm>
                    <a:off x="10648950" y="2677692"/>
                    <a:ext cx="323850" cy="32400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2" name="Oval 1311"/>
                  <p:cNvSpPr/>
                  <p:nvPr/>
                </p:nvSpPr>
                <p:spPr>
                  <a:xfrm>
                    <a:off x="11424715" y="656991"/>
                    <a:ext cx="323849" cy="324001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3" name="Oval 1312"/>
                  <p:cNvSpPr/>
                  <p:nvPr/>
                </p:nvSpPr>
                <p:spPr>
                  <a:xfrm>
                    <a:off x="10896600" y="354213"/>
                    <a:ext cx="323850" cy="32400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91" name="Oval 990"/>
                <p:cNvSpPr/>
                <p:nvPr/>
              </p:nvSpPr>
              <p:spPr>
                <a:xfrm rot="18309936">
                  <a:off x="7753643" y="2789698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2" name="Oval 991"/>
                <p:cNvSpPr/>
                <p:nvPr/>
              </p:nvSpPr>
              <p:spPr>
                <a:xfrm rot="18309936">
                  <a:off x="7667173" y="2688493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3" name="Oval 992"/>
                <p:cNvSpPr/>
                <p:nvPr/>
              </p:nvSpPr>
              <p:spPr>
                <a:xfrm rot="18309936">
                  <a:off x="7869107" y="2763618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4" name="Oval 993"/>
                <p:cNvSpPr/>
                <p:nvPr/>
              </p:nvSpPr>
              <p:spPr>
                <a:xfrm rot="18309936">
                  <a:off x="8013566" y="2610251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5" name="Oval 994"/>
                <p:cNvSpPr/>
                <p:nvPr/>
              </p:nvSpPr>
              <p:spPr>
                <a:xfrm rot="18309936">
                  <a:off x="5809144" y="2023428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6" name="Oval 995"/>
                <p:cNvSpPr/>
                <p:nvPr/>
              </p:nvSpPr>
              <p:spPr>
                <a:xfrm rot="18309936">
                  <a:off x="7975503" y="2784862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7" name="Oval 996"/>
                <p:cNvSpPr/>
                <p:nvPr/>
              </p:nvSpPr>
              <p:spPr>
                <a:xfrm rot="18309936">
                  <a:off x="9784546" y="1884303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8" name="Oval 997"/>
                <p:cNvSpPr/>
                <p:nvPr/>
              </p:nvSpPr>
              <p:spPr>
                <a:xfrm rot="18309936">
                  <a:off x="9652095" y="2328271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9" name="Oval 998"/>
                <p:cNvSpPr/>
                <p:nvPr/>
              </p:nvSpPr>
              <p:spPr>
                <a:xfrm rot="18309936">
                  <a:off x="9778460" y="2216419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0" name="Oval 999"/>
                <p:cNvSpPr/>
                <p:nvPr/>
              </p:nvSpPr>
              <p:spPr>
                <a:xfrm rot="18309936">
                  <a:off x="9794855" y="2005732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1" name="Oval 1000"/>
                <p:cNvSpPr/>
                <p:nvPr/>
              </p:nvSpPr>
              <p:spPr>
                <a:xfrm rot="18309936">
                  <a:off x="9491867" y="2423371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65" name="Group 2964"/>
              <p:cNvGrpSpPr/>
              <p:nvPr/>
            </p:nvGrpSpPr>
            <p:grpSpPr>
              <a:xfrm>
                <a:off x="7412843" y="2768145"/>
                <a:ext cx="3742797" cy="2676485"/>
                <a:chOff x="7412843" y="2768145"/>
                <a:chExt cx="3742797" cy="2676485"/>
              </a:xfrm>
            </p:grpSpPr>
            <p:grpSp>
              <p:nvGrpSpPr>
                <p:cNvPr id="1972" name="Group 1971"/>
                <p:cNvGrpSpPr/>
                <p:nvPr/>
              </p:nvGrpSpPr>
              <p:grpSpPr>
                <a:xfrm rot="788567">
                  <a:off x="7412843" y="2768145"/>
                  <a:ext cx="3742797" cy="2434444"/>
                  <a:chOff x="6242811" y="222107"/>
                  <a:chExt cx="3742797" cy="2434444"/>
                </a:xfrm>
              </p:grpSpPr>
              <p:grpSp>
                <p:nvGrpSpPr>
                  <p:cNvPr id="2297" name="Group 2296"/>
                  <p:cNvGrpSpPr/>
                  <p:nvPr/>
                </p:nvGrpSpPr>
                <p:grpSpPr>
                  <a:xfrm>
                    <a:off x="6242811" y="296119"/>
                    <a:ext cx="2404111" cy="1845758"/>
                    <a:chOff x="7448550" y="-27954"/>
                    <a:chExt cx="4171950" cy="3544071"/>
                  </a:xfrm>
                </p:grpSpPr>
                <p:sp>
                  <p:nvSpPr>
                    <p:cNvPr id="2642" name="Oval 2641"/>
                    <p:cNvSpPr/>
                    <p:nvPr/>
                  </p:nvSpPr>
                  <p:spPr>
                    <a:xfrm>
                      <a:off x="8477250" y="2162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43" name="Oval 2642"/>
                    <p:cNvSpPr/>
                    <p:nvPr/>
                  </p:nvSpPr>
                  <p:spPr>
                    <a:xfrm>
                      <a:off x="8629650" y="2315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44" name="Oval 2643"/>
                    <p:cNvSpPr/>
                    <p:nvPr/>
                  </p:nvSpPr>
                  <p:spPr>
                    <a:xfrm>
                      <a:off x="8401050" y="1896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45" name="Oval 2644"/>
                    <p:cNvSpPr/>
                    <p:nvPr/>
                  </p:nvSpPr>
                  <p:spPr>
                    <a:xfrm>
                      <a:off x="8553450" y="2048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46" name="Oval 2645"/>
                    <p:cNvSpPr/>
                    <p:nvPr/>
                  </p:nvSpPr>
                  <p:spPr>
                    <a:xfrm>
                      <a:off x="10972800" y="905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47" name="Oval 2646"/>
                    <p:cNvSpPr/>
                    <p:nvPr/>
                  </p:nvSpPr>
                  <p:spPr>
                    <a:xfrm>
                      <a:off x="7448550" y="1267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48" name="Oval 2647"/>
                    <p:cNvSpPr/>
                    <p:nvPr/>
                  </p:nvSpPr>
                  <p:spPr>
                    <a:xfrm>
                      <a:off x="76009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49" name="Oval 2648"/>
                    <p:cNvSpPr/>
                    <p:nvPr/>
                  </p:nvSpPr>
                  <p:spPr>
                    <a:xfrm>
                      <a:off x="77533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0" name="Oval 2649"/>
                    <p:cNvSpPr/>
                    <p:nvPr/>
                  </p:nvSpPr>
                  <p:spPr>
                    <a:xfrm>
                      <a:off x="8267700" y="2181997"/>
                      <a:ext cx="323849" cy="324001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1" name="Oval 2650"/>
                    <p:cNvSpPr/>
                    <p:nvPr/>
                  </p:nvSpPr>
                  <p:spPr>
                    <a:xfrm>
                      <a:off x="8420100" y="2334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2" name="Oval 2651"/>
                    <p:cNvSpPr/>
                    <p:nvPr/>
                  </p:nvSpPr>
                  <p:spPr>
                    <a:xfrm>
                      <a:off x="1083945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3" name="Oval 2652"/>
                    <p:cNvSpPr/>
                    <p:nvPr/>
                  </p:nvSpPr>
                  <p:spPr>
                    <a:xfrm>
                      <a:off x="8839200" y="2219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4" name="Oval 2653"/>
                    <p:cNvSpPr/>
                    <p:nvPr/>
                  </p:nvSpPr>
                  <p:spPr>
                    <a:xfrm>
                      <a:off x="8991600" y="2372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5" name="Oval 2654"/>
                    <p:cNvSpPr/>
                    <p:nvPr/>
                  </p:nvSpPr>
                  <p:spPr>
                    <a:xfrm>
                      <a:off x="11029950" y="657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6" name="Oval 2655"/>
                    <p:cNvSpPr/>
                    <p:nvPr/>
                  </p:nvSpPr>
                  <p:spPr>
                    <a:xfrm>
                      <a:off x="750570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7" name="Oval 2656"/>
                    <p:cNvSpPr/>
                    <p:nvPr/>
                  </p:nvSpPr>
                  <p:spPr>
                    <a:xfrm>
                      <a:off x="76581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8" name="Oval 2657"/>
                    <p:cNvSpPr/>
                    <p:nvPr/>
                  </p:nvSpPr>
                  <p:spPr>
                    <a:xfrm>
                      <a:off x="78105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9" name="Oval 2658"/>
                    <p:cNvSpPr/>
                    <p:nvPr/>
                  </p:nvSpPr>
                  <p:spPr>
                    <a:xfrm>
                      <a:off x="79629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60" name="Oval 2659"/>
                    <p:cNvSpPr/>
                    <p:nvPr/>
                  </p:nvSpPr>
                  <p:spPr>
                    <a:xfrm>
                      <a:off x="81153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61" name="Oval 2660"/>
                    <p:cNvSpPr/>
                    <p:nvPr/>
                  </p:nvSpPr>
                  <p:spPr>
                    <a:xfrm>
                      <a:off x="10896600" y="943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62" name="Oval 2661"/>
                    <p:cNvSpPr/>
                    <p:nvPr/>
                  </p:nvSpPr>
                  <p:spPr>
                    <a:xfrm>
                      <a:off x="110490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63" name="Oval 2662"/>
                    <p:cNvSpPr/>
                    <p:nvPr/>
                  </p:nvSpPr>
                  <p:spPr>
                    <a:xfrm>
                      <a:off x="75247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64" name="Oval 2663"/>
                    <p:cNvSpPr/>
                    <p:nvPr/>
                  </p:nvSpPr>
                  <p:spPr>
                    <a:xfrm>
                      <a:off x="7791450" y="810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65" name="Oval 2664"/>
                    <p:cNvSpPr/>
                    <p:nvPr/>
                  </p:nvSpPr>
                  <p:spPr>
                    <a:xfrm>
                      <a:off x="7943850" y="962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66" name="Oval 2665"/>
                    <p:cNvSpPr/>
                    <p:nvPr/>
                  </p:nvSpPr>
                  <p:spPr>
                    <a:xfrm>
                      <a:off x="8096250" y="1115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67" name="Oval 2666"/>
                    <p:cNvSpPr/>
                    <p:nvPr/>
                  </p:nvSpPr>
                  <p:spPr>
                    <a:xfrm>
                      <a:off x="8248650" y="1267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68" name="Oval 2667"/>
                    <p:cNvSpPr/>
                    <p:nvPr/>
                  </p:nvSpPr>
                  <p:spPr>
                    <a:xfrm>
                      <a:off x="84010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69" name="Oval 2668"/>
                    <p:cNvSpPr/>
                    <p:nvPr/>
                  </p:nvSpPr>
                  <p:spPr>
                    <a:xfrm>
                      <a:off x="85534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70" name="Oval 2669"/>
                    <p:cNvSpPr/>
                    <p:nvPr/>
                  </p:nvSpPr>
                  <p:spPr>
                    <a:xfrm>
                      <a:off x="8705850" y="1724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71" name="Oval 2670"/>
                    <p:cNvSpPr/>
                    <p:nvPr/>
                  </p:nvSpPr>
                  <p:spPr>
                    <a:xfrm>
                      <a:off x="8001000" y="714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72" name="Oval 2671"/>
                    <p:cNvSpPr/>
                    <p:nvPr/>
                  </p:nvSpPr>
                  <p:spPr>
                    <a:xfrm>
                      <a:off x="8153400" y="867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73" name="Oval 2672"/>
                    <p:cNvSpPr/>
                    <p:nvPr/>
                  </p:nvSpPr>
                  <p:spPr>
                    <a:xfrm>
                      <a:off x="830580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74" name="Oval 2673"/>
                    <p:cNvSpPr/>
                    <p:nvPr/>
                  </p:nvSpPr>
                  <p:spPr>
                    <a:xfrm>
                      <a:off x="84582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75" name="Oval 2674"/>
                    <p:cNvSpPr/>
                    <p:nvPr/>
                  </p:nvSpPr>
                  <p:spPr>
                    <a:xfrm>
                      <a:off x="86106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76" name="Oval 2675"/>
                    <p:cNvSpPr/>
                    <p:nvPr/>
                  </p:nvSpPr>
                  <p:spPr>
                    <a:xfrm>
                      <a:off x="87630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77" name="Oval 2676"/>
                    <p:cNvSpPr/>
                    <p:nvPr/>
                  </p:nvSpPr>
                  <p:spPr>
                    <a:xfrm>
                      <a:off x="89154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78" name="Oval 2677"/>
                    <p:cNvSpPr/>
                    <p:nvPr/>
                  </p:nvSpPr>
                  <p:spPr>
                    <a:xfrm>
                      <a:off x="906780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79" name="Oval 2678"/>
                    <p:cNvSpPr/>
                    <p:nvPr/>
                  </p:nvSpPr>
                  <p:spPr>
                    <a:xfrm>
                      <a:off x="81724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80" name="Oval 2679"/>
                    <p:cNvSpPr/>
                    <p:nvPr/>
                  </p:nvSpPr>
                  <p:spPr>
                    <a:xfrm>
                      <a:off x="8324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81" name="Oval 2680"/>
                    <p:cNvSpPr/>
                    <p:nvPr/>
                  </p:nvSpPr>
                  <p:spPr>
                    <a:xfrm>
                      <a:off x="8477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82" name="Oval 2681"/>
                    <p:cNvSpPr/>
                    <p:nvPr/>
                  </p:nvSpPr>
                  <p:spPr>
                    <a:xfrm>
                      <a:off x="8401050" y="11340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83" name="Oval 2682"/>
                    <p:cNvSpPr/>
                    <p:nvPr/>
                  </p:nvSpPr>
                  <p:spPr>
                    <a:xfrm>
                      <a:off x="85534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84" name="Oval 2683"/>
                    <p:cNvSpPr/>
                    <p:nvPr/>
                  </p:nvSpPr>
                  <p:spPr>
                    <a:xfrm>
                      <a:off x="845820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85" name="Oval 2684"/>
                    <p:cNvSpPr/>
                    <p:nvPr/>
                  </p:nvSpPr>
                  <p:spPr>
                    <a:xfrm>
                      <a:off x="86106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86" name="Oval 2685"/>
                    <p:cNvSpPr/>
                    <p:nvPr/>
                  </p:nvSpPr>
                  <p:spPr>
                    <a:xfrm>
                      <a:off x="876300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87" name="Oval 2686"/>
                    <p:cNvSpPr/>
                    <p:nvPr/>
                  </p:nvSpPr>
                  <p:spPr>
                    <a:xfrm>
                      <a:off x="8915400" y="1343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88" name="Oval 2687"/>
                    <p:cNvSpPr/>
                    <p:nvPr/>
                  </p:nvSpPr>
                  <p:spPr>
                    <a:xfrm>
                      <a:off x="832485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89" name="Oval 2688"/>
                    <p:cNvSpPr/>
                    <p:nvPr/>
                  </p:nvSpPr>
                  <p:spPr>
                    <a:xfrm>
                      <a:off x="8743950" y="676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90" name="Oval 2689"/>
                    <p:cNvSpPr/>
                    <p:nvPr/>
                  </p:nvSpPr>
                  <p:spPr>
                    <a:xfrm>
                      <a:off x="8896350" y="829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91" name="Oval 2690"/>
                    <p:cNvSpPr/>
                    <p:nvPr/>
                  </p:nvSpPr>
                  <p:spPr>
                    <a:xfrm>
                      <a:off x="9048750" y="981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92" name="Oval 2691"/>
                    <p:cNvSpPr/>
                    <p:nvPr/>
                  </p:nvSpPr>
                  <p:spPr>
                    <a:xfrm>
                      <a:off x="9201150" y="11340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93" name="Oval 2692"/>
                    <p:cNvSpPr/>
                    <p:nvPr/>
                  </p:nvSpPr>
                  <p:spPr>
                    <a:xfrm>
                      <a:off x="93535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94" name="Oval 2693"/>
                    <p:cNvSpPr/>
                    <p:nvPr/>
                  </p:nvSpPr>
                  <p:spPr>
                    <a:xfrm>
                      <a:off x="910590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95" name="Oval 2694"/>
                    <p:cNvSpPr/>
                    <p:nvPr/>
                  </p:nvSpPr>
                  <p:spPr>
                    <a:xfrm>
                      <a:off x="925830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96" name="Oval 2695"/>
                    <p:cNvSpPr/>
                    <p:nvPr/>
                  </p:nvSpPr>
                  <p:spPr>
                    <a:xfrm>
                      <a:off x="94107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97" name="Oval 2696"/>
                    <p:cNvSpPr/>
                    <p:nvPr/>
                  </p:nvSpPr>
                  <p:spPr>
                    <a:xfrm>
                      <a:off x="897255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98" name="Oval 2697"/>
                    <p:cNvSpPr/>
                    <p:nvPr/>
                  </p:nvSpPr>
                  <p:spPr>
                    <a:xfrm>
                      <a:off x="912495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99" name="Oval 2698"/>
                    <p:cNvSpPr/>
                    <p:nvPr/>
                  </p:nvSpPr>
                  <p:spPr>
                    <a:xfrm>
                      <a:off x="927735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00" name="Oval 2699"/>
                    <p:cNvSpPr/>
                    <p:nvPr/>
                  </p:nvSpPr>
                  <p:spPr>
                    <a:xfrm>
                      <a:off x="9734550" y="581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01" name="Oval 2700"/>
                    <p:cNvSpPr/>
                    <p:nvPr/>
                  </p:nvSpPr>
                  <p:spPr>
                    <a:xfrm>
                      <a:off x="98869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02" name="Oval 2701"/>
                    <p:cNvSpPr/>
                    <p:nvPr/>
                  </p:nvSpPr>
                  <p:spPr>
                    <a:xfrm>
                      <a:off x="97917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03" name="Oval 2702"/>
                    <p:cNvSpPr/>
                    <p:nvPr/>
                  </p:nvSpPr>
                  <p:spPr>
                    <a:xfrm>
                      <a:off x="99441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04" name="Oval 2703"/>
                    <p:cNvSpPr/>
                    <p:nvPr/>
                  </p:nvSpPr>
                  <p:spPr>
                    <a:xfrm>
                      <a:off x="10096500" y="638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05" name="Oval 2704"/>
                    <p:cNvSpPr/>
                    <p:nvPr/>
                  </p:nvSpPr>
                  <p:spPr>
                    <a:xfrm>
                      <a:off x="10248900" y="791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06" name="Oval 2705"/>
                    <p:cNvSpPr/>
                    <p:nvPr/>
                  </p:nvSpPr>
                  <p:spPr>
                    <a:xfrm>
                      <a:off x="965835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07" name="Oval 2706"/>
                    <p:cNvSpPr/>
                    <p:nvPr/>
                  </p:nvSpPr>
                  <p:spPr>
                    <a:xfrm>
                      <a:off x="10077450" y="124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08" name="Oval 2707"/>
                    <p:cNvSpPr/>
                    <p:nvPr/>
                  </p:nvSpPr>
                  <p:spPr>
                    <a:xfrm>
                      <a:off x="10229850" y="276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09" name="Oval 2708"/>
                    <p:cNvSpPr/>
                    <p:nvPr/>
                  </p:nvSpPr>
                  <p:spPr>
                    <a:xfrm>
                      <a:off x="10382250" y="429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10" name="Oval 2709"/>
                    <p:cNvSpPr/>
                    <p:nvPr/>
                  </p:nvSpPr>
                  <p:spPr>
                    <a:xfrm>
                      <a:off x="10534650" y="581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11" name="Oval 2710"/>
                    <p:cNvSpPr/>
                    <p:nvPr/>
                  </p:nvSpPr>
                  <p:spPr>
                    <a:xfrm>
                      <a:off x="106870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12" name="Oval 2711"/>
                    <p:cNvSpPr/>
                    <p:nvPr/>
                  </p:nvSpPr>
                  <p:spPr>
                    <a:xfrm>
                      <a:off x="10439400" y="181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13" name="Oval 2712"/>
                    <p:cNvSpPr/>
                    <p:nvPr/>
                  </p:nvSpPr>
                  <p:spPr>
                    <a:xfrm>
                      <a:off x="105918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14" name="Oval 2713"/>
                    <p:cNvSpPr/>
                    <p:nvPr/>
                  </p:nvSpPr>
                  <p:spPr>
                    <a:xfrm>
                      <a:off x="107442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15" name="Oval 2714"/>
                    <p:cNvSpPr/>
                    <p:nvPr/>
                  </p:nvSpPr>
                  <p:spPr>
                    <a:xfrm>
                      <a:off x="10306050" y="4673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16" name="Oval 2715"/>
                    <p:cNvSpPr/>
                    <p:nvPr/>
                  </p:nvSpPr>
                  <p:spPr>
                    <a:xfrm>
                      <a:off x="1045845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17" name="Oval 2716"/>
                    <p:cNvSpPr/>
                    <p:nvPr/>
                  </p:nvSpPr>
                  <p:spPr>
                    <a:xfrm>
                      <a:off x="1061085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18" name="Oval 2717"/>
                    <p:cNvSpPr/>
                    <p:nvPr/>
                  </p:nvSpPr>
                  <p:spPr>
                    <a:xfrm>
                      <a:off x="9677400" y="943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19" name="Oval 2718"/>
                    <p:cNvSpPr/>
                    <p:nvPr/>
                  </p:nvSpPr>
                  <p:spPr>
                    <a:xfrm>
                      <a:off x="98298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20" name="Oval 2719"/>
                    <p:cNvSpPr/>
                    <p:nvPr/>
                  </p:nvSpPr>
                  <p:spPr>
                    <a:xfrm>
                      <a:off x="9982200" y="1248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21" name="Oval 2720"/>
                    <p:cNvSpPr/>
                    <p:nvPr/>
                  </p:nvSpPr>
                  <p:spPr>
                    <a:xfrm>
                      <a:off x="10134600" y="1400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22" name="Oval 2721"/>
                    <p:cNvSpPr/>
                    <p:nvPr/>
                  </p:nvSpPr>
                  <p:spPr>
                    <a:xfrm>
                      <a:off x="10287000" y="1553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23" name="Oval 2722"/>
                    <p:cNvSpPr/>
                    <p:nvPr/>
                  </p:nvSpPr>
                  <p:spPr>
                    <a:xfrm>
                      <a:off x="10439400" y="1705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24" name="Oval 2723"/>
                    <p:cNvSpPr/>
                    <p:nvPr/>
                  </p:nvSpPr>
                  <p:spPr>
                    <a:xfrm>
                      <a:off x="10591800" y="1857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25" name="Oval 2724"/>
                    <p:cNvSpPr/>
                    <p:nvPr/>
                  </p:nvSpPr>
                  <p:spPr>
                    <a:xfrm>
                      <a:off x="10744200" y="2010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26" name="Oval 2725"/>
                    <p:cNvSpPr/>
                    <p:nvPr/>
                  </p:nvSpPr>
                  <p:spPr>
                    <a:xfrm>
                      <a:off x="9848850" y="1534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27" name="Oval 2726"/>
                    <p:cNvSpPr/>
                    <p:nvPr/>
                  </p:nvSpPr>
                  <p:spPr>
                    <a:xfrm>
                      <a:off x="10001250" y="1686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28" name="Oval 2727"/>
                    <p:cNvSpPr/>
                    <p:nvPr/>
                  </p:nvSpPr>
                  <p:spPr>
                    <a:xfrm>
                      <a:off x="10153650" y="1838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29" name="Oval 2728"/>
                    <p:cNvSpPr/>
                    <p:nvPr/>
                  </p:nvSpPr>
                  <p:spPr>
                    <a:xfrm>
                      <a:off x="10039350" y="1000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30" name="Oval 2729"/>
                    <p:cNvSpPr/>
                    <p:nvPr/>
                  </p:nvSpPr>
                  <p:spPr>
                    <a:xfrm>
                      <a:off x="101917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31" name="Oval 2730"/>
                    <p:cNvSpPr/>
                    <p:nvPr/>
                  </p:nvSpPr>
                  <p:spPr>
                    <a:xfrm>
                      <a:off x="103441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32" name="Oval 2731"/>
                    <p:cNvSpPr/>
                    <p:nvPr/>
                  </p:nvSpPr>
                  <p:spPr>
                    <a:xfrm>
                      <a:off x="104965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33" name="Oval 2732"/>
                    <p:cNvSpPr/>
                    <p:nvPr/>
                  </p:nvSpPr>
                  <p:spPr>
                    <a:xfrm>
                      <a:off x="106489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34" name="Oval 2733"/>
                    <p:cNvSpPr/>
                    <p:nvPr/>
                  </p:nvSpPr>
                  <p:spPr>
                    <a:xfrm>
                      <a:off x="108013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35" name="Oval 2734"/>
                    <p:cNvSpPr/>
                    <p:nvPr/>
                  </p:nvSpPr>
                  <p:spPr>
                    <a:xfrm>
                      <a:off x="10210800" y="15912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36" name="Oval 2735"/>
                    <p:cNvSpPr/>
                    <p:nvPr/>
                  </p:nvSpPr>
                  <p:spPr>
                    <a:xfrm>
                      <a:off x="10363200" y="17436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37" name="Oval 2736"/>
                    <p:cNvSpPr/>
                    <p:nvPr/>
                  </p:nvSpPr>
                  <p:spPr>
                    <a:xfrm>
                      <a:off x="10515600" y="18960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38" name="Oval 2737"/>
                    <p:cNvSpPr/>
                    <p:nvPr/>
                  </p:nvSpPr>
                  <p:spPr>
                    <a:xfrm>
                      <a:off x="10534650" y="1000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39" name="Oval 2738"/>
                    <p:cNvSpPr/>
                    <p:nvPr/>
                  </p:nvSpPr>
                  <p:spPr>
                    <a:xfrm>
                      <a:off x="10763250" y="9245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40" name="Oval 2739"/>
                    <p:cNvSpPr/>
                    <p:nvPr/>
                  </p:nvSpPr>
                  <p:spPr>
                    <a:xfrm>
                      <a:off x="106870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41" name="Oval 2740"/>
                    <p:cNvSpPr/>
                    <p:nvPr/>
                  </p:nvSpPr>
                  <p:spPr>
                    <a:xfrm>
                      <a:off x="108394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42" name="Oval 2741"/>
                    <p:cNvSpPr/>
                    <p:nvPr/>
                  </p:nvSpPr>
                  <p:spPr>
                    <a:xfrm>
                      <a:off x="10991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43" name="Oval 2742"/>
                    <p:cNvSpPr/>
                    <p:nvPr/>
                  </p:nvSpPr>
                  <p:spPr>
                    <a:xfrm>
                      <a:off x="11144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44" name="Oval 2743"/>
                    <p:cNvSpPr/>
                    <p:nvPr/>
                  </p:nvSpPr>
                  <p:spPr>
                    <a:xfrm>
                      <a:off x="916305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45" name="Oval 2744"/>
                    <p:cNvSpPr/>
                    <p:nvPr/>
                  </p:nvSpPr>
                  <p:spPr>
                    <a:xfrm>
                      <a:off x="11049000" y="1877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46" name="Oval 2745"/>
                    <p:cNvSpPr/>
                    <p:nvPr/>
                  </p:nvSpPr>
                  <p:spPr>
                    <a:xfrm>
                      <a:off x="9010650" y="1934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47" name="Oval 2746"/>
                    <p:cNvSpPr/>
                    <p:nvPr/>
                  </p:nvSpPr>
                  <p:spPr>
                    <a:xfrm>
                      <a:off x="931545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48" name="Oval 2747"/>
                    <p:cNvSpPr/>
                    <p:nvPr/>
                  </p:nvSpPr>
                  <p:spPr>
                    <a:xfrm>
                      <a:off x="9563100" y="1648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49" name="Oval 2748"/>
                    <p:cNvSpPr/>
                    <p:nvPr/>
                  </p:nvSpPr>
                  <p:spPr>
                    <a:xfrm>
                      <a:off x="96012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50" name="Oval 2749"/>
                    <p:cNvSpPr/>
                    <p:nvPr/>
                  </p:nvSpPr>
                  <p:spPr>
                    <a:xfrm>
                      <a:off x="7829550" y="505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51" name="Oval 2750"/>
                    <p:cNvSpPr/>
                    <p:nvPr/>
                  </p:nvSpPr>
                  <p:spPr>
                    <a:xfrm>
                      <a:off x="8801100" y="467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52" name="Oval 2751"/>
                    <p:cNvSpPr/>
                    <p:nvPr/>
                  </p:nvSpPr>
                  <p:spPr>
                    <a:xfrm>
                      <a:off x="8401050" y="657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53" name="Oval 2752"/>
                    <p:cNvSpPr/>
                    <p:nvPr/>
                  </p:nvSpPr>
                  <p:spPr>
                    <a:xfrm>
                      <a:off x="958215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54" name="Oval 2753"/>
                    <p:cNvSpPr/>
                    <p:nvPr/>
                  </p:nvSpPr>
                  <p:spPr>
                    <a:xfrm>
                      <a:off x="8896350" y="162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55" name="Oval 2754"/>
                    <p:cNvSpPr/>
                    <p:nvPr/>
                  </p:nvSpPr>
                  <p:spPr>
                    <a:xfrm>
                      <a:off x="9086850" y="86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56" name="Oval 2755"/>
                    <p:cNvSpPr/>
                    <p:nvPr/>
                  </p:nvSpPr>
                  <p:spPr>
                    <a:xfrm>
                      <a:off x="9067800" y="448221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57" name="Oval 2756"/>
                    <p:cNvSpPr/>
                    <p:nvPr/>
                  </p:nvSpPr>
                  <p:spPr>
                    <a:xfrm>
                      <a:off x="92964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58" name="Oval 2757"/>
                    <p:cNvSpPr/>
                    <p:nvPr/>
                  </p:nvSpPr>
                  <p:spPr>
                    <a:xfrm>
                      <a:off x="9334500" y="10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59" name="Oval 2758"/>
                    <p:cNvSpPr/>
                    <p:nvPr/>
                  </p:nvSpPr>
                  <p:spPr>
                    <a:xfrm>
                      <a:off x="941070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60" name="Oval 2759"/>
                    <p:cNvSpPr/>
                    <p:nvPr/>
                  </p:nvSpPr>
                  <p:spPr>
                    <a:xfrm>
                      <a:off x="9715500" y="-27954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61" name="Oval 2760"/>
                    <p:cNvSpPr/>
                    <p:nvPr/>
                  </p:nvSpPr>
                  <p:spPr>
                    <a:xfrm>
                      <a:off x="8020050" y="2958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62" name="Oval 2761"/>
                    <p:cNvSpPr/>
                    <p:nvPr/>
                  </p:nvSpPr>
                  <p:spPr>
                    <a:xfrm>
                      <a:off x="8172450" y="4482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63" name="Oval 2762"/>
                    <p:cNvSpPr/>
                    <p:nvPr/>
                  </p:nvSpPr>
                  <p:spPr>
                    <a:xfrm>
                      <a:off x="8305800" y="86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64" name="Oval 2763"/>
                    <p:cNvSpPr/>
                    <p:nvPr/>
                  </p:nvSpPr>
                  <p:spPr>
                    <a:xfrm>
                      <a:off x="845820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65" name="Oval 2764"/>
                    <p:cNvSpPr/>
                    <p:nvPr/>
                  </p:nvSpPr>
                  <p:spPr>
                    <a:xfrm>
                      <a:off x="8610600" y="391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66" name="Oval 2765"/>
                    <p:cNvSpPr/>
                    <p:nvPr/>
                  </p:nvSpPr>
                  <p:spPr>
                    <a:xfrm>
                      <a:off x="8515350" y="-8904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67" name="Oval 2766"/>
                    <p:cNvSpPr/>
                    <p:nvPr/>
                  </p:nvSpPr>
                  <p:spPr>
                    <a:xfrm>
                      <a:off x="8667750" y="143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68" name="Oval 2767"/>
                    <p:cNvSpPr/>
                    <p:nvPr/>
                  </p:nvSpPr>
                  <p:spPr>
                    <a:xfrm>
                      <a:off x="9639300" y="1934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69" name="Oval 2768"/>
                    <p:cNvSpPr/>
                    <p:nvPr/>
                  </p:nvSpPr>
                  <p:spPr>
                    <a:xfrm>
                      <a:off x="9810750" y="1819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70" name="Oval 2769"/>
                    <p:cNvSpPr/>
                    <p:nvPr/>
                  </p:nvSpPr>
                  <p:spPr>
                    <a:xfrm>
                      <a:off x="9353550" y="1972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71" name="Oval 2770"/>
                    <p:cNvSpPr/>
                    <p:nvPr/>
                  </p:nvSpPr>
                  <p:spPr>
                    <a:xfrm>
                      <a:off x="9505950" y="2200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72" name="Oval 2771"/>
                    <p:cNvSpPr/>
                    <p:nvPr/>
                  </p:nvSpPr>
                  <p:spPr>
                    <a:xfrm>
                      <a:off x="9677400" y="2086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73" name="Oval 2772"/>
                    <p:cNvSpPr/>
                    <p:nvPr/>
                  </p:nvSpPr>
                  <p:spPr>
                    <a:xfrm>
                      <a:off x="9220200" y="2238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74" name="Oval 2773"/>
                    <p:cNvSpPr/>
                    <p:nvPr/>
                  </p:nvSpPr>
                  <p:spPr>
                    <a:xfrm>
                      <a:off x="9963150" y="2010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75" name="Oval 2774"/>
                    <p:cNvSpPr/>
                    <p:nvPr/>
                  </p:nvSpPr>
                  <p:spPr>
                    <a:xfrm>
                      <a:off x="10420350" y="2219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76" name="Oval 2775"/>
                    <p:cNvSpPr/>
                    <p:nvPr/>
                  </p:nvSpPr>
                  <p:spPr>
                    <a:xfrm>
                      <a:off x="9906000" y="2315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77" name="Oval 2776"/>
                    <p:cNvSpPr/>
                    <p:nvPr/>
                  </p:nvSpPr>
                  <p:spPr>
                    <a:xfrm>
                      <a:off x="10077450" y="2200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78" name="Oval 2777"/>
                    <p:cNvSpPr/>
                    <p:nvPr/>
                  </p:nvSpPr>
                  <p:spPr>
                    <a:xfrm>
                      <a:off x="9620250" y="2353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79" name="Oval 2778"/>
                    <p:cNvSpPr/>
                    <p:nvPr/>
                  </p:nvSpPr>
                  <p:spPr>
                    <a:xfrm>
                      <a:off x="9772650" y="2581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80" name="Oval 2779"/>
                    <p:cNvSpPr/>
                    <p:nvPr/>
                  </p:nvSpPr>
                  <p:spPr>
                    <a:xfrm>
                      <a:off x="9944100" y="2467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81" name="Oval 2780"/>
                    <p:cNvSpPr/>
                    <p:nvPr/>
                  </p:nvSpPr>
                  <p:spPr>
                    <a:xfrm>
                      <a:off x="9486900" y="2619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82" name="Oval 2781"/>
                    <p:cNvSpPr/>
                    <p:nvPr/>
                  </p:nvSpPr>
                  <p:spPr>
                    <a:xfrm>
                      <a:off x="10229850" y="2391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83" name="Oval 2782"/>
                    <p:cNvSpPr/>
                    <p:nvPr/>
                  </p:nvSpPr>
                  <p:spPr>
                    <a:xfrm>
                      <a:off x="9715500" y="25825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84" name="Oval 2783"/>
                    <p:cNvSpPr/>
                    <p:nvPr/>
                  </p:nvSpPr>
                  <p:spPr>
                    <a:xfrm>
                      <a:off x="9867900" y="27349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85" name="Oval 2784"/>
                    <p:cNvSpPr/>
                    <p:nvPr/>
                  </p:nvSpPr>
                  <p:spPr>
                    <a:xfrm>
                      <a:off x="10020300" y="28873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86" name="Oval 2785"/>
                    <p:cNvSpPr/>
                    <p:nvPr/>
                  </p:nvSpPr>
                  <p:spPr>
                    <a:xfrm>
                      <a:off x="10172700" y="30397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87" name="Oval 2786"/>
                    <p:cNvSpPr/>
                    <p:nvPr/>
                  </p:nvSpPr>
                  <p:spPr>
                    <a:xfrm>
                      <a:off x="9277350" y="25634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88" name="Oval 2787"/>
                    <p:cNvSpPr/>
                    <p:nvPr/>
                  </p:nvSpPr>
                  <p:spPr>
                    <a:xfrm>
                      <a:off x="9429750" y="27158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89" name="Oval 2788"/>
                    <p:cNvSpPr/>
                    <p:nvPr/>
                  </p:nvSpPr>
                  <p:spPr>
                    <a:xfrm>
                      <a:off x="9582150" y="28682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90" name="Oval 2789"/>
                    <p:cNvSpPr/>
                    <p:nvPr/>
                  </p:nvSpPr>
                  <p:spPr>
                    <a:xfrm>
                      <a:off x="10077450" y="26396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91" name="Oval 2790"/>
                    <p:cNvSpPr/>
                    <p:nvPr/>
                  </p:nvSpPr>
                  <p:spPr>
                    <a:xfrm>
                      <a:off x="10229850" y="27920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92" name="Oval 2791"/>
                    <p:cNvSpPr/>
                    <p:nvPr/>
                  </p:nvSpPr>
                  <p:spPr>
                    <a:xfrm>
                      <a:off x="9639300" y="26206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93" name="Oval 2792"/>
                    <p:cNvSpPr/>
                    <p:nvPr/>
                  </p:nvSpPr>
                  <p:spPr>
                    <a:xfrm>
                      <a:off x="9791700" y="27730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94" name="Oval 2793"/>
                    <p:cNvSpPr/>
                    <p:nvPr/>
                  </p:nvSpPr>
                  <p:spPr>
                    <a:xfrm>
                      <a:off x="9944100" y="29254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95" name="Oval 2794"/>
                    <p:cNvSpPr/>
                    <p:nvPr/>
                  </p:nvSpPr>
                  <p:spPr>
                    <a:xfrm>
                      <a:off x="10496550" y="2525292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96" name="Oval 2795"/>
                    <p:cNvSpPr/>
                    <p:nvPr/>
                  </p:nvSpPr>
                  <p:spPr>
                    <a:xfrm>
                      <a:off x="10477500" y="29065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97" name="Oval 2796"/>
                    <p:cNvSpPr/>
                    <p:nvPr/>
                  </p:nvSpPr>
                  <p:spPr>
                    <a:xfrm>
                      <a:off x="10744200" y="201813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98" name="Oval 2797"/>
                    <p:cNvSpPr/>
                    <p:nvPr/>
                  </p:nvSpPr>
                  <p:spPr>
                    <a:xfrm>
                      <a:off x="8629650" y="2315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99" name="Oval 2798"/>
                    <p:cNvSpPr/>
                    <p:nvPr/>
                  </p:nvSpPr>
                  <p:spPr>
                    <a:xfrm>
                      <a:off x="8782050" y="2467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00" name="Oval 2799"/>
                    <p:cNvSpPr/>
                    <p:nvPr/>
                  </p:nvSpPr>
                  <p:spPr>
                    <a:xfrm>
                      <a:off x="8553450" y="2048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01" name="Oval 2800"/>
                    <p:cNvSpPr/>
                    <p:nvPr/>
                  </p:nvSpPr>
                  <p:spPr>
                    <a:xfrm>
                      <a:off x="8705850" y="2201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02" name="Oval 2801"/>
                    <p:cNvSpPr/>
                    <p:nvPr/>
                  </p:nvSpPr>
                  <p:spPr>
                    <a:xfrm>
                      <a:off x="11125200" y="10578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03" name="Oval 2802"/>
                    <p:cNvSpPr/>
                    <p:nvPr/>
                  </p:nvSpPr>
                  <p:spPr>
                    <a:xfrm>
                      <a:off x="76009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04" name="Oval 2803"/>
                    <p:cNvSpPr/>
                    <p:nvPr/>
                  </p:nvSpPr>
                  <p:spPr>
                    <a:xfrm>
                      <a:off x="77533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05" name="Oval 2804"/>
                    <p:cNvSpPr/>
                    <p:nvPr/>
                  </p:nvSpPr>
                  <p:spPr>
                    <a:xfrm>
                      <a:off x="7905750" y="1724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06" name="Oval 2805"/>
                    <p:cNvSpPr/>
                    <p:nvPr/>
                  </p:nvSpPr>
                  <p:spPr>
                    <a:xfrm>
                      <a:off x="8420100" y="2334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07" name="Oval 2806"/>
                    <p:cNvSpPr/>
                    <p:nvPr/>
                  </p:nvSpPr>
                  <p:spPr>
                    <a:xfrm>
                      <a:off x="8572500" y="2486796"/>
                      <a:ext cx="323849" cy="324001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08" name="Oval 2807"/>
                    <p:cNvSpPr/>
                    <p:nvPr/>
                  </p:nvSpPr>
                  <p:spPr>
                    <a:xfrm>
                      <a:off x="10991850" y="1343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09" name="Oval 2808"/>
                    <p:cNvSpPr/>
                    <p:nvPr/>
                  </p:nvSpPr>
                  <p:spPr>
                    <a:xfrm>
                      <a:off x="8991600" y="2372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10" name="Oval 2809"/>
                    <p:cNvSpPr/>
                    <p:nvPr/>
                  </p:nvSpPr>
                  <p:spPr>
                    <a:xfrm>
                      <a:off x="9144000" y="2524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11" name="Oval 2810"/>
                    <p:cNvSpPr/>
                    <p:nvPr/>
                  </p:nvSpPr>
                  <p:spPr>
                    <a:xfrm>
                      <a:off x="11182350" y="810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12" name="Oval 2811"/>
                    <p:cNvSpPr/>
                    <p:nvPr/>
                  </p:nvSpPr>
                  <p:spPr>
                    <a:xfrm>
                      <a:off x="76581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13" name="Oval 2812"/>
                    <p:cNvSpPr/>
                    <p:nvPr/>
                  </p:nvSpPr>
                  <p:spPr>
                    <a:xfrm>
                      <a:off x="78105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14" name="Oval 2813"/>
                    <p:cNvSpPr/>
                    <p:nvPr/>
                  </p:nvSpPr>
                  <p:spPr>
                    <a:xfrm>
                      <a:off x="79629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15" name="Oval 2814"/>
                    <p:cNvSpPr/>
                    <p:nvPr/>
                  </p:nvSpPr>
                  <p:spPr>
                    <a:xfrm>
                      <a:off x="81153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16" name="Oval 2815"/>
                    <p:cNvSpPr/>
                    <p:nvPr/>
                  </p:nvSpPr>
                  <p:spPr>
                    <a:xfrm>
                      <a:off x="826770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17" name="Oval 2816"/>
                    <p:cNvSpPr/>
                    <p:nvPr/>
                  </p:nvSpPr>
                  <p:spPr>
                    <a:xfrm>
                      <a:off x="110490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18" name="Oval 2817"/>
                    <p:cNvSpPr/>
                    <p:nvPr/>
                  </p:nvSpPr>
                  <p:spPr>
                    <a:xfrm>
                      <a:off x="11201400" y="1248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19" name="Oval 2818"/>
                    <p:cNvSpPr/>
                    <p:nvPr/>
                  </p:nvSpPr>
                  <p:spPr>
                    <a:xfrm>
                      <a:off x="76771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20" name="Oval 2819"/>
                    <p:cNvSpPr/>
                    <p:nvPr/>
                  </p:nvSpPr>
                  <p:spPr>
                    <a:xfrm>
                      <a:off x="7943850" y="962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21" name="Oval 2820"/>
                    <p:cNvSpPr/>
                    <p:nvPr/>
                  </p:nvSpPr>
                  <p:spPr>
                    <a:xfrm>
                      <a:off x="8096250" y="1115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22" name="Oval 2821"/>
                    <p:cNvSpPr/>
                    <p:nvPr/>
                  </p:nvSpPr>
                  <p:spPr>
                    <a:xfrm>
                      <a:off x="8248650" y="1267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23" name="Oval 2822"/>
                    <p:cNvSpPr/>
                    <p:nvPr/>
                  </p:nvSpPr>
                  <p:spPr>
                    <a:xfrm>
                      <a:off x="84010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24" name="Oval 2823"/>
                    <p:cNvSpPr/>
                    <p:nvPr/>
                  </p:nvSpPr>
                  <p:spPr>
                    <a:xfrm>
                      <a:off x="85534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25" name="Oval 2824"/>
                    <p:cNvSpPr/>
                    <p:nvPr/>
                  </p:nvSpPr>
                  <p:spPr>
                    <a:xfrm>
                      <a:off x="8705850" y="1724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26" name="Oval 2825"/>
                    <p:cNvSpPr/>
                    <p:nvPr/>
                  </p:nvSpPr>
                  <p:spPr>
                    <a:xfrm>
                      <a:off x="8858250" y="1877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27" name="Oval 2826"/>
                    <p:cNvSpPr/>
                    <p:nvPr/>
                  </p:nvSpPr>
                  <p:spPr>
                    <a:xfrm>
                      <a:off x="8153400" y="867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28" name="Oval 2827"/>
                    <p:cNvSpPr/>
                    <p:nvPr/>
                  </p:nvSpPr>
                  <p:spPr>
                    <a:xfrm>
                      <a:off x="830580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29" name="Oval 2828"/>
                    <p:cNvSpPr/>
                    <p:nvPr/>
                  </p:nvSpPr>
                  <p:spPr>
                    <a:xfrm>
                      <a:off x="84582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30" name="Oval 2829"/>
                    <p:cNvSpPr/>
                    <p:nvPr/>
                  </p:nvSpPr>
                  <p:spPr>
                    <a:xfrm>
                      <a:off x="86106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31" name="Oval 2830"/>
                    <p:cNvSpPr/>
                    <p:nvPr/>
                  </p:nvSpPr>
                  <p:spPr>
                    <a:xfrm>
                      <a:off x="87630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32" name="Oval 2831"/>
                    <p:cNvSpPr/>
                    <p:nvPr/>
                  </p:nvSpPr>
                  <p:spPr>
                    <a:xfrm>
                      <a:off x="89154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33" name="Oval 2832"/>
                    <p:cNvSpPr/>
                    <p:nvPr/>
                  </p:nvSpPr>
                  <p:spPr>
                    <a:xfrm>
                      <a:off x="906780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34" name="Oval 2833"/>
                    <p:cNvSpPr/>
                    <p:nvPr/>
                  </p:nvSpPr>
                  <p:spPr>
                    <a:xfrm>
                      <a:off x="9220200" y="1934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35" name="Oval 2834"/>
                    <p:cNvSpPr/>
                    <p:nvPr/>
                  </p:nvSpPr>
                  <p:spPr>
                    <a:xfrm>
                      <a:off x="8324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36" name="Oval 2835"/>
                    <p:cNvSpPr/>
                    <p:nvPr/>
                  </p:nvSpPr>
                  <p:spPr>
                    <a:xfrm>
                      <a:off x="8477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37" name="Oval 2836"/>
                    <p:cNvSpPr/>
                    <p:nvPr/>
                  </p:nvSpPr>
                  <p:spPr>
                    <a:xfrm>
                      <a:off x="86296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38" name="Oval 2837"/>
                    <p:cNvSpPr/>
                    <p:nvPr/>
                  </p:nvSpPr>
                  <p:spPr>
                    <a:xfrm>
                      <a:off x="85534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39" name="Oval 2838"/>
                    <p:cNvSpPr/>
                    <p:nvPr/>
                  </p:nvSpPr>
                  <p:spPr>
                    <a:xfrm>
                      <a:off x="8705850" y="1438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40" name="Oval 2839"/>
                    <p:cNvSpPr/>
                    <p:nvPr/>
                  </p:nvSpPr>
                  <p:spPr>
                    <a:xfrm>
                      <a:off x="86106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41" name="Oval 2840"/>
                    <p:cNvSpPr/>
                    <p:nvPr/>
                  </p:nvSpPr>
                  <p:spPr>
                    <a:xfrm>
                      <a:off x="876300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42" name="Oval 2841"/>
                    <p:cNvSpPr/>
                    <p:nvPr/>
                  </p:nvSpPr>
                  <p:spPr>
                    <a:xfrm>
                      <a:off x="8915400" y="1343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43" name="Oval 2842"/>
                    <p:cNvSpPr/>
                    <p:nvPr/>
                  </p:nvSpPr>
                  <p:spPr>
                    <a:xfrm>
                      <a:off x="9067800" y="1496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44" name="Oval 2843"/>
                    <p:cNvSpPr/>
                    <p:nvPr/>
                  </p:nvSpPr>
                  <p:spPr>
                    <a:xfrm>
                      <a:off x="847725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45" name="Oval 2844"/>
                    <p:cNvSpPr/>
                    <p:nvPr/>
                  </p:nvSpPr>
                  <p:spPr>
                    <a:xfrm>
                      <a:off x="8896350" y="829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46" name="Oval 2845"/>
                    <p:cNvSpPr/>
                    <p:nvPr/>
                  </p:nvSpPr>
                  <p:spPr>
                    <a:xfrm>
                      <a:off x="9048750" y="981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47" name="Oval 2846"/>
                    <p:cNvSpPr/>
                    <p:nvPr/>
                  </p:nvSpPr>
                  <p:spPr>
                    <a:xfrm>
                      <a:off x="9201150" y="11340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48" name="Oval 2847"/>
                    <p:cNvSpPr/>
                    <p:nvPr/>
                  </p:nvSpPr>
                  <p:spPr>
                    <a:xfrm>
                      <a:off x="93535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49" name="Oval 2848"/>
                    <p:cNvSpPr/>
                    <p:nvPr/>
                  </p:nvSpPr>
                  <p:spPr>
                    <a:xfrm>
                      <a:off x="9505950" y="1438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50" name="Oval 2849"/>
                    <p:cNvSpPr/>
                    <p:nvPr/>
                  </p:nvSpPr>
                  <p:spPr>
                    <a:xfrm>
                      <a:off x="925830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51" name="Oval 2850"/>
                    <p:cNvSpPr/>
                    <p:nvPr/>
                  </p:nvSpPr>
                  <p:spPr>
                    <a:xfrm>
                      <a:off x="94107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52" name="Oval 2851"/>
                    <p:cNvSpPr/>
                    <p:nvPr/>
                  </p:nvSpPr>
                  <p:spPr>
                    <a:xfrm>
                      <a:off x="956310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53" name="Oval 2852"/>
                    <p:cNvSpPr/>
                    <p:nvPr/>
                  </p:nvSpPr>
                  <p:spPr>
                    <a:xfrm>
                      <a:off x="912495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54" name="Oval 2853"/>
                    <p:cNvSpPr/>
                    <p:nvPr/>
                  </p:nvSpPr>
                  <p:spPr>
                    <a:xfrm>
                      <a:off x="927735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55" name="Oval 2854"/>
                    <p:cNvSpPr/>
                    <p:nvPr/>
                  </p:nvSpPr>
                  <p:spPr>
                    <a:xfrm>
                      <a:off x="942975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56" name="Oval 2855"/>
                    <p:cNvSpPr/>
                    <p:nvPr/>
                  </p:nvSpPr>
                  <p:spPr>
                    <a:xfrm>
                      <a:off x="98869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57" name="Oval 2856"/>
                    <p:cNvSpPr/>
                    <p:nvPr/>
                  </p:nvSpPr>
                  <p:spPr>
                    <a:xfrm>
                      <a:off x="1003935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58" name="Oval 2857"/>
                    <p:cNvSpPr/>
                    <p:nvPr/>
                  </p:nvSpPr>
                  <p:spPr>
                    <a:xfrm>
                      <a:off x="99441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59" name="Oval 2858"/>
                    <p:cNvSpPr/>
                    <p:nvPr/>
                  </p:nvSpPr>
                  <p:spPr>
                    <a:xfrm>
                      <a:off x="10096500" y="638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60" name="Oval 2859"/>
                    <p:cNvSpPr/>
                    <p:nvPr/>
                  </p:nvSpPr>
                  <p:spPr>
                    <a:xfrm>
                      <a:off x="10248900" y="791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61" name="Oval 2860"/>
                    <p:cNvSpPr/>
                    <p:nvPr/>
                  </p:nvSpPr>
                  <p:spPr>
                    <a:xfrm>
                      <a:off x="10401300" y="943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62" name="Oval 2861"/>
                    <p:cNvSpPr/>
                    <p:nvPr/>
                  </p:nvSpPr>
                  <p:spPr>
                    <a:xfrm>
                      <a:off x="981075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63" name="Oval 2862"/>
                    <p:cNvSpPr/>
                    <p:nvPr/>
                  </p:nvSpPr>
                  <p:spPr>
                    <a:xfrm>
                      <a:off x="10229850" y="276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64" name="Oval 2863"/>
                    <p:cNvSpPr/>
                    <p:nvPr/>
                  </p:nvSpPr>
                  <p:spPr>
                    <a:xfrm>
                      <a:off x="10382250" y="429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65" name="Oval 2864"/>
                    <p:cNvSpPr/>
                    <p:nvPr/>
                  </p:nvSpPr>
                  <p:spPr>
                    <a:xfrm>
                      <a:off x="10534650" y="581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66" name="Oval 2865"/>
                    <p:cNvSpPr/>
                    <p:nvPr/>
                  </p:nvSpPr>
                  <p:spPr>
                    <a:xfrm>
                      <a:off x="106870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67" name="Oval 2866"/>
                    <p:cNvSpPr/>
                    <p:nvPr/>
                  </p:nvSpPr>
                  <p:spPr>
                    <a:xfrm>
                      <a:off x="1083945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68" name="Oval 2867"/>
                    <p:cNvSpPr/>
                    <p:nvPr/>
                  </p:nvSpPr>
                  <p:spPr>
                    <a:xfrm>
                      <a:off x="105918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69" name="Oval 2868"/>
                    <p:cNvSpPr/>
                    <p:nvPr/>
                  </p:nvSpPr>
                  <p:spPr>
                    <a:xfrm>
                      <a:off x="107442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70" name="Oval 2869"/>
                    <p:cNvSpPr/>
                    <p:nvPr/>
                  </p:nvSpPr>
                  <p:spPr>
                    <a:xfrm>
                      <a:off x="10896600" y="638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71" name="Oval 2870"/>
                    <p:cNvSpPr/>
                    <p:nvPr/>
                  </p:nvSpPr>
                  <p:spPr>
                    <a:xfrm>
                      <a:off x="1045845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72" name="Oval 2871"/>
                    <p:cNvSpPr/>
                    <p:nvPr/>
                  </p:nvSpPr>
                  <p:spPr>
                    <a:xfrm>
                      <a:off x="1061085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73" name="Oval 2872"/>
                    <p:cNvSpPr/>
                    <p:nvPr/>
                  </p:nvSpPr>
                  <p:spPr>
                    <a:xfrm>
                      <a:off x="10763250" y="9245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74" name="Oval 2873"/>
                    <p:cNvSpPr/>
                    <p:nvPr/>
                  </p:nvSpPr>
                  <p:spPr>
                    <a:xfrm>
                      <a:off x="98298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75" name="Oval 2874"/>
                    <p:cNvSpPr/>
                    <p:nvPr/>
                  </p:nvSpPr>
                  <p:spPr>
                    <a:xfrm>
                      <a:off x="9982200" y="1248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76" name="Oval 2875"/>
                    <p:cNvSpPr/>
                    <p:nvPr/>
                  </p:nvSpPr>
                  <p:spPr>
                    <a:xfrm>
                      <a:off x="10134600" y="1400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77" name="Oval 2876"/>
                    <p:cNvSpPr/>
                    <p:nvPr/>
                  </p:nvSpPr>
                  <p:spPr>
                    <a:xfrm>
                      <a:off x="10287000" y="1553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78" name="Oval 2877"/>
                    <p:cNvSpPr/>
                    <p:nvPr/>
                  </p:nvSpPr>
                  <p:spPr>
                    <a:xfrm>
                      <a:off x="10439400" y="1705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79" name="Oval 2878"/>
                    <p:cNvSpPr/>
                    <p:nvPr/>
                  </p:nvSpPr>
                  <p:spPr>
                    <a:xfrm>
                      <a:off x="10591800" y="1857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0" name="Oval 2879"/>
                    <p:cNvSpPr/>
                    <p:nvPr/>
                  </p:nvSpPr>
                  <p:spPr>
                    <a:xfrm>
                      <a:off x="10744200" y="2010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1" name="Oval 2880"/>
                    <p:cNvSpPr/>
                    <p:nvPr/>
                  </p:nvSpPr>
                  <p:spPr>
                    <a:xfrm>
                      <a:off x="10896600" y="2162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2" name="Oval 2881"/>
                    <p:cNvSpPr/>
                    <p:nvPr/>
                  </p:nvSpPr>
                  <p:spPr>
                    <a:xfrm>
                      <a:off x="10001250" y="1686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3" name="Oval 2882"/>
                    <p:cNvSpPr/>
                    <p:nvPr/>
                  </p:nvSpPr>
                  <p:spPr>
                    <a:xfrm>
                      <a:off x="10153650" y="1838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4" name="Oval 2883"/>
                    <p:cNvSpPr/>
                    <p:nvPr/>
                  </p:nvSpPr>
                  <p:spPr>
                    <a:xfrm>
                      <a:off x="10306050" y="1991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5" name="Oval 2884"/>
                    <p:cNvSpPr/>
                    <p:nvPr/>
                  </p:nvSpPr>
                  <p:spPr>
                    <a:xfrm>
                      <a:off x="101917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6" name="Oval 2885"/>
                    <p:cNvSpPr/>
                    <p:nvPr/>
                  </p:nvSpPr>
                  <p:spPr>
                    <a:xfrm>
                      <a:off x="103441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7" name="Oval 2886"/>
                    <p:cNvSpPr/>
                    <p:nvPr/>
                  </p:nvSpPr>
                  <p:spPr>
                    <a:xfrm>
                      <a:off x="104965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8" name="Oval 2887"/>
                    <p:cNvSpPr/>
                    <p:nvPr/>
                  </p:nvSpPr>
                  <p:spPr>
                    <a:xfrm>
                      <a:off x="106489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9" name="Oval 2888"/>
                    <p:cNvSpPr/>
                    <p:nvPr/>
                  </p:nvSpPr>
                  <p:spPr>
                    <a:xfrm>
                      <a:off x="108013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90" name="Oval 2889"/>
                    <p:cNvSpPr/>
                    <p:nvPr/>
                  </p:nvSpPr>
                  <p:spPr>
                    <a:xfrm>
                      <a:off x="10953750" y="1915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91" name="Oval 2890"/>
                    <p:cNvSpPr/>
                    <p:nvPr/>
                  </p:nvSpPr>
                  <p:spPr>
                    <a:xfrm>
                      <a:off x="10363200" y="17436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92" name="Oval 2891"/>
                    <p:cNvSpPr/>
                    <p:nvPr/>
                  </p:nvSpPr>
                  <p:spPr>
                    <a:xfrm>
                      <a:off x="10515600" y="18960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93" name="Oval 2892"/>
                    <p:cNvSpPr/>
                    <p:nvPr/>
                  </p:nvSpPr>
                  <p:spPr>
                    <a:xfrm>
                      <a:off x="10668000" y="2048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94" name="Oval 2893"/>
                    <p:cNvSpPr/>
                    <p:nvPr/>
                  </p:nvSpPr>
                  <p:spPr>
                    <a:xfrm>
                      <a:off x="106870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95" name="Oval 2894"/>
                    <p:cNvSpPr/>
                    <p:nvPr/>
                  </p:nvSpPr>
                  <p:spPr>
                    <a:xfrm>
                      <a:off x="10915650" y="10769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96" name="Oval 2895"/>
                    <p:cNvSpPr/>
                    <p:nvPr/>
                  </p:nvSpPr>
                  <p:spPr>
                    <a:xfrm>
                      <a:off x="108394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97" name="Oval 2896"/>
                    <p:cNvSpPr/>
                    <p:nvPr/>
                  </p:nvSpPr>
                  <p:spPr>
                    <a:xfrm>
                      <a:off x="10991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98" name="Oval 2897"/>
                    <p:cNvSpPr/>
                    <p:nvPr/>
                  </p:nvSpPr>
                  <p:spPr>
                    <a:xfrm>
                      <a:off x="11144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99" name="Oval 2898"/>
                    <p:cNvSpPr/>
                    <p:nvPr/>
                  </p:nvSpPr>
                  <p:spPr>
                    <a:xfrm>
                      <a:off x="112966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00" name="Oval 2899"/>
                    <p:cNvSpPr/>
                    <p:nvPr/>
                  </p:nvSpPr>
                  <p:spPr>
                    <a:xfrm>
                      <a:off x="931545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01" name="Oval 2900"/>
                    <p:cNvSpPr/>
                    <p:nvPr/>
                  </p:nvSpPr>
                  <p:spPr>
                    <a:xfrm>
                      <a:off x="11201400" y="2029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02" name="Oval 2901"/>
                    <p:cNvSpPr/>
                    <p:nvPr/>
                  </p:nvSpPr>
                  <p:spPr>
                    <a:xfrm>
                      <a:off x="9163050" y="2086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03" name="Oval 2902"/>
                    <p:cNvSpPr/>
                    <p:nvPr/>
                  </p:nvSpPr>
                  <p:spPr>
                    <a:xfrm>
                      <a:off x="946785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04" name="Oval 2903"/>
                    <p:cNvSpPr/>
                    <p:nvPr/>
                  </p:nvSpPr>
                  <p:spPr>
                    <a:xfrm>
                      <a:off x="9715500" y="1800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05" name="Oval 2904"/>
                    <p:cNvSpPr/>
                    <p:nvPr/>
                  </p:nvSpPr>
                  <p:spPr>
                    <a:xfrm>
                      <a:off x="97536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06" name="Oval 2905"/>
                    <p:cNvSpPr/>
                    <p:nvPr/>
                  </p:nvSpPr>
                  <p:spPr>
                    <a:xfrm>
                      <a:off x="7981950" y="657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07" name="Oval 2906"/>
                    <p:cNvSpPr/>
                    <p:nvPr/>
                  </p:nvSpPr>
                  <p:spPr>
                    <a:xfrm>
                      <a:off x="895350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08" name="Oval 2907"/>
                    <p:cNvSpPr/>
                    <p:nvPr/>
                  </p:nvSpPr>
                  <p:spPr>
                    <a:xfrm>
                      <a:off x="8553450" y="810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09" name="Oval 2908"/>
                    <p:cNvSpPr/>
                    <p:nvPr/>
                  </p:nvSpPr>
                  <p:spPr>
                    <a:xfrm>
                      <a:off x="9734550" y="391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0" name="Oval 2909"/>
                    <p:cNvSpPr/>
                    <p:nvPr/>
                  </p:nvSpPr>
                  <p:spPr>
                    <a:xfrm>
                      <a:off x="9048750" y="314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1" name="Oval 2910"/>
                    <p:cNvSpPr/>
                    <p:nvPr/>
                  </p:nvSpPr>
                  <p:spPr>
                    <a:xfrm>
                      <a:off x="923925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2" name="Oval 2911"/>
                    <p:cNvSpPr/>
                    <p:nvPr/>
                  </p:nvSpPr>
                  <p:spPr>
                    <a:xfrm>
                      <a:off x="9220200" y="600621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3" name="Oval 2912"/>
                    <p:cNvSpPr/>
                    <p:nvPr/>
                  </p:nvSpPr>
                  <p:spPr>
                    <a:xfrm>
                      <a:off x="94488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4" name="Oval 2913"/>
                    <p:cNvSpPr/>
                    <p:nvPr/>
                  </p:nvSpPr>
                  <p:spPr>
                    <a:xfrm>
                      <a:off x="9486900" y="162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5" name="Oval 2914"/>
                    <p:cNvSpPr/>
                    <p:nvPr/>
                  </p:nvSpPr>
                  <p:spPr>
                    <a:xfrm>
                      <a:off x="956310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6" name="Oval 2915"/>
                    <p:cNvSpPr/>
                    <p:nvPr/>
                  </p:nvSpPr>
                  <p:spPr>
                    <a:xfrm>
                      <a:off x="9867900" y="124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7" name="Oval 2916"/>
                    <p:cNvSpPr/>
                    <p:nvPr/>
                  </p:nvSpPr>
                  <p:spPr>
                    <a:xfrm>
                      <a:off x="8172450" y="4482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8" name="Oval 2917"/>
                    <p:cNvSpPr/>
                    <p:nvPr/>
                  </p:nvSpPr>
                  <p:spPr>
                    <a:xfrm>
                      <a:off x="8324850" y="6006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9" name="Oval 2918"/>
                    <p:cNvSpPr/>
                    <p:nvPr/>
                  </p:nvSpPr>
                  <p:spPr>
                    <a:xfrm>
                      <a:off x="845820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20" name="Oval 2919"/>
                    <p:cNvSpPr/>
                    <p:nvPr/>
                  </p:nvSpPr>
                  <p:spPr>
                    <a:xfrm>
                      <a:off x="8610600" y="391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21" name="Oval 2920"/>
                    <p:cNvSpPr/>
                    <p:nvPr/>
                  </p:nvSpPr>
                  <p:spPr>
                    <a:xfrm>
                      <a:off x="8763000" y="543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22" name="Oval 2921"/>
                    <p:cNvSpPr/>
                    <p:nvPr/>
                  </p:nvSpPr>
                  <p:spPr>
                    <a:xfrm>
                      <a:off x="8667750" y="143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23" name="Oval 2922"/>
                    <p:cNvSpPr/>
                    <p:nvPr/>
                  </p:nvSpPr>
                  <p:spPr>
                    <a:xfrm>
                      <a:off x="8820150" y="2958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24" name="Oval 2923"/>
                    <p:cNvSpPr/>
                    <p:nvPr/>
                  </p:nvSpPr>
                  <p:spPr>
                    <a:xfrm>
                      <a:off x="9791700" y="2086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25" name="Oval 2924"/>
                    <p:cNvSpPr/>
                    <p:nvPr/>
                  </p:nvSpPr>
                  <p:spPr>
                    <a:xfrm>
                      <a:off x="9963150" y="1972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26" name="Oval 2925"/>
                    <p:cNvSpPr/>
                    <p:nvPr/>
                  </p:nvSpPr>
                  <p:spPr>
                    <a:xfrm>
                      <a:off x="9505950" y="2124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27" name="Oval 2926"/>
                    <p:cNvSpPr/>
                    <p:nvPr/>
                  </p:nvSpPr>
                  <p:spPr>
                    <a:xfrm>
                      <a:off x="9658350" y="2353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28" name="Oval 2927"/>
                    <p:cNvSpPr/>
                    <p:nvPr/>
                  </p:nvSpPr>
                  <p:spPr>
                    <a:xfrm>
                      <a:off x="9829800" y="2238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29" name="Oval 2928"/>
                    <p:cNvSpPr/>
                    <p:nvPr/>
                  </p:nvSpPr>
                  <p:spPr>
                    <a:xfrm>
                      <a:off x="9372600" y="2391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30" name="Oval 2929"/>
                    <p:cNvSpPr/>
                    <p:nvPr/>
                  </p:nvSpPr>
                  <p:spPr>
                    <a:xfrm>
                      <a:off x="10115550" y="2162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31" name="Oval 2930"/>
                    <p:cNvSpPr/>
                    <p:nvPr/>
                  </p:nvSpPr>
                  <p:spPr>
                    <a:xfrm>
                      <a:off x="10572750" y="2372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32" name="Oval 2931"/>
                    <p:cNvSpPr/>
                    <p:nvPr/>
                  </p:nvSpPr>
                  <p:spPr>
                    <a:xfrm>
                      <a:off x="10058400" y="2467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33" name="Oval 2932"/>
                    <p:cNvSpPr/>
                    <p:nvPr/>
                  </p:nvSpPr>
                  <p:spPr>
                    <a:xfrm>
                      <a:off x="10229850" y="2353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34" name="Oval 2933"/>
                    <p:cNvSpPr/>
                    <p:nvPr/>
                  </p:nvSpPr>
                  <p:spPr>
                    <a:xfrm>
                      <a:off x="9772650" y="2505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35" name="Oval 2934"/>
                    <p:cNvSpPr/>
                    <p:nvPr/>
                  </p:nvSpPr>
                  <p:spPr>
                    <a:xfrm>
                      <a:off x="9925050" y="2734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36" name="Oval 2935"/>
                    <p:cNvSpPr/>
                    <p:nvPr/>
                  </p:nvSpPr>
                  <p:spPr>
                    <a:xfrm>
                      <a:off x="10096500" y="2619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37" name="Oval 2936"/>
                    <p:cNvSpPr/>
                    <p:nvPr/>
                  </p:nvSpPr>
                  <p:spPr>
                    <a:xfrm>
                      <a:off x="9639300" y="2772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38" name="Oval 2937"/>
                    <p:cNvSpPr/>
                    <p:nvPr/>
                  </p:nvSpPr>
                  <p:spPr>
                    <a:xfrm>
                      <a:off x="10382250" y="2543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39" name="Oval 2938"/>
                    <p:cNvSpPr/>
                    <p:nvPr/>
                  </p:nvSpPr>
                  <p:spPr>
                    <a:xfrm>
                      <a:off x="9867900" y="27349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40" name="Oval 2939"/>
                    <p:cNvSpPr/>
                    <p:nvPr/>
                  </p:nvSpPr>
                  <p:spPr>
                    <a:xfrm>
                      <a:off x="10020300" y="28873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41" name="Oval 2940"/>
                    <p:cNvSpPr/>
                    <p:nvPr/>
                  </p:nvSpPr>
                  <p:spPr>
                    <a:xfrm>
                      <a:off x="10172700" y="30397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42" name="Oval 2941"/>
                    <p:cNvSpPr/>
                    <p:nvPr/>
                  </p:nvSpPr>
                  <p:spPr>
                    <a:xfrm>
                      <a:off x="10325100" y="31921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43" name="Oval 2942"/>
                    <p:cNvSpPr/>
                    <p:nvPr/>
                  </p:nvSpPr>
                  <p:spPr>
                    <a:xfrm>
                      <a:off x="9429750" y="27158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44" name="Oval 2943"/>
                    <p:cNvSpPr/>
                    <p:nvPr/>
                  </p:nvSpPr>
                  <p:spPr>
                    <a:xfrm>
                      <a:off x="9582150" y="28682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45" name="Oval 2944"/>
                    <p:cNvSpPr/>
                    <p:nvPr/>
                  </p:nvSpPr>
                  <p:spPr>
                    <a:xfrm>
                      <a:off x="9734550" y="30206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46" name="Oval 2945"/>
                    <p:cNvSpPr/>
                    <p:nvPr/>
                  </p:nvSpPr>
                  <p:spPr>
                    <a:xfrm>
                      <a:off x="10229850" y="27920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47" name="Oval 2946"/>
                    <p:cNvSpPr/>
                    <p:nvPr/>
                  </p:nvSpPr>
                  <p:spPr>
                    <a:xfrm>
                      <a:off x="10382250" y="29444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48" name="Oval 2947"/>
                    <p:cNvSpPr/>
                    <p:nvPr/>
                  </p:nvSpPr>
                  <p:spPr>
                    <a:xfrm>
                      <a:off x="9791700" y="27730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49" name="Oval 2948"/>
                    <p:cNvSpPr/>
                    <p:nvPr/>
                  </p:nvSpPr>
                  <p:spPr>
                    <a:xfrm>
                      <a:off x="9944100" y="29254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50" name="Oval 2949"/>
                    <p:cNvSpPr/>
                    <p:nvPr/>
                  </p:nvSpPr>
                  <p:spPr>
                    <a:xfrm>
                      <a:off x="10096500" y="30778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51" name="Oval 2950"/>
                    <p:cNvSpPr/>
                    <p:nvPr/>
                  </p:nvSpPr>
                  <p:spPr>
                    <a:xfrm>
                      <a:off x="10648950" y="2677692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52" name="Oval 2951"/>
                    <p:cNvSpPr/>
                    <p:nvPr/>
                  </p:nvSpPr>
                  <p:spPr>
                    <a:xfrm>
                      <a:off x="10629900" y="30589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53" name="Oval 2952"/>
                    <p:cNvSpPr/>
                    <p:nvPr/>
                  </p:nvSpPr>
                  <p:spPr>
                    <a:xfrm>
                      <a:off x="10896600" y="354213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98" name="Group 2297"/>
                  <p:cNvGrpSpPr/>
                  <p:nvPr/>
                </p:nvGrpSpPr>
                <p:grpSpPr>
                  <a:xfrm rot="5400000">
                    <a:off x="7860673" y="501284"/>
                    <a:ext cx="2404111" cy="1845758"/>
                    <a:chOff x="7448550" y="-27954"/>
                    <a:chExt cx="4171950" cy="3544071"/>
                  </a:xfrm>
                </p:grpSpPr>
                <p:sp>
                  <p:nvSpPr>
                    <p:cNvPr id="2330" name="Oval 2329"/>
                    <p:cNvSpPr/>
                    <p:nvPr/>
                  </p:nvSpPr>
                  <p:spPr>
                    <a:xfrm>
                      <a:off x="8477250" y="2162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31" name="Oval 2330"/>
                    <p:cNvSpPr/>
                    <p:nvPr/>
                  </p:nvSpPr>
                  <p:spPr>
                    <a:xfrm>
                      <a:off x="8629650" y="2315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32" name="Oval 2331"/>
                    <p:cNvSpPr/>
                    <p:nvPr/>
                  </p:nvSpPr>
                  <p:spPr>
                    <a:xfrm>
                      <a:off x="8401050" y="1896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33" name="Oval 2332"/>
                    <p:cNvSpPr/>
                    <p:nvPr/>
                  </p:nvSpPr>
                  <p:spPr>
                    <a:xfrm>
                      <a:off x="8553450" y="2048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34" name="Oval 2333"/>
                    <p:cNvSpPr/>
                    <p:nvPr/>
                  </p:nvSpPr>
                  <p:spPr>
                    <a:xfrm>
                      <a:off x="10972800" y="905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35" name="Oval 2334"/>
                    <p:cNvSpPr/>
                    <p:nvPr/>
                  </p:nvSpPr>
                  <p:spPr>
                    <a:xfrm>
                      <a:off x="7448550" y="1267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36" name="Oval 2335"/>
                    <p:cNvSpPr/>
                    <p:nvPr/>
                  </p:nvSpPr>
                  <p:spPr>
                    <a:xfrm>
                      <a:off x="76009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37" name="Oval 2336"/>
                    <p:cNvSpPr/>
                    <p:nvPr/>
                  </p:nvSpPr>
                  <p:spPr>
                    <a:xfrm>
                      <a:off x="77533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38" name="Oval 2337"/>
                    <p:cNvSpPr/>
                    <p:nvPr/>
                  </p:nvSpPr>
                  <p:spPr>
                    <a:xfrm>
                      <a:off x="8267700" y="2181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39" name="Oval 2338"/>
                    <p:cNvSpPr/>
                    <p:nvPr/>
                  </p:nvSpPr>
                  <p:spPr>
                    <a:xfrm>
                      <a:off x="8420100" y="2334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40" name="Oval 2339"/>
                    <p:cNvSpPr/>
                    <p:nvPr/>
                  </p:nvSpPr>
                  <p:spPr>
                    <a:xfrm>
                      <a:off x="1083945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41" name="Oval 2340"/>
                    <p:cNvSpPr/>
                    <p:nvPr/>
                  </p:nvSpPr>
                  <p:spPr>
                    <a:xfrm>
                      <a:off x="8839200" y="2219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42" name="Oval 2341"/>
                    <p:cNvSpPr/>
                    <p:nvPr/>
                  </p:nvSpPr>
                  <p:spPr>
                    <a:xfrm>
                      <a:off x="8991600" y="2372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43" name="Oval 2342"/>
                    <p:cNvSpPr/>
                    <p:nvPr/>
                  </p:nvSpPr>
                  <p:spPr>
                    <a:xfrm>
                      <a:off x="11029950" y="657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44" name="Oval 2343"/>
                    <p:cNvSpPr/>
                    <p:nvPr/>
                  </p:nvSpPr>
                  <p:spPr>
                    <a:xfrm>
                      <a:off x="750570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45" name="Oval 2344"/>
                    <p:cNvSpPr/>
                    <p:nvPr/>
                  </p:nvSpPr>
                  <p:spPr>
                    <a:xfrm>
                      <a:off x="76581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46" name="Oval 2345"/>
                    <p:cNvSpPr/>
                    <p:nvPr/>
                  </p:nvSpPr>
                  <p:spPr>
                    <a:xfrm>
                      <a:off x="78105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47" name="Oval 2346"/>
                    <p:cNvSpPr/>
                    <p:nvPr/>
                  </p:nvSpPr>
                  <p:spPr>
                    <a:xfrm>
                      <a:off x="79629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48" name="Oval 2347"/>
                    <p:cNvSpPr/>
                    <p:nvPr/>
                  </p:nvSpPr>
                  <p:spPr>
                    <a:xfrm>
                      <a:off x="81153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49" name="Oval 2348"/>
                    <p:cNvSpPr/>
                    <p:nvPr/>
                  </p:nvSpPr>
                  <p:spPr>
                    <a:xfrm>
                      <a:off x="10896600" y="943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50" name="Oval 2349"/>
                    <p:cNvSpPr/>
                    <p:nvPr/>
                  </p:nvSpPr>
                  <p:spPr>
                    <a:xfrm>
                      <a:off x="110490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51" name="Oval 2350"/>
                    <p:cNvSpPr/>
                    <p:nvPr/>
                  </p:nvSpPr>
                  <p:spPr>
                    <a:xfrm>
                      <a:off x="75247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52" name="Oval 2351"/>
                    <p:cNvSpPr/>
                    <p:nvPr/>
                  </p:nvSpPr>
                  <p:spPr>
                    <a:xfrm>
                      <a:off x="7791450" y="810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53" name="Oval 2352"/>
                    <p:cNvSpPr/>
                    <p:nvPr/>
                  </p:nvSpPr>
                  <p:spPr>
                    <a:xfrm>
                      <a:off x="7943850" y="962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54" name="Oval 2353"/>
                    <p:cNvSpPr/>
                    <p:nvPr/>
                  </p:nvSpPr>
                  <p:spPr>
                    <a:xfrm>
                      <a:off x="8096250" y="1115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55" name="Oval 2354"/>
                    <p:cNvSpPr/>
                    <p:nvPr/>
                  </p:nvSpPr>
                  <p:spPr>
                    <a:xfrm>
                      <a:off x="8248650" y="1267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56" name="Oval 2355"/>
                    <p:cNvSpPr/>
                    <p:nvPr/>
                  </p:nvSpPr>
                  <p:spPr>
                    <a:xfrm>
                      <a:off x="84010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57" name="Oval 2356"/>
                    <p:cNvSpPr/>
                    <p:nvPr/>
                  </p:nvSpPr>
                  <p:spPr>
                    <a:xfrm>
                      <a:off x="85534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58" name="Oval 2357"/>
                    <p:cNvSpPr/>
                    <p:nvPr/>
                  </p:nvSpPr>
                  <p:spPr>
                    <a:xfrm>
                      <a:off x="8705850" y="1724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59" name="Oval 2358"/>
                    <p:cNvSpPr/>
                    <p:nvPr/>
                  </p:nvSpPr>
                  <p:spPr>
                    <a:xfrm>
                      <a:off x="8001000" y="714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60" name="Oval 2359"/>
                    <p:cNvSpPr/>
                    <p:nvPr/>
                  </p:nvSpPr>
                  <p:spPr>
                    <a:xfrm>
                      <a:off x="8153400" y="867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61" name="Oval 2360"/>
                    <p:cNvSpPr/>
                    <p:nvPr/>
                  </p:nvSpPr>
                  <p:spPr>
                    <a:xfrm>
                      <a:off x="830580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62" name="Oval 2361"/>
                    <p:cNvSpPr/>
                    <p:nvPr/>
                  </p:nvSpPr>
                  <p:spPr>
                    <a:xfrm>
                      <a:off x="84582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63" name="Oval 2362"/>
                    <p:cNvSpPr/>
                    <p:nvPr/>
                  </p:nvSpPr>
                  <p:spPr>
                    <a:xfrm>
                      <a:off x="86106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64" name="Oval 2363"/>
                    <p:cNvSpPr/>
                    <p:nvPr/>
                  </p:nvSpPr>
                  <p:spPr>
                    <a:xfrm>
                      <a:off x="87630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65" name="Oval 2364"/>
                    <p:cNvSpPr/>
                    <p:nvPr/>
                  </p:nvSpPr>
                  <p:spPr>
                    <a:xfrm>
                      <a:off x="89154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66" name="Oval 2365"/>
                    <p:cNvSpPr/>
                    <p:nvPr/>
                  </p:nvSpPr>
                  <p:spPr>
                    <a:xfrm>
                      <a:off x="906780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67" name="Oval 2366"/>
                    <p:cNvSpPr/>
                    <p:nvPr/>
                  </p:nvSpPr>
                  <p:spPr>
                    <a:xfrm>
                      <a:off x="81724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68" name="Oval 2367"/>
                    <p:cNvSpPr/>
                    <p:nvPr/>
                  </p:nvSpPr>
                  <p:spPr>
                    <a:xfrm>
                      <a:off x="8324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69" name="Oval 2368"/>
                    <p:cNvSpPr/>
                    <p:nvPr/>
                  </p:nvSpPr>
                  <p:spPr>
                    <a:xfrm>
                      <a:off x="8477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70" name="Oval 2369"/>
                    <p:cNvSpPr/>
                    <p:nvPr/>
                  </p:nvSpPr>
                  <p:spPr>
                    <a:xfrm>
                      <a:off x="8401050" y="11340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71" name="Oval 2370"/>
                    <p:cNvSpPr/>
                    <p:nvPr/>
                  </p:nvSpPr>
                  <p:spPr>
                    <a:xfrm>
                      <a:off x="85534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72" name="Oval 2371"/>
                    <p:cNvSpPr/>
                    <p:nvPr/>
                  </p:nvSpPr>
                  <p:spPr>
                    <a:xfrm>
                      <a:off x="845820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73" name="Oval 2372"/>
                    <p:cNvSpPr/>
                    <p:nvPr/>
                  </p:nvSpPr>
                  <p:spPr>
                    <a:xfrm>
                      <a:off x="86106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74" name="Oval 2373"/>
                    <p:cNvSpPr/>
                    <p:nvPr/>
                  </p:nvSpPr>
                  <p:spPr>
                    <a:xfrm>
                      <a:off x="876300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75" name="Oval 2374"/>
                    <p:cNvSpPr/>
                    <p:nvPr/>
                  </p:nvSpPr>
                  <p:spPr>
                    <a:xfrm>
                      <a:off x="8915400" y="1343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76" name="Oval 2375"/>
                    <p:cNvSpPr/>
                    <p:nvPr/>
                  </p:nvSpPr>
                  <p:spPr>
                    <a:xfrm>
                      <a:off x="832485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77" name="Oval 2376"/>
                    <p:cNvSpPr/>
                    <p:nvPr/>
                  </p:nvSpPr>
                  <p:spPr>
                    <a:xfrm>
                      <a:off x="8743950" y="676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78" name="Oval 2377"/>
                    <p:cNvSpPr/>
                    <p:nvPr/>
                  </p:nvSpPr>
                  <p:spPr>
                    <a:xfrm>
                      <a:off x="8896350" y="829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79" name="Oval 2378"/>
                    <p:cNvSpPr/>
                    <p:nvPr/>
                  </p:nvSpPr>
                  <p:spPr>
                    <a:xfrm>
                      <a:off x="9048750" y="981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80" name="Oval 2379"/>
                    <p:cNvSpPr/>
                    <p:nvPr/>
                  </p:nvSpPr>
                  <p:spPr>
                    <a:xfrm>
                      <a:off x="9201150" y="11340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81" name="Oval 2380"/>
                    <p:cNvSpPr/>
                    <p:nvPr/>
                  </p:nvSpPr>
                  <p:spPr>
                    <a:xfrm>
                      <a:off x="93535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82" name="Oval 2381"/>
                    <p:cNvSpPr/>
                    <p:nvPr/>
                  </p:nvSpPr>
                  <p:spPr>
                    <a:xfrm>
                      <a:off x="910590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83" name="Oval 2382"/>
                    <p:cNvSpPr/>
                    <p:nvPr/>
                  </p:nvSpPr>
                  <p:spPr>
                    <a:xfrm>
                      <a:off x="925830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84" name="Oval 2383"/>
                    <p:cNvSpPr/>
                    <p:nvPr/>
                  </p:nvSpPr>
                  <p:spPr>
                    <a:xfrm>
                      <a:off x="94107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85" name="Oval 2384"/>
                    <p:cNvSpPr/>
                    <p:nvPr/>
                  </p:nvSpPr>
                  <p:spPr>
                    <a:xfrm>
                      <a:off x="897255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86" name="Oval 2385"/>
                    <p:cNvSpPr/>
                    <p:nvPr/>
                  </p:nvSpPr>
                  <p:spPr>
                    <a:xfrm>
                      <a:off x="912495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87" name="Oval 2386"/>
                    <p:cNvSpPr/>
                    <p:nvPr/>
                  </p:nvSpPr>
                  <p:spPr>
                    <a:xfrm>
                      <a:off x="927735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88" name="Oval 2387"/>
                    <p:cNvSpPr/>
                    <p:nvPr/>
                  </p:nvSpPr>
                  <p:spPr>
                    <a:xfrm>
                      <a:off x="9734550" y="581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89" name="Oval 2388"/>
                    <p:cNvSpPr/>
                    <p:nvPr/>
                  </p:nvSpPr>
                  <p:spPr>
                    <a:xfrm>
                      <a:off x="98869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90" name="Oval 2389"/>
                    <p:cNvSpPr/>
                    <p:nvPr/>
                  </p:nvSpPr>
                  <p:spPr>
                    <a:xfrm>
                      <a:off x="97917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91" name="Oval 2390"/>
                    <p:cNvSpPr/>
                    <p:nvPr/>
                  </p:nvSpPr>
                  <p:spPr>
                    <a:xfrm>
                      <a:off x="99441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92" name="Oval 2391"/>
                    <p:cNvSpPr/>
                    <p:nvPr/>
                  </p:nvSpPr>
                  <p:spPr>
                    <a:xfrm>
                      <a:off x="10096500" y="638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93" name="Oval 2392"/>
                    <p:cNvSpPr/>
                    <p:nvPr/>
                  </p:nvSpPr>
                  <p:spPr>
                    <a:xfrm>
                      <a:off x="10248900" y="791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94" name="Oval 2393"/>
                    <p:cNvSpPr/>
                    <p:nvPr/>
                  </p:nvSpPr>
                  <p:spPr>
                    <a:xfrm>
                      <a:off x="965835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95" name="Oval 2394"/>
                    <p:cNvSpPr/>
                    <p:nvPr/>
                  </p:nvSpPr>
                  <p:spPr>
                    <a:xfrm>
                      <a:off x="10077450" y="124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96" name="Oval 2395"/>
                    <p:cNvSpPr/>
                    <p:nvPr/>
                  </p:nvSpPr>
                  <p:spPr>
                    <a:xfrm>
                      <a:off x="10229850" y="276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97" name="Oval 2396"/>
                    <p:cNvSpPr/>
                    <p:nvPr/>
                  </p:nvSpPr>
                  <p:spPr>
                    <a:xfrm>
                      <a:off x="10382250" y="429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98" name="Oval 2397"/>
                    <p:cNvSpPr/>
                    <p:nvPr/>
                  </p:nvSpPr>
                  <p:spPr>
                    <a:xfrm>
                      <a:off x="10534650" y="581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99" name="Oval 2398"/>
                    <p:cNvSpPr/>
                    <p:nvPr/>
                  </p:nvSpPr>
                  <p:spPr>
                    <a:xfrm>
                      <a:off x="106870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00" name="Oval 2399"/>
                    <p:cNvSpPr/>
                    <p:nvPr/>
                  </p:nvSpPr>
                  <p:spPr>
                    <a:xfrm>
                      <a:off x="10439400" y="181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01" name="Oval 2400"/>
                    <p:cNvSpPr/>
                    <p:nvPr/>
                  </p:nvSpPr>
                  <p:spPr>
                    <a:xfrm>
                      <a:off x="105918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02" name="Oval 2401"/>
                    <p:cNvSpPr/>
                    <p:nvPr/>
                  </p:nvSpPr>
                  <p:spPr>
                    <a:xfrm>
                      <a:off x="107442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03" name="Oval 2402"/>
                    <p:cNvSpPr/>
                    <p:nvPr/>
                  </p:nvSpPr>
                  <p:spPr>
                    <a:xfrm>
                      <a:off x="10306050" y="4673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04" name="Oval 2403"/>
                    <p:cNvSpPr/>
                    <p:nvPr/>
                  </p:nvSpPr>
                  <p:spPr>
                    <a:xfrm>
                      <a:off x="1045845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05" name="Oval 2404"/>
                    <p:cNvSpPr/>
                    <p:nvPr/>
                  </p:nvSpPr>
                  <p:spPr>
                    <a:xfrm>
                      <a:off x="1061085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06" name="Oval 2405"/>
                    <p:cNvSpPr/>
                    <p:nvPr/>
                  </p:nvSpPr>
                  <p:spPr>
                    <a:xfrm>
                      <a:off x="9677400" y="943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07" name="Oval 2406"/>
                    <p:cNvSpPr/>
                    <p:nvPr/>
                  </p:nvSpPr>
                  <p:spPr>
                    <a:xfrm>
                      <a:off x="98298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08" name="Oval 2407"/>
                    <p:cNvSpPr/>
                    <p:nvPr/>
                  </p:nvSpPr>
                  <p:spPr>
                    <a:xfrm>
                      <a:off x="9982200" y="1248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09" name="Oval 2408"/>
                    <p:cNvSpPr/>
                    <p:nvPr/>
                  </p:nvSpPr>
                  <p:spPr>
                    <a:xfrm>
                      <a:off x="10134600" y="1400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10" name="Oval 2409"/>
                    <p:cNvSpPr/>
                    <p:nvPr/>
                  </p:nvSpPr>
                  <p:spPr>
                    <a:xfrm>
                      <a:off x="10287000" y="1553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11" name="Oval 2410"/>
                    <p:cNvSpPr/>
                    <p:nvPr/>
                  </p:nvSpPr>
                  <p:spPr>
                    <a:xfrm>
                      <a:off x="10439400" y="1705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12" name="Oval 2411"/>
                    <p:cNvSpPr/>
                    <p:nvPr/>
                  </p:nvSpPr>
                  <p:spPr>
                    <a:xfrm>
                      <a:off x="10591800" y="1857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13" name="Oval 2412"/>
                    <p:cNvSpPr/>
                    <p:nvPr/>
                  </p:nvSpPr>
                  <p:spPr>
                    <a:xfrm>
                      <a:off x="10744200" y="2010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14" name="Oval 2413"/>
                    <p:cNvSpPr/>
                    <p:nvPr/>
                  </p:nvSpPr>
                  <p:spPr>
                    <a:xfrm>
                      <a:off x="9848850" y="1534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15" name="Oval 2414"/>
                    <p:cNvSpPr/>
                    <p:nvPr/>
                  </p:nvSpPr>
                  <p:spPr>
                    <a:xfrm>
                      <a:off x="10001250" y="1686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16" name="Oval 2415"/>
                    <p:cNvSpPr/>
                    <p:nvPr/>
                  </p:nvSpPr>
                  <p:spPr>
                    <a:xfrm>
                      <a:off x="10153650" y="1838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17" name="Oval 2416"/>
                    <p:cNvSpPr/>
                    <p:nvPr/>
                  </p:nvSpPr>
                  <p:spPr>
                    <a:xfrm>
                      <a:off x="10039350" y="1000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18" name="Oval 2417"/>
                    <p:cNvSpPr/>
                    <p:nvPr/>
                  </p:nvSpPr>
                  <p:spPr>
                    <a:xfrm>
                      <a:off x="101917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19" name="Oval 2418"/>
                    <p:cNvSpPr/>
                    <p:nvPr/>
                  </p:nvSpPr>
                  <p:spPr>
                    <a:xfrm>
                      <a:off x="103441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20" name="Oval 2419"/>
                    <p:cNvSpPr/>
                    <p:nvPr/>
                  </p:nvSpPr>
                  <p:spPr>
                    <a:xfrm>
                      <a:off x="104965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21" name="Oval 2420"/>
                    <p:cNvSpPr/>
                    <p:nvPr/>
                  </p:nvSpPr>
                  <p:spPr>
                    <a:xfrm>
                      <a:off x="106489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22" name="Oval 2421"/>
                    <p:cNvSpPr/>
                    <p:nvPr/>
                  </p:nvSpPr>
                  <p:spPr>
                    <a:xfrm>
                      <a:off x="108013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23" name="Oval 2422"/>
                    <p:cNvSpPr/>
                    <p:nvPr/>
                  </p:nvSpPr>
                  <p:spPr>
                    <a:xfrm>
                      <a:off x="10210800" y="15912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24" name="Oval 2423"/>
                    <p:cNvSpPr/>
                    <p:nvPr/>
                  </p:nvSpPr>
                  <p:spPr>
                    <a:xfrm>
                      <a:off x="10363200" y="17436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25" name="Oval 2424"/>
                    <p:cNvSpPr/>
                    <p:nvPr/>
                  </p:nvSpPr>
                  <p:spPr>
                    <a:xfrm>
                      <a:off x="10515600" y="18960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26" name="Oval 2425"/>
                    <p:cNvSpPr/>
                    <p:nvPr/>
                  </p:nvSpPr>
                  <p:spPr>
                    <a:xfrm>
                      <a:off x="10534650" y="1000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27" name="Oval 2426"/>
                    <p:cNvSpPr/>
                    <p:nvPr/>
                  </p:nvSpPr>
                  <p:spPr>
                    <a:xfrm>
                      <a:off x="10763250" y="9245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28" name="Oval 2427"/>
                    <p:cNvSpPr/>
                    <p:nvPr/>
                  </p:nvSpPr>
                  <p:spPr>
                    <a:xfrm>
                      <a:off x="106870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29" name="Oval 2428"/>
                    <p:cNvSpPr/>
                    <p:nvPr/>
                  </p:nvSpPr>
                  <p:spPr>
                    <a:xfrm>
                      <a:off x="108394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30" name="Oval 2429"/>
                    <p:cNvSpPr/>
                    <p:nvPr/>
                  </p:nvSpPr>
                  <p:spPr>
                    <a:xfrm>
                      <a:off x="10991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31" name="Oval 2430"/>
                    <p:cNvSpPr/>
                    <p:nvPr/>
                  </p:nvSpPr>
                  <p:spPr>
                    <a:xfrm>
                      <a:off x="11144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32" name="Oval 2431"/>
                    <p:cNvSpPr/>
                    <p:nvPr/>
                  </p:nvSpPr>
                  <p:spPr>
                    <a:xfrm>
                      <a:off x="916305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33" name="Oval 2432"/>
                    <p:cNvSpPr/>
                    <p:nvPr/>
                  </p:nvSpPr>
                  <p:spPr>
                    <a:xfrm>
                      <a:off x="11049000" y="1877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34" name="Oval 2433"/>
                    <p:cNvSpPr/>
                    <p:nvPr/>
                  </p:nvSpPr>
                  <p:spPr>
                    <a:xfrm>
                      <a:off x="9010650" y="1934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35" name="Oval 2434"/>
                    <p:cNvSpPr/>
                    <p:nvPr/>
                  </p:nvSpPr>
                  <p:spPr>
                    <a:xfrm>
                      <a:off x="931545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36" name="Oval 2435"/>
                    <p:cNvSpPr/>
                    <p:nvPr/>
                  </p:nvSpPr>
                  <p:spPr>
                    <a:xfrm>
                      <a:off x="9563100" y="1648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37" name="Oval 2436"/>
                    <p:cNvSpPr/>
                    <p:nvPr/>
                  </p:nvSpPr>
                  <p:spPr>
                    <a:xfrm>
                      <a:off x="96012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38" name="Oval 2437"/>
                    <p:cNvSpPr/>
                    <p:nvPr/>
                  </p:nvSpPr>
                  <p:spPr>
                    <a:xfrm>
                      <a:off x="7829550" y="505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39" name="Oval 2438"/>
                    <p:cNvSpPr/>
                    <p:nvPr/>
                  </p:nvSpPr>
                  <p:spPr>
                    <a:xfrm>
                      <a:off x="8801100" y="467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40" name="Oval 2439"/>
                    <p:cNvSpPr/>
                    <p:nvPr/>
                  </p:nvSpPr>
                  <p:spPr>
                    <a:xfrm>
                      <a:off x="8401050" y="657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41" name="Oval 2440"/>
                    <p:cNvSpPr/>
                    <p:nvPr/>
                  </p:nvSpPr>
                  <p:spPr>
                    <a:xfrm>
                      <a:off x="958215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42" name="Oval 2441"/>
                    <p:cNvSpPr/>
                    <p:nvPr/>
                  </p:nvSpPr>
                  <p:spPr>
                    <a:xfrm>
                      <a:off x="8896350" y="162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43" name="Oval 2442"/>
                    <p:cNvSpPr/>
                    <p:nvPr/>
                  </p:nvSpPr>
                  <p:spPr>
                    <a:xfrm>
                      <a:off x="9086850" y="86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44" name="Oval 2443"/>
                    <p:cNvSpPr/>
                    <p:nvPr/>
                  </p:nvSpPr>
                  <p:spPr>
                    <a:xfrm>
                      <a:off x="9067800" y="448221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45" name="Oval 2444"/>
                    <p:cNvSpPr/>
                    <p:nvPr/>
                  </p:nvSpPr>
                  <p:spPr>
                    <a:xfrm>
                      <a:off x="92964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46" name="Oval 2445"/>
                    <p:cNvSpPr/>
                    <p:nvPr/>
                  </p:nvSpPr>
                  <p:spPr>
                    <a:xfrm>
                      <a:off x="9334500" y="10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47" name="Oval 2446"/>
                    <p:cNvSpPr/>
                    <p:nvPr/>
                  </p:nvSpPr>
                  <p:spPr>
                    <a:xfrm>
                      <a:off x="941070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48" name="Oval 2447"/>
                    <p:cNvSpPr/>
                    <p:nvPr/>
                  </p:nvSpPr>
                  <p:spPr>
                    <a:xfrm>
                      <a:off x="9715500" y="-27954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49" name="Oval 2448"/>
                    <p:cNvSpPr/>
                    <p:nvPr/>
                  </p:nvSpPr>
                  <p:spPr>
                    <a:xfrm>
                      <a:off x="8020050" y="2958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50" name="Oval 2449"/>
                    <p:cNvSpPr/>
                    <p:nvPr/>
                  </p:nvSpPr>
                  <p:spPr>
                    <a:xfrm>
                      <a:off x="8172450" y="4482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51" name="Oval 2450"/>
                    <p:cNvSpPr/>
                    <p:nvPr/>
                  </p:nvSpPr>
                  <p:spPr>
                    <a:xfrm>
                      <a:off x="8305800" y="86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52" name="Oval 2451"/>
                    <p:cNvSpPr/>
                    <p:nvPr/>
                  </p:nvSpPr>
                  <p:spPr>
                    <a:xfrm>
                      <a:off x="845820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53" name="Oval 2452"/>
                    <p:cNvSpPr/>
                    <p:nvPr/>
                  </p:nvSpPr>
                  <p:spPr>
                    <a:xfrm>
                      <a:off x="8610600" y="391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54" name="Oval 2453"/>
                    <p:cNvSpPr/>
                    <p:nvPr/>
                  </p:nvSpPr>
                  <p:spPr>
                    <a:xfrm>
                      <a:off x="8515350" y="-8904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55" name="Oval 2454"/>
                    <p:cNvSpPr/>
                    <p:nvPr/>
                  </p:nvSpPr>
                  <p:spPr>
                    <a:xfrm>
                      <a:off x="8667750" y="143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56" name="Oval 2455"/>
                    <p:cNvSpPr/>
                    <p:nvPr/>
                  </p:nvSpPr>
                  <p:spPr>
                    <a:xfrm>
                      <a:off x="9639300" y="1934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57" name="Oval 2456"/>
                    <p:cNvSpPr/>
                    <p:nvPr/>
                  </p:nvSpPr>
                  <p:spPr>
                    <a:xfrm>
                      <a:off x="9810750" y="1819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58" name="Oval 2457"/>
                    <p:cNvSpPr/>
                    <p:nvPr/>
                  </p:nvSpPr>
                  <p:spPr>
                    <a:xfrm>
                      <a:off x="9353550" y="1972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59" name="Oval 2458"/>
                    <p:cNvSpPr/>
                    <p:nvPr/>
                  </p:nvSpPr>
                  <p:spPr>
                    <a:xfrm>
                      <a:off x="9505950" y="2200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60" name="Oval 2459"/>
                    <p:cNvSpPr/>
                    <p:nvPr/>
                  </p:nvSpPr>
                  <p:spPr>
                    <a:xfrm>
                      <a:off x="9677400" y="2086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61" name="Oval 2460"/>
                    <p:cNvSpPr/>
                    <p:nvPr/>
                  </p:nvSpPr>
                  <p:spPr>
                    <a:xfrm>
                      <a:off x="9220200" y="2238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62" name="Oval 2461"/>
                    <p:cNvSpPr/>
                    <p:nvPr/>
                  </p:nvSpPr>
                  <p:spPr>
                    <a:xfrm>
                      <a:off x="9963150" y="2010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63" name="Oval 2462"/>
                    <p:cNvSpPr/>
                    <p:nvPr/>
                  </p:nvSpPr>
                  <p:spPr>
                    <a:xfrm>
                      <a:off x="10420350" y="2219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64" name="Oval 2463"/>
                    <p:cNvSpPr/>
                    <p:nvPr/>
                  </p:nvSpPr>
                  <p:spPr>
                    <a:xfrm>
                      <a:off x="9906000" y="2315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65" name="Oval 2464"/>
                    <p:cNvSpPr/>
                    <p:nvPr/>
                  </p:nvSpPr>
                  <p:spPr>
                    <a:xfrm>
                      <a:off x="10077450" y="2200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66" name="Oval 2465"/>
                    <p:cNvSpPr/>
                    <p:nvPr/>
                  </p:nvSpPr>
                  <p:spPr>
                    <a:xfrm>
                      <a:off x="9620250" y="2353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67" name="Oval 2466"/>
                    <p:cNvSpPr/>
                    <p:nvPr/>
                  </p:nvSpPr>
                  <p:spPr>
                    <a:xfrm>
                      <a:off x="9772650" y="2581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68" name="Oval 2467"/>
                    <p:cNvSpPr/>
                    <p:nvPr/>
                  </p:nvSpPr>
                  <p:spPr>
                    <a:xfrm>
                      <a:off x="9944100" y="2467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69" name="Oval 2468"/>
                    <p:cNvSpPr/>
                    <p:nvPr/>
                  </p:nvSpPr>
                  <p:spPr>
                    <a:xfrm>
                      <a:off x="9486900" y="2619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70" name="Oval 2469"/>
                    <p:cNvSpPr/>
                    <p:nvPr/>
                  </p:nvSpPr>
                  <p:spPr>
                    <a:xfrm>
                      <a:off x="10229850" y="2391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71" name="Oval 2470"/>
                    <p:cNvSpPr/>
                    <p:nvPr/>
                  </p:nvSpPr>
                  <p:spPr>
                    <a:xfrm>
                      <a:off x="9715500" y="25825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72" name="Oval 2471"/>
                    <p:cNvSpPr/>
                    <p:nvPr/>
                  </p:nvSpPr>
                  <p:spPr>
                    <a:xfrm>
                      <a:off x="9867900" y="27349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73" name="Oval 2472"/>
                    <p:cNvSpPr/>
                    <p:nvPr/>
                  </p:nvSpPr>
                  <p:spPr>
                    <a:xfrm>
                      <a:off x="10020300" y="28873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74" name="Oval 2473"/>
                    <p:cNvSpPr/>
                    <p:nvPr/>
                  </p:nvSpPr>
                  <p:spPr>
                    <a:xfrm>
                      <a:off x="10172700" y="30397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75" name="Oval 2474"/>
                    <p:cNvSpPr/>
                    <p:nvPr/>
                  </p:nvSpPr>
                  <p:spPr>
                    <a:xfrm>
                      <a:off x="9277350" y="25634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76" name="Oval 2475"/>
                    <p:cNvSpPr/>
                    <p:nvPr/>
                  </p:nvSpPr>
                  <p:spPr>
                    <a:xfrm>
                      <a:off x="9429750" y="27158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77" name="Oval 2476"/>
                    <p:cNvSpPr/>
                    <p:nvPr/>
                  </p:nvSpPr>
                  <p:spPr>
                    <a:xfrm>
                      <a:off x="9582150" y="28682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78" name="Oval 2477"/>
                    <p:cNvSpPr/>
                    <p:nvPr/>
                  </p:nvSpPr>
                  <p:spPr>
                    <a:xfrm>
                      <a:off x="10077450" y="26396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79" name="Oval 2478"/>
                    <p:cNvSpPr/>
                    <p:nvPr/>
                  </p:nvSpPr>
                  <p:spPr>
                    <a:xfrm>
                      <a:off x="10229850" y="27920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80" name="Oval 2479"/>
                    <p:cNvSpPr/>
                    <p:nvPr/>
                  </p:nvSpPr>
                  <p:spPr>
                    <a:xfrm>
                      <a:off x="9639300" y="26206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81" name="Oval 2480"/>
                    <p:cNvSpPr/>
                    <p:nvPr/>
                  </p:nvSpPr>
                  <p:spPr>
                    <a:xfrm>
                      <a:off x="9791700" y="27730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82" name="Oval 2481"/>
                    <p:cNvSpPr/>
                    <p:nvPr/>
                  </p:nvSpPr>
                  <p:spPr>
                    <a:xfrm>
                      <a:off x="9944100" y="29254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83" name="Oval 2482"/>
                    <p:cNvSpPr/>
                    <p:nvPr/>
                  </p:nvSpPr>
                  <p:spPr>
                    <a:xfrm>
                      <a:off x="10496550" y="2525292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84" name="Oval 2483"/>
                    <p:cNvSpPr/>
                    <p:nvPr/>
                  </p:nvSpPr>
                  <p:spPr>
                    <a:xfrm>
                      <a:off x="10477500" y="29065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85" name="Oval 2484"/>
                    <p:cNvSpPr/>
                    <p:nvPr/>
                  </p:nvSpPr>
                  <p:spPr>
                    <a:xfrm>
                      <a:off x="10744200" y="201813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86" name="Oval 2485"/>
                    <p:cNvSpPr/>
                    <p:nvPr/>
                  </p:nvSpPr>
                  <p:spPr>
                    <a:xfrm>
                      <a:off x="8629650" y="2315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87" name="Oval 2486"/>
                    <p:cNvSpPr/>
                    <p:nvPr/>
                  </p:nvSpPr>
                  <p:spPr>
                    <a:xfrm>
                      <a:off x="8782050" y="2467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88" name="Oval 2487"/>
                    <p:cNvSpPr/>
                    <p:nvPr/>
                  </p:nvSpPr>
                  <p:spPr>
                    <a:xfrm>
                      <a:off x="8553450" y="2048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89" name="Oval 2488"/>
                    <p:cNvSpPr/>
                    <p:nvPr/>
                  </p:nvSpPr>
                  <p:spPr>
                    <a:xfrm>
                      <a:off x="8705850" y="2201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90" name="Oval 2489"/>
                    <p:cNvSpPr/>
                    <p:nvPr/>
                  </p:nvSpPr>
                  <p:spPr>
                    <a:xfrm>
                      <a:off x="11125200" y="10578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91" name="Oval 2490"/>
                    <p:cNvSpPr/>
                    <p:nvPr/>
                  </p:nvSpPr>
                  <p:spPr>
                    <a:xfrm>
                      <a:off x="76009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92" name="Oval 2491"/>
                    <p:cNvSpPr/>
                    <p:nvPr/>
                  </p:nvSpPr>
                  <p:spPr>
                    <a:xfrm>
                      <a:off x="77533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93" name="Oval 2492"/>
                    <p:cNvSpPr/>
                    <p:nvPr/>
                  </p:nvSpPr>
                  <p:spPr>
                    <a:xfrm>
                      <a:off x="7905750" y="1724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94" name="Oval 2493"/>
                    <p:cNvSpPr/>
                    <p:nvPr/>
                  </p:nvSpPr>
                  <p:spPr>
                    <a:xfrm>
                      <a:off x="8420100" y="2334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95" name="Oval 2494"/>
                    <p:cNvSpPr/>
                    <p:nvPr/>
                  </p:nvSpPr>
                  <p:spPr>
                    <a:xfrm>
                      <a:off x="8572500" y="2486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96" name="Oval 2495"/>
                    <p:cNvSpPr/>
                    <p:nvPr/>
                  </p:nvSpPr>
                  <p:spPr>
                    <a:xfrm>
                      <a:off x="10991850" y="1343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97" name="Oval 2496"/>
                    <p:cNvSpPr/>
                    <p:nvPr/>
                  </p:nvSpPr>
                  <p:spPr>
                    <a:xfrm>
                      <a:off x="8991600" y="2372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98" name="Oval 2497"/>
                    <p:cNvSpPr/>
                    <p:nvPr/>
                  </p:nvSpPr>
                  <p:spPr>
                    <a:xfrm>
                      <a:off x="9144000" y="2524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99" name="Oval 2498"/>
                    <p:cNvSpPr/>
                    <p:nvPr/>
                  </p:nvSpPr>
                  <p:spPr>
                    <a:xfrm>
                      <a:off x="11182350" y="810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00" name="Oval 2499"/>
                    <p:cNvSpPr/>
                    <p:nvPr/>
                  </p:nvSpPr>
                  <p:spPr>
                    <a:xfrm>
                      <a:off x="76581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01" name="Oval 2500"/>
                    <p:cNvSpPr/>
                    <p:nvPr/>
                  </p:nvSpPr>
                  <p:spPr>
                    <a:xfrm>
                      <a:off x="78105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02" name="Oval 2501"/>
                    <p:cNvSpPr/>
                    <p:nvPr/>
                  </p:nvSpPr>
                  <p:spPr>
                    <a:xfrm>
                      <a:off x="79629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03" name="Oval 2502"/>
                    <p:cNvSpPr/>
                    <p:nvPr/>
                  </p:nvSpPr>
                  <p:spPr>
                    <a:xfrm>
                      <a:off x="81153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04" name="Oval 2503"/>
                    <p:cNvSpPr/>
                    <p:nvPr/>
                  </p:nvSpPr>
                  <p:spPr>
                    <a:xfrm>
                      <a:off x="826770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05" name="Oval 2504"/>
                    <p:cNvSpPr/>
                    <p:nvPr/>
                  </p:nvSpPr>
                  <p:spPr>
                    <a:xfrm>
                      <a:off x="110490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06" name="Oval 2505"/>
                    <p:cNvSpPr/>
                    <p:nvPr/>
                  </p:nvSpPr>
                  <p:spPr>
                    <a:xfrm>
                      <a:off x="11201400" y="1248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07" name="Oval 2506"/>
                    <p:cNvSpPr/>
                    <p:nvPr/>
                  </p:nvSpPr>
                  <p:spPr>
                    <a:xfrm>
                      <a:off x="76771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08" name="Oval 2507"/>
                    <p:cNvSpPr/>
                    <p:nvPr/>
                  </p:nvSpPr>
                  <p:spPr>
                    <a:xfrm>
                      <a:off x="7943850" y="962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09" name="Oval 2508"/>
                    <p:cNvSpPr/>
                    <p:nvPr/>
                  </p:nvSpPr>
                  <p:spPr>
                    <a:xfrm>
                      <a:off x="8096250" y="1115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10" name="Oval 2509"/>
                    <p:cNvSpPr/>
                    <p:nvPr/>
                  </p:nvSpPr>
                  <p:spPr>
                    <a:xfrm>
                      <a:off x="8248650" y="1267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11" name="Oval 2510"/>
                    <p:cNvSpPr/>
                    <p:nvPr/>
                  </p:nvSpPr>
                  <p:spPr>
                    <a:xfrm>
                      <a:off x="8401050" y="1419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12" name="Oval 2511"/>
                    <p:cNvSpPr/>
                    <p:nvPr/>
                  </p:nvSpPr>
                  <p:spPr>
                    <a:xfrm>
                      <a:off x="8553450" y="15722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13" name="Oval 2512"/>
                    <p:cNvSpPr/>
                    <p:nvPr/>
                  </p:nvSpPr>
                  <p:spPr>
                    <a:xfrm>
                      <a:off x="8705850" y="17246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14" name="Oval 2513"/>
                    <p:cNvSpPr/>
                    <p:nvPr/>
                  </p:nvSpPr>
                  <p:spPr>
                    <a:xfrm>
                      <a:off x="8858250" y="18770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15" name="Oval 2514"/>
                    <p:cNvSpPr/>
                    <p:nvPr/>
                  </p:nvSpPr>
                  <p:spPr>
                    <a:xfrm>
                      <a:off x="8153400" y="867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16" name="Oval 2515"/>
                    <p:cNvSpPr/>
                    <p:nvPr/>
                  </p:nvSpPr>
                  <p:spPr>
                    <a:xfrm>
                      <a:off x="8305800" y="1019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17" name="Oval 2516"/>
                    <p:cNvSpPr/>
                    <p:nvPr/>
                  </p:nvSpPr>
                  <p:spPr>
                    <a:xfrm>
                      <a:off x="845820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18" name="Oval 2517"/>
                    <p:cNvSpPr/>
                    <p:nvPr/>
                  </p:nvSpPr>
                  <p:spPr>
                    <a:xfrm>
                      <a:off x="861060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19" name="Oval 2518"/>
                    <p:cNvSpPr/>
                    <p:nvPr/>
                  </p:nvSpPr>
                  <p:spPr>
                    <a:xfrm>
                      <a:off x="87630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20" name="Oval 2519"/>
                    <p:cNvSpPr/>
                    <p:nvPr/>
                  </p:nvSpPr>
                  <p:spPr>
                    <a:xfrm>
                      <a:off x="891540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21" name="Oval 2520"/>
                    <p:cNvSpPr/>
                    <p:nvPr/>
                  </p:nvSpPr>
                  <p:spPr>
                    <a:xfrm>
                      <a:off x="906780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22" name="Oval 2521"/>
                    <p:cNvSpPr/>
                    <p:nvPr/>
                  </p:nvSpPr>
                  <p:spPr>
                    <a:xfrm>
                      <a:off x="9220200" y="1934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23" name="Oval 2522"/>
                    <p:cNvSpPr/>
                    <p:nvPr/>
                  </p:nvSpPr>
                  <p:spPr>
                    <a:xfrm>
                      <a:off x="8324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24" name="Oval 2523"/>
                    <p:cNvSpPr/>
                    <p:nvPr/>
                  </p:nvSpPr>
                  <p:spPr>
                    <a:xfrm>
                      <a:off x="8477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25" name="Oval 2524"/>
                    <p:cNvSpPr/>
                    <p:nvPr/>
                  </p:nvSpPr>
                  <p:spPr>
                    <a:xfrm>
                      <a:off x="86296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26" name="Oval 2525"/>
                    <p:cNvSpPr/>
                    <p:nvPr/>
                  </p:nvSpPr>
                  <p:spPr>
                    <a:xfrm>
                      <a:off x="85534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27" name="Oval 2526"/>
                    <p:cNvSpPr/>
                    <p:nvPr/>
                  </p:nvSpPr>
                  <p:spPr>
                    <a:xfrm>
                      <a:off x="8705850" y="1438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28" name="Oval 2527"/>
                    <p:cNvSpPr/>
                    <p:nvPr/>
                  </p:nvSpPr>
                  <p:spPr>
                    <a:xfrm>
                      <a:off x="86106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29" name="Oval 2528"/>
                    <p:cNvSpPr/>
                    <p:nvPr/>
                  </p:nvSpPr>
                  <p:spPr>
                    <a:xfrm>
                      <a:off x="876300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30" name="Oval 2529"/>
                    <p:cNvSpPr/>
                    <p:nvPr/>
                  </p:nvSpPr>
                  <p:spPr>
                    <a:xfrm>
                      <a:off x="8915400" y="1343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31" name="Oval 2530"/>
                    <p:cNvSpPr/>
                    <p:nvPr/>
                  </p:nvSpPr>
                  <p:spPr>
                    <a:xfrm>
                      <a:off x="9067800" y="1496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32" name="Oval 2531"/>
                    <p:cNvSpPr/>
                    <p:nvPr/>
                  </p:nvSpPr>
                  <p:spPr>
                    <a:xfrm>
                      <a:off x="847725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33" name="Oval 2532"/>
                    <p:cNvSpPr/>
                    <p:nvPr/>
                  </p:nvSpPr>
                  <p:spPr>
                    <a:xfrm>
                      <a:off x="8896350" y="829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34" name="Oval 2533"/>
                    <p:cNvSpPr/>
                    <p:nvPr/>
                  </p:nvSpPr>
                  <p:spPr>
                    <a:xfrm>
                      <a:off x="9048750" y="981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35" name="Oval 2534"/>
                    <p:cNvSpPr/>
                    <p:nvPr/>
                  </p:nvSpPr>
                  <p:spPr>
                    <a:xfrm>
                      <a:off x="9201150" y="11340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36" name="Oval 2535"/>
                    <p:cNvSpPr/>
                    <p:nvPr/>
                  </p:nvSpPr>
                  <p:spPr>
                    <a:xfrm>
                      <a:off x="9353550" y="12864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37" name="Oval 2536"/>
                    <p:cNvSpPr/>
                    <p:nvPr/>
                  </p:nvSpPr>
                  <p:spPr>
                    <a:xfrm>
                      <a:off x="9505950" y="14388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38" name="Oval 2537"/>
                    <p:cNvSpPr/>
                    <p:nvPr/>
                  </p:nvSpPr>
                  <p:spPr>
                    <a:xfrm>
                      <a:off x="925830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39" name="Oval 2538"/>
                    <p:cNvSpPr/>
                    <p:nvPr/>
                  </p:nvSpPr>
                  <p:spPr>
                    <a:xfrm>
                      <a:off x="9410700" y="1038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40" name="Oval 2539"/>
                    <p:cNvSpPr/>
                    <p:nvPr/>
                  </p:nvSpPr>
                  <p:spPr>
                    <a:xfrm>
                      <a:off x="9563100" y="1191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41" name="Oval 2540"/>
                    <p:cNvSpPr/>
                    <p:nvPr/>
                  </p:nvSpPr>
                  <p:spPr>
                    <a:xfrm>
                      <a:off x="9124950" y="1172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42" name="Oval 2541"/>
                    <p:cNvSpPr/>
                    <p:nvPr/>
                  </p:nvSpPr>
                  <p:spPr>
                    <a:xfrm>
                      <a:off x="9277350" y="1324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43" name="Oval 2542"/>
                    <p:cNvSpPr/>
                    <p:nvPr/>
                  </p:nvSpPr>
                  <p:spPr>
                    <a:xfrm>
                      <a:off x="942975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44" name="Oval 2543"/>
                    <p:cNvSpPr/>
                    <p:nvPr/>
                  </p:nvSpPr>
                  <p:spPr>
                    <a:xfrm>
                      <a:off x="98869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45" name="Oval 2544"/>
                    <p:cNvSpPr/>
                    <p:nvPr/>
                  </p:nvSpPr>
                  <p:spPr>
                    <a:xfrm>
                      <a:off x="1003935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46" name="Oval 2545"/>
                    <p:cNvSpPr/>
                    <p:nvPr/>
                  </p:nvSpPr>
                  <p:spPr>
                    <a:xfrm>
                      <a:off x="99441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47" name="Oval 2546"/>
                    <p:cNvSpPr/>
                    <p:nvPr/>
                  </p:nvSpPr>
                  <p:spPr>
                    <a:xfrm>
                      <a:off x="10096500" y="638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48" name="Oval 2547"/>
                    <p:cNvSpPr/>
                    <p:nvPr/>
                  </p:nvSpPr>
                  <p:spPr>
                    <a:xfrm>
                      <a:off x="10248900" y="7911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49" name="Oval 2548"/>
                    <p:cNvSpPr/>
                    <p:nvPr/>
                  </p:nvSpPr>
                  <p:spPr>
                    <a:xfrm>
                      <a:off x="10401300" y="943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50" name="Oval 2549"/>
                    <p:cNvSpPr/>
                    <p:nvPr/>
                  </p:nvSpPr>
                  <p:spPr>
                    <a:xfrm>
                      <a:off x="981075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51" name="Oval 2550"/>
                    <p:cNvSpPr/>
                    <p:nvPr/>
                  </p:nvSpPr>
                  <p:spPr>
                    <a:xfrm>
                      <a:off x="10229850" y="2768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52" name="Oval 2551"/>
                    <p:cNvSpPr/>
                    <p:nvPr/>
                  </p:nvSpPr>
                  <p:spPr>
                    <a:xfrm>
                      <a:off x="10382250" y="429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53" name="Oval 2552"/>
                    <p:cNvSpPr/>
                    <p:nvPr/>
                  </p:nvSpPr>
                  <p:spPr>
                    <a:xfrm>
                      <a:off x="10534650" y="5816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54" name="Oval 2553"/>
                    <p:cNvSpPr/>
                    <p:nvPr/>
                  </p:nvSpPr>
                  <p:spPr>
                    <a:xfrm>
                      <a:off x="10687050" y="7340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55" name="Oval 2554"/>
                    <p:cNvSpPr/>
                    <p:nvPr/>
                  </p:nvSpPr>
                  <p:spPr>
                    <a:xfrm>
                      <a:off x="10839450" y="8864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56" name="Oval 2555"/>
                    <p:cNvSpPr/>
                    <p:nvPr/>
                  </p:nvSpPr>
                  <p:spPr>
                    <a:xfrm>
                      <a:off x="10591800" y="333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57" name="Oval 2556"/>
                    <p:cNvSpPr/>
                    <p:nvPr/>
                  </p:nvSpPr>
                  <p:spPr>
                    <a:xfrm>
                      <a:off x="107442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58" name="Oval 2557"/>
                    <p:cNvSpPr/>
                    <p:nvPr/>
                  </p:nvSpPr>
                  <p:spPr>
                    <a:xfrm>
                      <a:off x="10896600" y="638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59" name="Oval 2558"/>
                    <p:cNvSpPr/>
                    <p:nvPr/>
                  </p:nvSpPr>
                  <p:spPr>
                    <a:xfrm>
                      <a:off x="1045845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60" name="Oval 2559"/>
                    <p:cNvSpPr/>
                    <p:nvPr/>
                  </p:nvSpPr>
                  <p:spPr>
                    <a:xfrm>
                      <a:off x="1061085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61" name="Oval 2560"/>
                    <p:cNvSpPr/>
                    <p:nvPr/>
                  </p:nvSpPr>
                  <p:spPr>
                    <a:xfrm>
                      <a:off x="10763250" y="9245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62" name="Oval 2561"/>
                    <p:cNvSpPr/>
                    <p:nvPr/>
                  </p:nvSpPr>
                  <p:spPr>
                    <a:xfrm>
                      <a:off x="9829800" y="1095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63" name="Oval 2562"/>
                    <p:cNvSpPr/>
                    <p:nvPr/>
                  </p:nvSpPr>
                  <p:spPr>
                    <a:xfrm>
                      <a:off x="9982200" y="1248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64" name="Oval 2563"/>
                    <p:cNvSpPr/>
                    <p:nvPr/>
                  </p:nvSpPr>
                  <p:spPr>
                    <a:xfrm>
                      <a:off x="10134600" y="1400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65" name="Oval 2564"/>
                    <p:cNvSpPr/>
                    <p:nvPr/>
                  </p:nvSpPr>
                  <p:spPr>
                    <a:xfrm>
                      <a:off x="10287000" y="15531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66" name="Oval 2565"/>
                    <p:cNvSpPr/>
                    <p:nvPr/>
                  </p:nvSpPr>
                  <p:spPr>
                    <a:xfrm>
                      <a:off x="10439400" y="1705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67" name="Oval 2566"/>
                    <p:cNvSpPr/>
                    <p:nvPr/>
                  </p:nvSpPr>
                  <p:spPr>
                    <a:xfrm>
                      <a:off x="10591800" y="1857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68" name="Oval 2567"/>
                    <p:cNvSpPr/>
                    <p:nvPr/>
                  </p:nvSpPr>
                  <p:spPr>
                    <a:xfrm>
                      <a:off x="10744200" y="2010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69" name="Oval 2568"/>
                    <p:cNvSpPr/>
                    <p:nvPr/>
                  </p:nvSpPr>
                  <p:spPr>
                    <a:xfrm>
                      <a:off x="10896600" y="2162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70" name="Oval 2569"/>
                    <p:cNvSpPr/>
                    <p:nvPr/>
                  </p:nvSpPr>
                  <p:spPr>
                    <a:xfrm>
                      <a:off x="10001250" y="1686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71" name="Oval 2570"/>
                    <p:cNvSpPr/>
                    <p:nvPr/>
                  </p:nvSpPr>
                  <p:spPr>
                    <a:xfrm>
                      <a:off x="10153650" y="1838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72" name="Oval 2571"/>
                    <p:cNvSpPr/>
                    <p:nvPr/>
                  </p:nvSpPr>
                  <p:spPr>
                    <a:xfrm>
                      <a:off x="10306050" y="1991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73" name="Oval 2572"/>
                    <p:cNvSpPr/>
                    <p:nvPr/>
                  </p:nvSpPr>
                  <p:spPr>
                    <a:xfrm>
                      <a:off x="101917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74" name="Oval 2573"/>
                    <p:cNvSpPr/>
                    <p:nvPr/>
                  </p:nvSpPr>
                  <p:spPr>
                    <a:xfrm>
                      <a:off x="103441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75" name="Oval 2574"/>
                    <p:cNvSpPr/>
                    <p:nvPr/>
                  </p:nvSpPr>
                  <p:spPr>
                    <a:xfrm>
                      <a:off x="104965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76" name="Oval 2575"/>
                    <p:cNvSpPr/>
                    <p:nvPr/>
                  </p:nvSpPr>
                  <p:spPr>
                    <a:xfrm>
                      <a:off x="106489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77" name="Oval 2576"/>
                    <p:cNvSpPr/>
                    <p:nvPr/>
                  </p:nvSpPr>
                  <p:spPr>
                    <a:xfrm>
                      <a:off x="108013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78" name="Oval 2577"/>
                    <p:cNvSpPr/>
                    <p:nvPr/>
                  </p:nvSpPr>
                  <p:spPr>
                    <a:xfrm>
                      <a:off x="10953750" y="1915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79" name="Oval 2578"/>
                    <p:cNvSpPr/>
                    <p:nvPr/>
                  </p:nvSpPr>
                  <p:spPr>
                    <a:xfrm>
                      <a:off x="10363200" y="17436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80" name="Oval 2579"/>
                    <p:cNvSpPr/>
                    <p:nvPr/>
                  </p:nvSpPr>
                  <p:spPr>
                    <a:xfrm>
                      <a:off x="10515600" y="18960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81" name="Oval 2580"/>
                    <p:cNvSpPr/>
                    <p:nvPr/>
                  </p:nvSpPr>
                  <p:spPr>
                    <a:xfrm>
                      <a:off x="10668000" y="2048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82" name="Oval 2581"/>
                    <p:cNvSpPr/>
                    <p:nvPr/>
                  </p:nvSpPr>
                  <p:spPr>
                    <a:xfrm>
                      <a:off x="10687050" y="1153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83" name="Oval 2582"/>
                    <p:cNvSpPr/>
                    <p:nvPr/>
                  </p:nvSpPr>
                  <p:spPr>
                    <a:xfrm>
                      <a:off x="10915650" y="10769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84" name="Oval 2583"/>
                    <p:cNvSpPr/>
                    <p:nvPr/>
                  </p:nvSpPr>
                  <p:spPr>
                    <a:xfrm>
                      <a:off x="10839450" y="1305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85" name="Oval 2584"/>
                    <p:cNvSpPr/>
                    <p:nvPr/>
                  </p:nvSpPr>
                  <p:spPr>
                    <a:xfrm>
                      <a:off x="10991850" y="1457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86" name="Oval 2585"/>
                    <p:cNvSpPr/>
                    <p:nvPr/>
                  </p:nvSpPr>
                  <p:spPr>
                    <a:xfrm>
                      <a:off x="11144250" y="1610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87" name="Oval 2586"/>
                    <p:cNvSpPr/>
                    <p:nvPr/>
                  </p:nvSpPr>
                  <p:spPr>
                    <a:xfrm>
                      <a:off x="11296650" y="1762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88" name="Oval 2587"/>
                    <p:cNvSpPr/>
                    <p:nvPr/>
                  </p:nvSpPr>
                  <p:spPr>
                    <a:xfrm>
                      <a:off x="9315450" y="1629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89" name="Oval 2588"/>
                    <p:cNvSpPr/>
                    <p:nvPr/>
                  </p:nvSpPr>
                  <p:spPr>
                    <a:xfrm>
                      <a:off x="11201400" y="2029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90" name="Oval 2589"/>
                    <p:cNvSpPr/>
                    <p:nvPr/>
                  </p:nvSpPr>
                  <p:spPr>
                    <a:xfrm>
                      <a:off x="9163050" y="20865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91" name="Oval 2590"/>
                    <p:cNvSpPr/>
                    <p:nvPr/>
                  </p:nvSpPr>
                  <p:spPr>
                    <a:xfrm>
                      <a:off x="9467850" y="17817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92" name="Oval 2591"/>
                    <p:cNvSpPr/>
                    <p:nvPr/>
                  </p:nvSpPr>
                  <p:spPr>
                    <a:xfrm>
                      <a:off x="9715500" y="1800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93" name="Oval 2592"/>
                    <p:cNvSpPr/>
                    <p:nvPr/>
                  </p:nvSpPr>
                  <p:spPr>
                    <a:xfrm>
                      <a:off x="9753600" y="14769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94" name="Oval 2593"/>
                    <p:cNvSpPr/>
                    <p:nvPr/>
                  </p:nvSpPr>
                  <p:spPr>
                    <a:xfrm>
                      <a:off x="7981950" y="6578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95" name="Oval 2594"/>
                    <p:cNvSpPr/>
                    <p:nvPr/>
                  </p:nvSpPr>
                  <p:spPr>
                    <a:xfrm>
                      <a:off x="8953500" y="619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96" name="Oval 2595"/>
                    <p:cNvSpPr/>
                    <p:nvPr/>
                  </p:nvSpPr>
                  <p:spPr>
                    <a:xfrm>
                      <a:off x="8553450" y="81024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97" name="Oval 2596"/>
                    <p:cNvSpPr/>
                    <p:nvPr/>
                  </p:nvSpPr>
                  <p:spPr>
                    <a:xfrm>
                      <a:off x="9734550" y="391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98" name="Oval 2597"/>
                    <p:cNvSpPr/>
                    <p:nvPr/>
                  </p:nvSpPr>
                  <p:spPr>
                    <a:xfrm>
                      <a:off x="9048750" y="3149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99" name="Oval 2598"/>
                    <p:cNvSpPr/>
                    <p:nvPr/>
                  </p:nvSpPr>
                  <p:spPr>
                    <a:xfrm>
                      <a:off x="923925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00" name="Oval 2599"/>
                    <p:cNvSpPr/>
                    <p:nvPr/>
                  </p:nvSpPr>
                  <p:spPr>
                    <a:xfrm>
                      <a:off x="9220200" y="600621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01" name="Oval 2600"/>
                    <p:cNvSpPr/>
                    <p:nvPr/>
                  </p:nvSpPr>
                  <p:spPr>
                    <a:xfrm>
                      <a:off x="9448800" y="4863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02" name="Oval 2601"/>
                    <p:cNvSpPr/>
                    <p:nvPr/>
                  </p:nvSpPr>
                  <p:spPr>
                    <a:xfrm>
                      <a:off x="9486900" y="162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03" name="Oval 2602"/>
                    <p:cNvSpPr/>
                    <p:nvPr/>
                  </p:nvSpPr>
                  <p:spPr>
                    <a:xfrm>
                      <a:off x="9563100" y="772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04" name="Oval 2603"/>
                    <p:cNvSpPr/>
                    <p:nvPr/>
                  </p:nvSpPr>
                  <p:spPr>
                    <a:xfrm>
                      <a:off x="9867900" y="1244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05" name="Oval 2604"/>
                    <p:cNvSpPr/>
                    <p:nvPr/>
                  </p:nvSpPr>
                  <p:spPr>
                    <a:xfrm>
                      <a:off x="8172450" y="4482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06" name="Oval 2605"/>
                    <p:cNvSpPr/>
                    <p:nvPr/>
                  </p:nvSpPr>
                  <p:spPr>
                    <a:xfrm>
                      <a:off x="8324850" y="6006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07" name="Oval 2606"/>
                    <p:cNvSpPr/>
                    <p:nvPr/>
                  </p:nvSpPr>
                  <p:spPr>
                    <a:xfrm>
                      <a:off x="8458200" y="2387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08" name="Oval 2607"/>
                    <p:cNvSpPr/>
                    <p:nvPr/>
                  </p:nvSpPr>
                  <p:spPr>
                    <a:xfrm>
                      <a:off x="8610600" y="3911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09" name="Oval 2608"/>
                    <p:cNvSpPr/>
                    <p:nvPr/>
                  </p:nvSpPr>
                  <p:spPr>
                    <a:xfrm>
                      <a:off x="8763000" y="5435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0" name="Oval 2609"/>
                    <p:cNvSpPr/>
                    <p:nvPr/>
                  </p:nvSpPr>
                  <p:spPr>
                    <a:xfrm>
                      <a:off x="8667750" y="1434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1" name="Oval 2610"/>
                    <p:cNvSpPr/>
                    <p:nvPr/>
                  </p:nvSpPr>
                  <p:spPr>
                    <a:xfrm>
                      <a:off x="8820150" y="29589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2" name="Oval 2611"/>
                    <p:cNvSpPr/>
                    <p:nvPr/>
                  </p:nvSpPr>
                  <p:spPr>
                    <a:xfrm>
                      <a:off x="9791700" y="2086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3" name="Oval 2612"/>
                    <p:cNvSpPr/>
                    <p:nvPr/>
                  </p:nvSpPr>
                  <p:spPr>
                    <a:xfrm>
                      <a:off x="9963150" y="1972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4" name="Oval 2613"/>
                    <p:cNvSpPr/>
                    <p:nvPr/>
                  </p:nvSpPr>
                  <p:spPr>
                    <a:xfrm>
                      <a:off x="9505950" y="2124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5" name="Oval 2614"/>
                    <p:cNvSpPr/>
                    <p:nvPr/>
                  </p:nvSpPr>
                  <p:spPr>
                    <a:xfrm>
                      <a:off x="9658350" y="2353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6" name="Oval 2615"/>
                    <p:cNvSpPr/>
                    <p:nvPr/>
                  </p:nvSpPr>
                  <p:spPr>
                    <a:xfrm>
                      <a:off x="9829800" y="2238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7" name="Oval 2616"/>
                    <p:cNvSpPr/>
                    <p:nvPr/>
                  </p:nvSpPr>
                  <p:spPr>
                    <a:xfrm>
                      <a:off x="9372600" y="2391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8" name="Oval 2617"/>
                    <p:cNvSpPr/>
                    <p:nvPr/>
                  </p:nvSpPr>
                  <p:spPr>
                    <a:xfrm>
                      <a:off x="10115550" y="2162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9" name="Oval 2618"/>
                    <p:cNvSpPr/>
                    <p:nvPr/>
                  </p:nvSpPr>
                  <p:spPr>
                    <a:xfrm>
                      <a:off x="10572750" y="2372346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20" name="Oval 2619"/>
                    <p:cNvSpPr/>
                    <p:nvPr/>
                  </p:nvSpPr>
                  <p:spPr>
                    <a:xfrm>
                      <a:off x="10058400" y="24675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21" name="Oval 2620"/>
                    <p:cNvSpPr/>
                    <p:nvPr/>
                  </p:nvSpPr>
                  <p:spPr>
                    <a:xfrm>
                      <a:off x="10229850" y="2353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22" name="Oval 2621"/>
                    <p:cNvSpPr/>
                    <p:nvPr/>
                  </p:nvSpPr>
                  <p:spPr>
                    <a:xfrm>
                      <a:off x="9772650" y="25056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23" name="Oval 2622"/>
                    <p:cNvSpPr/>
                    <p:nvPr/>
                  </p:nvSpPr>
                  <p:spPr>
                    <a:xfrm>
                      <a:off x="9925050" y="27342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24" name="Oval 2623"/>
                    <p:cNvSpPr/>
                    <p:nvPr/>
                  </p:nvSpPr>
                  <p:spPr>
                    <a:xfrm>
                      <a:off x="10096500" y="26199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25" name="Oval 2624"/>
                    <p:cNvSpPr/>
                    <p:nvPr/>
                  </p:nvSpPr>
                  <p:spPr>
                    <a:xfrm>
                      <a:off x="9639300" y="27723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26" name="Oval 2625"/>
                    <p:cNvSpPr/>
                    <p:nvPr/>
                  </p:nvSpPr>
                  <p:spPr>
                    <a:xfrm>
                      <a:off x="10382250" y="2543796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27" name="Oval 2626"/>
                    <p:cNvSpPr/>
                    <p:nvPr/>
                  </p:nvSpPr>
                  <p:spPr>
                    <a:xfrm>
                      <a:off x="9867900" y="27349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28" name="Oval 2627"/>
                    <p:cNvSpPr/>
                    <p:nvPr/>
                  </p:nvSpPr>
                  <p:spPr>
                    <a:xfrm>
                      <a:off x="10020300" y="28873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29" name="Oval 2628"/>
                    <p:cNvSpPr/>
                    <p:nvPr/>
                  </p:nvSpPr>
                  <p:spPr>
                    <a:xfrm>
                      <a:off x="10172700" y="30397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0" name="Oval 2629"/>
                    <p:cNvSpPr/>
                    <p:nvPr/>
                  </p:nvSpPr>
                  <p:spPr>
                    <a:xfrm>
                      <a:off x="10325100" y="31921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1" name="Oval 2630"/>
                    <p:cNvSpPr/>
                    <p:nvPr/>
                  </p:nvSpPr>
                  <p:spPr>
                    <a:xfrm>
                      <a:off x="9429750" y="27158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2" name="Oval 2631"/>
                    <p:cNvSpPr/>
                    <p:nvPr/>
                  </p:nvSpPr>
                  <p:spPr>
                    <a:xfrm>
                      <a:off x="9582150" y="28682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3" name="Oval 2632"/>
                    <p:cNvSpPr/>
                    <p:nvPr/>
                  </p:nvSpPr>
                  <p:spPr>
                    <a:xfrm>
                      <a:off x="9734550" y="30206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4" name="Oval 2633"/>
                    <p:cNvSpPr/>
                    <p:nvPr/>
                  </p:nvSpPr>
                  <p:spPr>
                    <a:xfrm>
                      <a:off x="10229850" y="27920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5" name="Oval 2634"/>
                    <p:cNvSpPr/>
                    <p:nvPr/>
                  </p:nvSpPr>
                  <p:spPr>
                    <a:xfrm>
                      <a:off x="10382250" y="294446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6" name="Oval 2635"/>
                    <p:cNvSpPr/>
                    <p:nvPr/>
                  </p:nvSpPr>
                  <p:spPr>
                    <a:xfrm>
                      <a:off x="9791700" y="27730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7" name="Oval 2636"/>
                    <p:cNvSpPr/>
                    <p:nvPr/>
                  </p:nvSpPr>
                  <p:spPr>
                    <a:xfrm>
                      <a:off x="9944100" y="29254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8" name="Oval 2637"/>
                    <p:cNvSpPr/>
                    <p:nvPr/>
                  </p:nvSpPr>
                  <p:spPr>
                    <a:xfrm>
                      <a:off x="10096500" y="30778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9" name="Oval 2638"/>
                    <p:cNvSpPr/>
                    <p:nvPr/>
                  </p:nvSpPr>
                  <p:spPr>
                    <a:xfrm>
                      <a:off x="10648950" y="2677692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40" name="Oval 2639"/>
                    <p:cNvSpPr/>
                    <p:nvPr/>
                  </p:nvSpPr>
                  <p:spPr>
                    <a:xfrm>
                      <a:off x="10629900" y="3058917"/>
                      <a:ext cx="323850" cy="32400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41" name="Oval 2640"/>
                    <p:cNvSpPr/>
                    <p:nvPr/>
                  </p:nvSpPr>
                  <p:spPr>
                    <a:xfrm>
                      <a:off x="10896600" y="354213"/>
                      <a:ext cx="323850" cy="32400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299" name="Oval 2298"/>
                  <p:cNvSpPr/>
                  <p:nvPr/>
                </p:nvSpPr>
                <p:spPr>
                  <a:xfrm>
                    <a:off x="8353399" y="450304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0" name="Oval 2299"/>
                  <p:cNvSpPr/>
                  <p:nvPr/>
                </p:nvSpPr>
                <p:spPr>
                  <a:xfrm>
                    <a:off x="8386332" y="321328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1" name="Oval 2300"/>
                  <p:cNvSpPr/>
                  <p:nvPr/>
                </p:nvSpPr>
                <p:spPr>
                  <a:xfrm>
                    <a:off x="8441220" y="529675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2" name="Oval 2301"/>
                  <p:cNvSpPr/>
                  <p:nvPr/>
                </p:nvSpPr>
                <p:spPr>
                  <a:xfrm>
                    <a:off x="8649796" y="559438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3" name="Oval 2302"/>
                  <p:cNvSpPr/>
                  <p:nvPr/>
                </p:nvSpPr>
                <p:spPr>
                  <a:xfrm>
                    <a:off x="8737618" y="638809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4" name="Oval 2303"/>
                  <p:cNvSpPr/>
                  <p:nvPr/>
                </p:nvSpPr>
                <p:spPr>
                  <a:xfrm>
                    <a:off x="8485131" y="628887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5" name="Oval 2304"/>
                  <p:cNvSpPr/>
                  <p:nvPr/>
                </p:nvSpPr>
                <p:spPr>
                  <a:xfrm>
                    <a:off x="7602910" y="2141877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6" name="Oval 2305"/>
                  <p:cNvSpPr/>
                  <p:nvPr/>
                </p:nvSpPr>
                <p:spPr>
                  <a:xfrm>
                    <a:off x="7635843" y="2012901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7" name="Oval 2306"/>
                  <p:cNvSpPr/>
                  <p:nvPr/>
                </p:nvSpPr>
                <p:spPr>
                  <a:xfrm>
                    <a:off x="7690731" y="2221248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8" name="Oval 2307"/>
                  <p:cNvSpPr/>
                  <p:nvPr/>
                </p:nvSpPr>
                <p:spPr>
                  <a:xfrm>
                    <a:off x="7859955" y="2404111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9" name="Oval 2308"/>
                  <p:cNvSpPr/>
                  <p:nvPr/>
                </p:nvSpPr>
                <p:spPr>
                  <a:xfrm>
                    <a:off x="8012373" y="2444349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0" name="Oval 2309"/>
                  <p:cNvSpPr/>
                  <p:nvPr/>
                </p:nvSpPr>
                <p:spPr>
                  <a:xfrm>
                    <a:off x="7734642" y="2320460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1" name="Oval 2310"/>
                  <p:cNvSpPr/>
                  <p:nvPr/>
                </p:nvSpPr>
                <p:spPr>
                  <a:xfrm>
                    <a:off x="8139885" y="2163140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2" name="Oval 2311"/>
                  <p:cNvSpPr/>
                  <p:nvPr/>
                </p:nvSpPr>
                <p:spPr>
                  <a:xfrm>
                    <a:off x="8038647" y="2206901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3" name="Oval 2312"/>
                  <p:cNvSpPr/>
                  <p:nvPr/>
                </p:nvSpPr>
                <p:spPr>
                  <a:xfrm>
                    <a:off x="7995956" y="2325625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4" name="Oval 2313"/>
                  <p:cNvSpPr/>
                  <p:nvPr/>
                </p:nvSpPr>
                <p:spPr>
                  <a:xfrm>
                    <a:off x="8046575" y="2052508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5" name="Oval 2314"/>
                  <p:cNvSpPr/>
                  <p:nvPr/>
                </p:nvSpPr>
                <p:spPr>
                  <a:xfrm>
                    <a:off x="7921262" y="2135602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6" name="Oval 2315"/>
                  <p:cNvSpPr/>
                  <p:nvPr/>
                </p:nvSpPr>
                <p:spPr>
                  <a:xfrm>
                    <a:off x="7853206" y="2236460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7" name="Oval 2316"/>
                  <p:cNvSpPr/>
                  <p:nvPr/>
                </p:nvSpPr>
                <p:spPr>
                  <a:xfrm>
                    <a:off x="7784041" y="2096552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8" name="Oval 2317"/>
                  <p:cNvSpPr/>
                  <p:nvPr/>
                </p:nvSpPr>
                <p:spPr>
                  <a:xfrm rot="5400000">
                    <a:off x="8348648" y="2202662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9" name="Oval 2318"/>
                  <p:cNvSpPr/>
                  <p:nvPr/>
                </p:nvSpPr>
                <p:spPr>
                  <a:xfrm rot="5400000">
                    <a:off x="8155473" y="2335712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0" name="Oval 2319"/>
                  <p:cNvSpPr/>
                  <p:nvPr/>
                </p:nvSpPr>
                <p:spPr>
                  <a:xfrm rot="5400000">
                    <a:off x="8338119" y="2378305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1" name="Oval 2320"/>
                  <p:cNvSpPr/>
                  <p:nvPr/>
                </p:nvSpPr>
                <p:spPr>
                  <a:xfrm rot="5400000">
                    <a:off x="8265198" y="2264832"/>
                    <a:ext cx="186620" cy="1687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2" name="Oval 2321"/>
                  <p:cNvSpPr/>
                  <p:nvPr/>
                </p:nvSpPr>
                <p:spPr>
                  <a:xfrm rot="5400000">
                    <a:off x="8604701" y="2372372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3" name="Oval 2322"/>
                  <p:cNvSpPr/>
                  <p:nvPr/>
                </p:nvSpPr>
                <p:spPr>
                  <a:xfrm rot="5400000">
                    <a:off x="8208652" y="2478871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4" name="Oval 2323"/>
                  <p:cNvSpPr/>
                  <p:nvPr/>
                </p:nvSpPr>
                <p:spPr>
                  <a:xfrm rot="5400000">
                    <a:off x="8495567" y="2185752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5" name="Oval 2324"/>
                  <p:cNvSpPr/>
                  <p:nvPr/>
                </p:nvSpPr>
                <p:spPr>
                  <a:xfrm rot="5400000">
                    <a:off x="8479642" y="2329468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6" name="Oval 2325"/>
                  <p:cNvSpPr/>
                  <p:nvPr/>
                </p:nvSpPr>
                <p:spPr>
                  <a:xfrm>
                    <a:off x="7255426" y="1806489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7" name="Oval 2326"/>
                  <p:cNvSpPr/>
                  <p:nvPr/>
                </p:nvSpPr>
                <p:spPr>
                  <a:xfrm>
                    <a:off x="7431069" y="1965229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8" name="Oval 2327"/>
                  <p:cNvSpPr/>
                  <p:nvPr/>
                </p:nvSpPr>
                <p:spPr>
                  <a:xfrm>
                    <a:off x="7395391" y="1955851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9" name="Oval 2328"/>
                  <p:cNvSpPr/>
                  <p:nvPr/>
                </p:nvSpPr>
                <p:spPr>
                  <a:xfrm>
                    <a:off x="7085401" y="1730276"/>
                    <a:ext cx="186620" cy="1687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80" name="Oval 1979"/>
                <p:cNvSpPr/>
                <p:nvPr/>
              </p:nvSpPr>
              <p:spPr>
                <a:xfrm rot="19098503">
                  <a:off x="10788021" y="4817491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1" name="Oval 1980"/>
                <p:cNvSpPr/>
                <p:nvPr/>
              </p:nvSpPr>
              <p:spPr>
                <a:xfrm rot="19098503">
                  <a:off x="10558090" y="5219714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2" name="Oval 1981"/>
                <p:cNvSpPr/>
                <p:nvPr/>
              </p:nvSpPr>
              <p:spPr>
                <a:xfrm rot="19098503">
                  <a:off x="10706578" y="5139524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3" name="Oval 1982"/>
                <p:cNvSpPr/>
                <p:nvPr/>
              </p:nvSpPr>
              <p:spPr>
                <a:xfrm rot="19098503">
                  <a:off x="10770449" y="4938084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4" name="Oval 1983"/>
                <p:cNvSpPr/>
                <p:nvPr/>
              </p:nvSpPr>
              <p:spPr>
                <a:xfrm rot="19098503">
                  <a:off x="10380436" y="5275890"/>
                  <a:ext cx="186620" cy="1687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954" name="Oval 2953"/>
              <p:cNvSpPr/>
              <p:nvPr/>
            </p:nvSpPr>
            <p:spPr>
              <a:xfrm rot="6188567">
                <a:off x="9949725" y="2884539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5" name="Oval 2954"/>
              <p:cNvSpPr/>
              <p:nvPr/>
            </p:nvSpPr>
            <p:spPr>
              <a:xfrm rot="6188567">
                <a:off x="9977955" y="3061401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6" name="Oval 2955"/>
              <p:cNvSpPr/>
              <p:nvPr/>
            </p:nvSpPr>
            <p:spPr>
              <a:xfrm rot="6188567">
                <a:off x="10133360" y="2977531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7" name="Oval 2956"/>
              <p:cNvSpPr/>
              <p:nvPr/>
            </p:nvSpPr>
            <p:spPr>
              <a:xfrm rot="6188567">
                <a:off x="9852329" y="3080262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8" name="Oval 2957"/>
              <p:cNvSpPr/>
              <p:nvPr/>
            </p:nvSpPr>
            <p:spPr>
              <a:xfrm rot="6188567">
                <a:off x="9282881" y="2812096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9" name="Oval 2958"/>
              <p:cNvSpPr/>
              <p:nvPr/>
            </p:nvSpPr>
            <p:spPr>
              <a:xfrm rot="6188567">
                <a:off x="10254525" y="3269180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0" name="Oval 2959"/>
              <p:cNvSpPr/>
              <p:nvPr/>
            </p:nvSpPr>
            <p:spPr>
              <a:xfrm rot="6188567">
                <a:off x="9434938" y="2774489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1" name="Oval 2960"/>
              <p:cNvSpPr/>
              <p:nvPr/>
            </p:nvSpPr>
            <p:spPr>
              <a:xfrm rot="6188567">
                <a:off x="9568204" y="2854330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2" name="Oval 2961"/>
              <p:cNvSpPr/>
              <p:nvPr/>
            </p:nvSpPr>
            <p:spPr>
              <a:xfrm rot="6188567">
                <a:off x="9636092" y="2940915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3" name="Oval 2962"/>
              <p:cNvSpPr/>
              <p:nvPr/>
            </p:nvSpPr>
            <p:spPr>
              <a:xfrm rot="6188567">
                <a:off x="10287438" y="3104400"/>
                <a:ext cx="168484" cy="133879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4" name="Oval 2963"/>
              <p:cNvSpPr/>
              <p:nvPr/>
            </p:nvSpPr>
            <p:spPr>
              <a:xfrm rot="6188567">
                <a:off x="10150551" y="3177115"/>
                <a:ext cx="168484" cy="133879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67" name="Freeform 2966"/>
            <p:cNvSpPr/>
            <p:nvPr/>
          </p:nvSpPr>
          <p:spPr>
            <a:xfrm>
              <a:off x="5236833" y="288583"/>
              <a:ext cx="6586586" cy="6078887"/>
            </a:xfrm>
            <a:custGeom>
              <a:avLst/>
              <a:gdLst>
                <a:gd name="connsiteX0" fmla="*/ 1966855 w 6586586"/>
                <a:gd name="connsiteY0" fmla="*/ 1717301 h 6078887"/>
                <a:gd name="connsiteX1" fmla="*/ 1576562 w 6586586"/>
                <a:gd name="connsiteY1" fmla="*/ 1650394 h 6078887"/>
                <a:gd name="connsiteX2" fmla="*/ 1342387 w 6586586"/>
                <a:gd name="connsiteY2" fmla="*/ 1851116 h 6078887"/>
                <a:gd name="connsiteX3" fmla="*/ 952094 w 6586586"/>
                <a:gd name="connsiteY3" fmla="*/ 1895721 h 6078887"/>
                <a:gd name="connsiteX4" fmla="*/ 729070 w 6586586"/>
                <a:gd name="connsiteY4" fmla="*/ 2129896 h 6078887"/>
                <a:gd name="connsiteX5" fmla="*/ 271870 w 6586586"/>
                <a:gd name="connsiteY5" fmla="*/ 2297164 h 6078887"/>
                <a:gd name="connsiteX6" fmla="*/ 4240 w 6586586"/>
                <a:gd name="connsiteY6" fmla="*/ 3010843 h 6078887"/>
                <a:gd name="connsiteX7" fmla="*/ 138055 w 6586586"/>
                <a:gd name="connsiteY7" fmla="*/ 3479194 h 6078887"/>
                <a:gd name="connsiteX8" fmla="*/ 528348 w 6586586"/>
                <a:gd name="connsiteY8" fmla="*/ 3579555 h 6078887"/>
                <a:gd name="connsiteX9" fmla="*/ 394533 w 6586586"/>
                <a:gd name="connsiteY9" fmla="*/ 3880638 h 6078887"/>
                <a:gd name="connsiteX10" fmla="*/ 606406 w 6586586"/>
                <a:gd name="connsiteY10" fmla="*/ 4215174 h 6078887"/>
                <a:gd name="connsiteX11" fmla="*/ 729070 w 6586586"/>
                <a:gd name="connsiteY11" fmla="*/ 4348989 h 6078887"/>
                <a:gd name="connsiteX12" fmla="*/ 773675 w 6586586"/>
                <a:gd name="connsiteY12" fmla="*/ 4783886 h 6078887"/>
                <a:gd name="connsiteX13" fmla="*/ 918640 w 6586586"/>
                <a:gd name="connsiteY13" fmla="*/ 4940003 h 6078887"/>
                <a:gd name="connsiteX14" fmla="*/ 1041304 w 6586586"/>
                <a:gd name="connsiteY14" fmla="*/ 5319145 h 6078887"/>
                <a:gd name="connsiteX15" fmla="*/ 1398143 w 6586586"/>
                <a:gd name="connsiteY15" fmla="*/ 5675984 h 6078887"/>
                <a:gd name="connsiteX16" fmla="*/ 1732679 w 6586586"/>
                <a:gd name="connsiteY16" fmla="*/ 5731740 h 6078887"/>
                <a:gd name="connsiteX17" fmla="*/ 2201031 w 6586586"/>
                <a:gd name="connsiteY17" fmla="*/ 5843252 h 6078887"/>
                <a:gd name="connsiteX18" fmla="*/ 2323694 w 6586586"/>
                <a:gd name="connsiteY18" fmla="*/ 5742891 h 6078887"/>
                <a:gd name="connsiteX19" fmla="*/ 2669382 w 6586586"/>
                <a:gd name="connsiteY19" fmla="*/ 6077428 h 6078887"/>
                <a:gd name="connsiteX20" fmla="*/ 3249245 w 6586586"/>
                <a:gd name="connsiteY20" fmla="*/ 5843252 h 6078887"/>
                <a:gd name="connsiteX21" fmla="*/ 3751050 w 6586586"/>
                <a:gd name="connsiteY21" fmla="*/ 5352599 h 6078887"/>
                <a:gd name="connsiteX22" fmla="*/ 3840260 w 6586586"/>
                <a:gd name="connsiteY22" fmla="*/ 5084969 h 6078887"/>
                <a:gd name="connsiteX23" fmla="*/ 4107889 w 6586586"/>
                <a:gd name="connsiteY23" fmla="*/ 5185330 h 6078887"/>
                <a:gd name="connsiteX24" fmla="*/ 4531635 w 6586586"/>
                <a:gd name="connsiteY24" fmla="*/ 5285691 h 6078887"/>
                <a:gd name="connsiteX25" fmla="*/ 4643148 w 6586586"/>
                <a:gd name="connsiteY25" fmla="*/ 5218784 h 6078887"/>
                <a:gd name="connsiteX26" fmla="*/ 5122650 w 6586586"/>
                <a:gd name="connsiteY26" fmla="*/ 5430657 h 6078887"/>
                <a:gd name="connsiteX27" fmla="*/ 5267616 w 6586586"/>
                <a:gd name="connsiteY27" fmla="*/ 5363750 h 6078887"/>
                <a:gd name="connsiteX28" fmla="*/ 5758270 w 6586586"/>
                <a:gd name="connsiteY28" fmla="*/ 5486413 h 6078887"/>
                <a:gd name="connsiteX29" fmla="*/ 6237772 w 6586586"/>
                <a:gd name="connsiteY29" fmla="*/ 5363750 h 6078887"/>
                <a:gd name="connsiteX30" fmla="*/ 6315831 w 6586586"/>
                <a:gd name="connsiteY30" fmla="*/ 4739282 h 6078887"/>
                <a:gd name="connsiteX31" fmla="*/ 6449645 w 6586586"/>
                <a:gd name="connsiteY31" fmla="*/ 4114813 h 6078887"/>
                <a:gd name="connsiteX32" fmla="*/ 6583460 w 6586586"/>
                <a:gd name="connsiteY32" fmla="*/ 3769125 h 6078887"/>
                <a:gd name="connsiteX33" fmla="*/ 6505401 w 6586586"/>
                <a:gd name="connsiteY33" fmla="*/ 3501496 h 6078887"/>
                <a:gd name="connsiteX34" fmla="*/ 6103957 w 6586586"/>
                <a:gd name="connsiteY34" fmla="*/ 3055447 h 6078887"/>
                <a:gd name="connsiteX35" fmla="*/ 6293528 w 6586586"/>
                <a:gd name="connsiteY35" fmla="*/ 2687457 h 6078887"/>
                <a:gd name="connsiteX36" fmla="*/ 6360435 w 6586586"/>
                <a:gd name="connsiteY36" fmla="*/ 2497886 h 6078887"/>
                <a:gd name="connsiteX37" fmla="*/ 6315831 w 6586586"/>
                <a:gd name="connsiteY37" fmla="*/ 2430979 h 6078887"/>
                <a:gd name="connsiteX38" fmla="*/ 6516553 w 6586586"/>
                <a:gd name="connsiteY38" fmla="*/ 1962628 h 6078887"/>
                <a:gd name="connsiteX39" fmla="*/ 6471948 w 6586586"/>
                <a:gd name="connsiteY39" fmla="*/ 1750755 h 6078887"/>
                <a:gd name="connsiteX40" fmla="*/ 6516553 w 6586586"/>
                <a:gd name="connsiteY40" fmla="*/ 1126286 h 6078887"/>
                <a:gd name="connsiteX41" fmla="*/ 6193167 w 6586586"/>
                <a:gd name="connsiteY41" fmla="*/ 758296 h 6078887"/>
                <a:gd name="connsiteX42" fmla="*/ 5903235 w 6586586"/>
                <a:gd name="connsiteY42" fmla="*/ 479516 h 6078887"/>
                <a:gd name="connsiteX43" fmla="*/ 5501792 w 6586586"/>
                <a:gd name="connsiteY43" fmla="*/ 702540 h 6078887"/>
                <a:gd name="connsiteX44" fmla="*/ 5323372 w 6586586"/>
                <a:gd name="connsiteY44" fmla="*/ 747145 h 6078887"/>
                <a:gd name="connsiteX45" fmla="*/ 5223011 w 6586586"/>
                <a:gd name="connsiteY45" fmla="*/ 412608 h 6078887"/>
                <a:gd name="connsiteX46" fmla="*/ 4977684 w 6586586"/>
                <a:gd name="connsiteY46" fmla="*/ 512969 h 6078887"/>
                <a:gd name="connsiteX47" fmla="*/ 4598543 w 6586586"/>
                <a:gd name="connsiteY47" fmla="*/ 334550 h 6078887"/>
                <a:gd name="connsiteX48" fmla="*/ 4319762 w 6586586"/>
                <a:gd name="connsiteY48" fmla="*/ 178433 h 6078887"/>
                <a:gd name="connsiteX49" fmla="*/ 4197099 w 6586586"/>
                <a:gd name="connsiteY49" fmla="*/ 267643 h 6078887"/>
                <a:gd name="connsiteX50" fmla="*/ 4029831 w 6586586"/>
                <a:gd name="connsiteY50" fmla="*/ 178433 h 6078887"/>
                <a:gd name="connsiteX51" fmla="*/ 3829109 w 6586586"/>
                <a:gd name="connsiteY51" fmla="*/ 223038 h 6078887"/>
                <a:gd name="connsiteX52" fmla="*/ 3550328 w 6586586"/>
                <a:gd name="connsiteY52" fmla="*/ 13 h 6078887"/>
                <a:gd name="connsiteX53" fmla="*/ 3160035 w 6586586"/>
                <a:gd name="connsiteY53" fmla="*/ 234189 h 6078887"/>
                <a:gd name="connsiteX54" fmla="*/ 2937011 w 6586586"/>
                <a:gd name="connsiteY54" fmla="*/ 490667 h 6078887"/>
                <a:gd name="connsiteX55" fmla="*/ 2635928 w 6586586"/>
                <a:gd name="connsiteY55" fmla="*/ 591028 h 6078887"/>
                <a:gd name="connsiteX56" fmla="*/ 2691684 w 6586586"/>
                <a:gd name="connsiteY56" fmla="*/ 880960 h 6078887"/>
                <a:gd name="connsiteX57" fmla="*/ 2256787 w 6586586"/>
                <a:gd name="connsiteY57" fmla="*/ 836355 h 6078887"/>
                <a:gd name="connsiteX58" fmla="*/ 1966855 w 6586586"/>
                <a:gd name="connsiteY58" fmla="*/ 1315857 h 6078887"/>
                <a:gd name="connsiteX59" fmla="*/ 2044914 w 6586586"/>
                <a:gd name="connsiteY59" fmla="*/ 1694999 h 6078887"/>
                <a:gd name="connsiteX60" fmla="*/ 1966855 w 6586586"/>
                <a:gd name="connsiteY60" fmla="*/ 1717301 h 607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586586" h="6078887">
                  <a:moveTo>
                    <a:pt x="1966855" y="1717301"/>
                  </a:moveTo>
                  <a:cubicBezTo>
                    <a:pt x="1888796" y="1709867"/>
                    <a:pt x="1680640" y="1628092"/>
                    <a:pt x="1576562" y="1650394"/>
                  </a:cubicBezTo>
                  <a:cubicBezTo>
                    <a:pt x="1472484" y="1672696"/>
                    <a:pt x="1446465" y="1810228"/>
                    <a:pt x="1342387" y="1851116"/>
                  </a:cubicBezTo>
                  <a:cubicBezTo>
                    <a:pt x="1238309" y="1892004"/>
                    <a:pt x="1054313" y="1849258"/>
                    <a:pt x="952094" y="1895721"/>
                  </a:cubicBezTo>
                  <a:cubicBezTo>
                    <a:pt x="849875" y="1942184"/>
                    <a:pt x="842441" y="2062989"/>
                    <a:pt x="729070" y="2129896"/>
                  </a:cubicBezTo>
                  <a:cubicBezTo>
                    <a:pt x="615699" y="2196803"/>
                    <a:pt x="392675" y="2150340"/>
                    <a:pt x="271870" y="2297164"/>
                  </a:cubicBezTo>
                  <a:cubicBezTo>
                    <a:pt x="151065" y="2443988"/>
                    <a:pt x="26543" y="2813838"/>
                    <a:pt x="4240" y="3010843"/>
                  </a:cubicBezTo>
                  <a:cubicBezTo>
                    <a:pt x="-18063" y="3207848"/>
                    <a:pt x="50704" y="3384409"/>
                    <a:pt x="138055" y="3479194"/>
                  </a:cubicBezTo>
                  <a:cubicBezTo>
                    <a:pt x="225406" y="3573979"/>
                    <a:pt x="485602" y="3512648"/>
                    <a:pt x="528348" y="3579555"/>
                  </a:cubicBezTo>
                  <a:cubicBezTo>
                    <a:pt x="571094" y="3646462"/>
                    <a:pt x="381523" y="3774702"/>
                    <a:pt x="394533" y="3880638"/>
                  </a:cubicBezTo>
                  <a:cubicBezTo>
                    <a:pt x="407543" y="3986574"/>
                    <a:pt x="550650" y="4137116"/>
                    <a:pt x="606406" y="4215174"/>
                  </a:cubicBezTo>
                  <a:cubicBezTo>
                    <a:pt x="662162" y="4293233"/>
                    <a:pt x="701192" y="4254204"/>
                    <a:pt x="729070" y="4348989"/>
                  </a:cubicBezTo>
                  <a:cubicBezTo>
                    <a:pt x="756948" y="4443774"/>
                    <a:pt x="742080" y="4685384"/>
                    <a:pt x="773675" y="4783886"/>
                  </a:cubicBezTo>
                  <a:cubicBezTo>
                    <a:pt x="805270" y="4882388"/>
                    <a:pt x="874035" y="4850793"/>
                    <a:pt x="918640" y="4940003"/>
                  </a:cubicBezTo>
                  <a:cubicBezTo>
                    <a:pt x="963245" y="5029213"/>
                    <a:pt x="961387" y="5196482"/>
                    <a:pt x="1041304" y="5319145"/>
                  </a:cubicBezTo>
                  <a:cubicBezTo>
                    <a:pt x="1121221" y="5441808"/>
                    <a:pt x="1282914" y="5607218"/>
                    <a:pt x="1398143" y="5675984"/>
                  </a:cubicBezTo>
                  <a:cubicBezTo>
                    <a:pt x="1513372" y="5744750"/>
                    <a:pt x="1598864" y="5703862"/>
                    <a:pt x="1732679" y="5731740"/>
                  </a:cubicBezTo>
                  <a:cubicBezTo>
                    <a:pt x="1866494" y="5759618"/>
                    <a:pt x="2102529" y="5841394"/>
                    <a:pt x="2201031" y="5843252"/>
                  </a:cubicBezTo>
                  <a:cubicBezTo>
                    <a:pt x="2299533" y="5845110"/>
                    <a:pt x="2245636" y="5703862"/>
                    <a:pt x="2323694" y="5742891"/>
                  </a:cubicBezTo>
                  <a:cubicBezTo>
                    <a:pt x="2401752" y="5781920"/>
                    <a:pt x="2515124" y="6060701"/>
                    <a:pt x="2669382" y="6077428"/>
                  </a:cubicBezTo>
                  <a:cubicBezTo>
                    <a:pt x="2823640" y="6094155"/>
                    <a:pt x="3068967" y="5964057"/>
                    <a:pt x="3249245" y="5843252"/>
                  </a:cubicBezTo>
                  <a:cubicBezTo>
                    <a:pt x="3429523" y="5722447"/>
                    <a:pt x="3652548" y="5478979"/>
                    <a:pt x="3751050" y="5352599"/>
                  </a:cubicBezTo>
                  <a:cubicBezTo>
                    <a:pt x="3849552" y="5226219"/>
                    <a:pt x="3780787" y="5112847"/>
                    <a:pt x="3840260" y="5084969"/>
                  </a:cubicBezTo>
                  <a:cubicBezTo>
                    <a:pt x="3899733" y="5057091"/>
                    <a:pt x="3992660" y="5151876"/>
                    <a:pt x="4107889" y="5185330"/>
                  </a:cubicBezTo>
                  <a:cubicBezTo>
                    <a:pt x="4223118" y="5218784"/>
                    <a:pt x="4442425" y="5280115"/>
                    <a:pt x="4531635" y="5285691"/>
                  </a:cubicBezTo>
                  <a:cubicBezTo>
                    <a:pt x="4620845" y="5291267"/>
                    <a:pt x="4544646" y="5194623"/>
                    <a:pt x="4643148" y="5218784"/>
                  </a:cubicBezTo>
                  <a:cubicBezTo>
                    <a:pt x="4741650" y="5242945"/>
                    <a:pt x="5018572" y="5406496"/>
                    <a:pt x="5122650" y="5430657"/>
                  </a:cubicBezTo>
                  <a:cubicBezTo>
                    <a:pt x="5226728" y="5454818"/>
                    <a:pt x="5161679" y="5354457"/>
                    <a:pt x="5267616" y="5363750"/>
                  </a:cubicBezTo>
                  <a:cubicBezTo>
                    <a:pt x="5373553" y="5373043"/>
                    <a:pt x="5596577" y="5486413"/>
                    <a:pt x="5758270" y="5486413"/>
                  </a:cubicBezTo>
                  <a:cubicBezTo>
                    <a:pt x="5919963" y="5486413"/>
                    <a:pt x="6144845" y="5488272"/>
                    <a:pt x="6237772" y="5363750"/>
                  </a:cubicBezTo>
                  <a:cubicBezTo>
                    <a:pt x="6330699" y="5239228"/>
                    <a:pt x="6280519" y="4947438"/>
                    <a:pt x="6315831" y="4739282"/>
                  </a:cubicBezTo>
                  <a:cubicBezTo>
                    <a:pt x="6351143" y="4531126"/>
                    <a:pt x="6405040" y="4276506"/>
                    <a:pt x="6449645" y="4114813"/>
                  </a:cubicBezTo>
                  <a:cubicBezTo>
                    <a:pt x="6494250" y="3953120"/>
                    <a:pt x="6574167" y="3871345"/>
                    <a:pt x="6583460" y="3769125"/>
                  </a:cubicBezTo>
                  <a:cubicBezTo>
                    <a:pt x="6592753" y="3666906"/>
                    <a:pt x="6585318" y="3620442"/>
                    <a:pt x="6505401" y="3501496"/>
                  </a:cubicBezTo>
                  <a:cubicBezTo>
                    <a:pt x="6425484" y="3382550"/>
                    <a:pt x="6139269" y="3191120"/>
                    <a:pt x="6103957" y="3055447"/>
                  </a:cubicBezTo>
                  <a:cubicBezTo>
                    <a:pt x="6068645" y="2919774"/>
                    <a:pt x="6250782" y="2780384"/>
                    <a:pt x="6293528" y="2687457"/>
                  </a:cubicBezTo>
                  <a:cubicBezTo>
                    <a:pt x="6336274" y="2594530"/>
                    <a:pt x="6356718" y="2540632"/>
                    <a:pt x="6360435" y="2497886"/>
                  </a:cubicBezTo>
                  <a:cubicBezTo>
                    <a:pt x="6364152" y="2455140"/>
                    <a:pt x="6289811" y="2520189"/>
                    <a:pt x="6315831" y="2430979"/>
                  </a:cubicBezTo>
                  <a:cubicBezTo>
                    <a:pt x="6341851" y="2341769"/>
                    <a:pt x="6490534" y="2075999"/>
                    <a:pt x="6516553" y="1962628"/>
                  </a:cubicBezTo>
                  <a:cubicBezTo>
                    <a:pt x="6542572" y="1849257"/>
                    <a:pt x="6471948" y="1890145"/>
                    <a:pt x="6471948" y="1750755"/>
                  </a:cubicBezTo>
                  <a:cubicBezTo>
                    <a:pt x="6471948" y="1611365"/>
                    <a:pt x="6563017" y="1291696"/>
                    <a:pt x="6516553" y="1126286"/>
                  </a:cubicBezTo>
                  <a:cubicBezTo>
                    <a:pt x="6470090" y="960876"/>
                    <a:pt x="6295387" y="866091"/>
                    <a:pt x="6193167" y="758296"/>
                  </a:cubicBezTo>
                  <a:cubicBezTo>
                    <a:pt x="6090947" y="650501"/>
                    <a:pt x="6018464" y="488809"/>
                    <a:pt x="5903235" y="479516"/>
                  </a:cubicBezTo>
                  <a:cubicBezTo>
                    <a:pt x="5788006" y="470223"/>
                    <a:pt x="5598436" y="657935"/>
                    <a:pt x="5501792" y="702540"/>
                  </a:cubicBezTo>
                  <a:cubicBezTo>
                    <a:pt x="5405148" y="747145"/>
                    <a:pt x="5369835" y="795467"/>
                    <a:pt x="5323372" y="747145"/>
                  </a:cubicBezTo>
                  <a:cubicBezTo>
                    <a:pt x="5276909" y="698823"/>
                    <a:pt x="5280626" y="451637"/>
                    <a:pt x="5223011" y="412608"/>
                  </a:cubicBezTo>
                  <a:cubicBezTo>
                    <a:pt x="5165396" y="373579"/>
                    <a:pt x="5081762" y="525979"/>
                    <a:pt x="4977684" y="512969"/>
                  </a:cubicBezTo>
                  <a:cubicBezTo>
                    <a:pt x="4873606" y="499959"/>
                    <a:pt x="4708197" y="390306"/>
                    <a:pt x="4598543" y="334550"/>
                  </a:cubicBezTo>
                  <a:cubicBezTo>
                    <a:pt x="4488889" y="278794"/>
                    <a:pt x="4386669" y="189584"/>
                    <a:pt x="4319762" y="178433"/>
                  </a:cubicBezTo>
                  <a:cubicBezTo>
                    <a:pt x="4252855" y="167282"/>
                    <a:pt x="4245421" y="267643"/>
                    <a:pt x="4197099" y="267643"/>
                  </a:cubicBezTo>
                  <a:cubicBezTo>
                    <a:pt x="4148777" y="267643"/>
                    <a:pt x="4091163" y="185867"/>
                    <a:pt x="4029831" y="178433"/>
                  </a:cubicBezTo>
                  <a:cubicBezTo>
                    <a:pt x="3968499" y="170999"/>
                    <a:pt x="3909026" y="252775"/>
                    <a:pt x="3829109" y="223038"/>
                  </a:cubicBezTo>
                  <a:cubicBezTo>
                    <a:pt x="3749192" y="193301"/>
                    <a:pt x="3661840" y="-1845"/>
                    <a:pt x="3550328" y="13"/>
                  </a:cubicBezTo>
                  <a:cubicBezTo>
                    <a:pt x="3438816" y="1871"/>
                    <a:pt x="3262255" y="152413"/>
                    <a:pt x="3160035" y="234189"/>
                  </a:cubicBezTo>
                  <a:cubicBezTo>
                    <a:pt x="3057816" y="315965"/>
                    <a:pt x="3024362" y="431194"/>
                    <a:pt x="2937011" y="490667"/>
                  </a:cubicBezTo>
                  <a:cubicBezTo>
                    <a:pt x="2849660" y="550140"/>
                    <a:pt x="2676816" y="525979"/>
                    <a:pt x="2635928" y="591028"/>
                  </a:cubicBezTo>
                  <a:cubicBezTo>
                    <a:pt x="2595040" y="656077"/>
                    <a:pt x="2754874" y="840072"/>
                    <a:pt x="2691684" y="880960"/>
                  </a:cubicBezTo>
                  <a:cubicBezTo>
                    <a:pt x="2628494" y="921848"/>
                    <a:pt x="2377592" y="763872"/>
                    <a:pt x="2256787" y="836355"/>
                  </a:cubicBezTo>
                  <a:cubicBezTo>
                    <a:pt x="2135982" y="908838"/>
                    <a:pt x="2002167" y="1172750"/>
                    <a:pt x="1966855" y="1315857"/>
                  </a:cubicBezTo>
                  <a:cubicBezTo>
                    <a:pt x="1931543" y="1458964"/>
                    <a:pt x="2046773" y="1631809"/>
                    <a:pt x="2044914" y="1694999"/>
                  </a:cubicBezTo>
                  <a:cubicBezTo>
                    <a:pt x="2043056" y="1758189"/>
                    <a:pt x="2044914" y="1724735"/>
                    <a:pt x="1966855" y="1717301"/>
                  </a:cubicBezTo>
                  <a:close/>
                </a:path>
              </a:pathLst>
            </a:custGeom>
            <a:noFill/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2969" name="Picture 2968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2979038" y="162442"/>
            <a:ext cx="1237099" cy="2014881"/>
          </a:xfrm>
          <a:prstGeom prst="rect">
            <a:avLst/>
          </a:prstGeom>
        </p:spPr>
      </p:pic>
      <p:pic>
        <p:nvPicPr>
          <p:cNvPr id="2970" name="Picture 2969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2949988" y="592137"/>
            <a:ext cx="1607951" cy="2014881"/>
          </a:xfrm>
          <a:prstGeom prst="rect">
            <a:avLst/>
          </a:prstGeom>
        </p:spPr>
      </p:pic>
      <p:pic>
        <p:nvPicPr>
          <p:cNvPr id="2971" name="Picture 2970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2307103" y="694680"/>
            <a:ext cx="1607951" cy="2014881"/>
          </a:xfrm>
          <a:prstGeom prst="rect">
            <a:avLst/>
          </a:prstGeom>
        </p:spPr>
      </p:pic>
      <p:pic>
        <p:nvPicPr>
          <p:cNvPr id="2972" name="Picture 2971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1172126" y="213687"/>
            <a:ext cx="1607951" cy="2014881"/>
          </a:xfrm>
          <a:prstGeom prst="rect">
            <a:avLst/>
          </a:prstGeom>
        </p:spPr>
      </p:pic>
      <p:pic>
        <p:nvPicPr>
          <p:cNvPr id="2973" name="Picture 2972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1634300" y="610148"/>
            <a:ext cx="1607951" cy="2014881"/>
          </a:xfrm>
          <a:prstGeom prst="rect">
            <a:avLst/>
          </a:prstGeom>
        </p:spPr>
      </p:pic>
      <p:pic>
        <p:nvPicPr>
          <p:cNvPr id="2974" name="Picture 2973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2058886" y="78368"/>
            <a:ext cx="1607951" cy="2014881"/>
          </a:xfrm>
          <a:prstGeom prst="rect">
            <a:avLst/>
          </a:prstGeom>
        </p:spPr>
      </p:pic>
      <p:pic>
        <p:nvPicPr>
          <p:cNvPr id="2975" name="Picture 2974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901" y="1053654"/>
            <a:ext cx="784038" cy="1337379"/>
          </a:xfrm>
          <a:prstGeom prst="rect">
            <a:avLst/>
          </a:prstGeom>
        </p:spPr>
      </p:pic>
      <p:pic>
        <p:nvPicPr>
          <p:cNvPr id="2976" name="Picture 2975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536" y="1021916"/>
            <a:ext cx="821252" cy="1400856"/>
          </a:xfrm>
          <a:prstGeom prst="rect">
            <a:avLst/>
          </a:prstGeom>
        </p:spPr>
      </p:pic>
      <p:pic>
        <p:nvPicPr>
          <p:cNvPr id="2977" name="Picture 2976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301" y="1206054"/>
            <a:ext cx="784038" cy="1337379"/>
          </a:xfrm>
          <a:prstGeom prst="rect">
            <a:avLst/>
          </a:prstGeom>
        </p:spPr>
      </p:pic>
      <p:pic>
        <p:nvPicPr>
          <p:cNvPr id="2978" name="Picture 2977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1936" y="1174316"/>
            <a:ext cx="821252" cy="1400856"/>
          </a:xfrm>
          <a:prstGeom prst="rect">
            <a:avLst/>
          </a:prstGeom>
        </p:spPr>
      </p:pic>
      <p:pic>
        <p:nvPicPr>
          <p:cNvPr id="2979" name="Picture 2978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3353" y="1390193"/>
            <a:ext cx="784038" cy="1337379"/>
          </a:xfrm>
          <a:prstGeom prst="rect">
            <a:avLst/>
          </a:prstGeom>
        </p:spPr>
      </p:pic>
      <p:pic>
        <p:nvPicPr>
          <p:cNvPr id="2980" name="Picture 2979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3988" y="1358455"/>
            <a:ext cx="821252" cy="1400856"/>
          </a:xfrm>
          <a:prstGeom prst="rect">
            <a:avLst/>
          </a:prstGeom>
        </p:spPr>
      </p:pic>
      <p:pic>
        <p:nvPicPr>
          <p:cNvPr id="2981" name="Picture 2980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3689" y="1390193"/>
            <a:ext cx="784038" cy="1337379"/>
          </a:xfrm>
          <a:prstGeom prst="rect">
            <a:avLst/>
          </a:prstGeom>
        </p:spPr>
      </p:pic>
      <p:pic>
        <p:nvPicPr>
          <p:cNvPr id="2982" name="Picture 2981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54324" y="1358455"/>
            <a:ext cx="821252" cy="1400856"/>
          </a:xfrm>
          <a:prstGeom prst="rect">
            <a:avLst/>
          </a:prstGeom>
        </p:spPr>
      </p:pic>
      <p:pic>
        <p:nvPicPr>
          <p:cNvPr id="2983" name="Picture 2982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701" y="1358454"/>
            <a:ext cx="784038" cy="1337379"/>
          </a:xfrm>
          <a:prstGeom prst="rect">
            <a:avLst/>
          </a:prstGeom>
        </p:spPr>
      </p:pic>
      <p:pic>
        <p:nvPicPr>
          <p:cNvPr id="2984" name="Picture 2983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4336" y="1326716"/>
            <a:ext cx="821252" cy="1400856"/>
          </a:xfrm>
          <a:prstGeom prst="rect">
            <a:avLst/>
          </a:prstGeom>
        </p:spPr>
      </p:pic>
      <p:pic>
        <p:nvPicPr>
          <p:cNvPr id="2985" name="Picture 2984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5753" y="1542593"/>
            <a:ext cx="784038" cy="1337379"/>
          </a:xfrm>
          <a:prstGeom prst="rect">
            <a:avLst/>
          </a:prstGeom>
        </p:spPr>
      </p:pic>
      <p:pic>
        <p:nvPicPr>
          <p:cNvPr id="2986" name="Picture 2985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6388" y="1510855"/>
            <a:ext cx="821252" cy="1400856"/>
          </a:xfrm>
          <a:prstGeom prst="rect">
            <a:avLst/>
          </a:prstGeom>
        </p:spPr>
      </p:pic>
      <p:pic>
        <p:nvPicPr>
          <p:cNvPr id="2987" name="Picture 2986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96089" y="1542593"/>
            <a:ext cx="784038" cy="1337379"/>
          </a:xfrm>
          <a:prstGeom prst="rect">
            <a:avLst/>
          </a:prstGeom>
        </p:spPr>
      </p:pic>
      <p:pic>
        <p:nvPicPr>
          <p:cNvPr id="2988" name="Picture 2987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06724" y="1510855"/>
            <a:ext cx="821252" cy="1400856"/>
          </a:xfrm>
          <a:prstGeom prst="rect">
            <a:avLst/>
          </a:prstGeom>
        </p:spPr>
      </p:pic>
      <p:pic>
        <p:nvPicPr>
          <p:cNvPr id="2989" name="Picture 2988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6101" y="1510854"/>
            <a:ext cx="784038" cy="1337379"/>
          </a:xfrm>
          <a:prstGeom prst="rect">
            <a:avLst/>
          </a:prstGeom>
        </p:spPr>
      </p:pic>
      <p:pic>
        <p:nvPicPr>
          <p:cNvPr id="2990" name="Picture 2989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6736" y="1479116"/>
            <a:ext cx="821252" cy="1400856"/>
          </a:xfrm>
          <a:prstGeom prst="rect">
            <a:avLst/>
          </a:prstGeom>
        </p:spPr>
      </p:pic>
      <p:sp>
        <p:nvSpPr>
          <p:cNvPr id="2991" name="TextBox 2990"/>
          <p:cNvSpPr txBox="1"/>
          <p:nvPr/>
        </p:nvSpPr>
        <p:spPr>
          <a:xfrm>
            <a:off x="302133" y="2891161"/>
            <a:ext cx="43325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/>
              <a:t>Povoamento</a:t>
            </a:r>
            <a:r>
              <a:rPr lang="en-US" b="1" dirty="0" smtClean="0"/>
              <a:t> </a:t>
            </a:r>
            <a:r>
              <a:rPr lang="en-US" b="1" dirty="0" err="1" smtClean="0"/>
              <a:t>misto</a:t>
            </a:r>
            <a:r>
              <a:rPr lang="en-US" b="1" dirty="0" smtClean="0"/>
              <a:t> </a:t>
            </a:r>
            <a:r>
              <a:rPr lang="en-US" b="1" dirty="0" err="1" smtClean="0"/>
              <a:t>por</a:t>
            </a:r>
            <a:r>
              <a:rPr lang="en-US" b="1" dirty="0" smtClean="0"/>
              <a:t> </a:t>
            </a:r>
            <a:r>
              <a:rPr lang="en-US" b="1" dirty="0" err="1" smtClean="0"/>
              <a:t>mancha</a:t>
            </a:r>
            <a:r>
              <a:rPr lang="en-US" b="1" dirty="0" smtClean="0"/>
              <a:t> regular de </a:t>
            </a:r>
            <a:r>
              <a:rPr lang="en-US" b="1" dirty="0" err="1" smtClean="0"/>
              <a:t>pinheiro</a:t>
            </a:r>
            <a:r>
              <a:rPr lang="en-US" b="1" dirty="0" smtClean="0"/>
              <a:t> bravo e </a:t>
            </a:r>
            <a:r>
              <a:rPr lang="en-US" b="1" dirty="0" err="1" smtClean="0"/>
              <a:t>eucalipto</a:t>
            </a:r>
            <a:endParaRPr lang="en-US" b="1" dirty="0"/>
          </a:p>
        </p:txBody>
      </p:sp>
      <p:pic>
        <p:nvPicPr>
          <p:cNvPr id="2992" name="Picture 2991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8501" y="1663254"/>
            <a:ext cx="784038" cy="1337379"/>
          </a:xfrm>
          <a:prstGeom prst="rect">
            <a:avLst/>
          </a:prstGeom>
        </p:spPr>
      </p:pic>
      <p:pic>
        <p:nvPicPr>
          <p:cNvPr id="2993" name="Picture 2992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540" y="776240"/>
            <a:ext cx="784038" cy="1337379"/>
          </a:xfrm>
          <a:prstGeom prst="rect">
            <a:avLst/>
          </a:prstGeom>
        </p:spPr>
      </p:pic>
      <p:pic>
        <p:nvPicPr>
          <p:cNvPr id="2994" name="Picture 2993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981" y="1107371"/>
            <a:ext cx="784038" cy="1337379"/>
          </a:xfrm>
          <a:prstGeom prst="rect">
            <a:avLst/>
          </a:prstGeom>
        </p:spPr>
      </p:pic>
      <p:pic>
        <p:nvPicPr>
          <p:cNvPr id="2995" name="Picture 2994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3402" y="1266493"/>
            <a:ext cx="821252" cy="1400856"/>
          </a:xfrm>
          <a:prstGeom prst="rect">
            <a:avLst/>
          </a:prstGeom>
        </p:spPr>
      </p:pic>
      <p:pic>
        <p:nvPicPr>
          <p:cNvPr id="2996" name="Picture 2995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589" y="1479115"/>
            <a:ext cx="784038" cy="1337379"/>
          </a:xfrm>
          <a:prstGeom prst="rect">
            <a:avLst/>
          </a:prstGeom>
        </p:spPr>
      </p:pic>
      <p:pic>
        <p:nvPicPr>
          <p:cNvPr id="2997" name="Picture 2996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3910" y="454037"/>
            <a:ext cx="784038" cy="1337379"/>
          </a:xfrm>
          <a:prstGeom prst="rect">
            <a:avLst/>
          </a:prstGeom>
        </p:spPr>
      </p:pic>
      <p:sp>
        <p:nvSpPr>
          <p:cNvPr id="2999" name="Oval 2998"/>
          <p:cNvSpPr/>
          <p:nvPr/>
        </p:nvSpPr>
        <p:spPr>
          <a:xfrm>
            <a:off x="7182245" y="3546261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0" name="Oval 2999"/>
          <p:cNvSpPr/>
          <p:nvPr/>
        </p:nvSpPr>
        <p:spPr>
          <a:xfrm>
            <a:off x="9241724" y="3431669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1" name="Oval 3000"/>
          <p:cNvSpPr/>
          <p:nvPr/>
        </p:nvSpPr>
        <p:spPr>
          <a:xfrm>
            <a:off x="7117733" y="1421333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2" name="Oval 3001"/>
          <p:cNvSpPr/>
          <p:nvPr/>
        </p:nvSpPr>
        <p:spPr>
          <a:xfrm>
            <a:off x="9273526" y="1453228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3" name="TextBox 3032"/>
          <p:cNvSpPr txBox="1"/>
          <p:nvPr/>
        </p:nvSpPr>
        <p:spPr>
          <a:xfrm>
            <a:off x="1106712" y="5378816"/>
            <a:ext cx="187268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err="1" smtClean="0"/>
              <a:t>Amostragem</a:t>
            </a:r>
            <a:r>
              <a:rPr lang="en-US" b="1" dirty="0" smtClean="0"/>
              <a:t> simples </a:t>
            </a:r>
            <a:r>
              <a:rPr lang="en-US" b="1" dirty="0" err="1" smtClean="0"/>
              <a:t>quantitativa</a:t>
            </a:r>
            <a:endParaRPr lang="en-US" b="1" dirty="0"/>
          </a:p>
        </p:txBody>
      </p:sp>
      <p:sp>
        <p:nvSpPr>
          <p:cNvPr id="3003" name="TextBox 3002"/>
          <p:cNvSpPr txBox="1"/>
          <p:nvPr/>
        </p:nvSpPr>
        <p:spPr>
          <a:xfrm>
            <a:off x="1106712" y="4187012"/>
            <a:ext cx="18726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err="1" smtClean="0"/>
              <a:t>Área</a:t>
            </a:r>
            <a:r>
              <a:rPr lang="en-US" b="1" dirty="0" smtClean="0"/>
              <a:t> </a:t>
            </a:r>
            <a:r>
              <a:rPr lang="en-US" b="1" dirty="0" err="1" smtClean="0"/>
              <a:t>homogenea</a:t>
            </a:r>
            <a:r>
              <a:rPr lang="en-US" b="1" dirty="0" smtClean="0"/>
              <a:t> &lt;-&gt;  </a:t>
            </a:r>
            <a:r>
              <a:rPr lang="en-US" b="1" dirty="0" err="1" smtClean="0"/>
              <a:t>povoamento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947691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99" grpId="0" animBg="1"/>
      <p:bldP spid="3000" grpId="0" animBg="1"/>
      <p:bldP spid="3001" grpId="0" animBg="1"/>
      <p:bldP spid="3002" grpId="0" animBg="1"/>
      <p:bldP spid="3033" grpId="0"/>
      <p:bldP spid="300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 rot="1913287">
            <a:off x="5093952" y="1088741"/>
            <a:ext cx="6913768" cy="4475323"/>
            <a:chOff x="3087651" y="891854"/>
            <a:chExt cx="8721502" cy="5135436"/>
          </a:xfrm>
        </p:grpSpPr>
        <p:grpSp>
          <p:nvGrpSpPr>
            <p:cNvPr id="602" name="Group 601"/>
            <p:cNvGrpSpPr/>
            <p:nvPr/>
          </p:nvGrpSpPr>
          <p:grpSpPr>
            <a:xfrm>
              <a:off x="3334214" y="1148575"/>
              <a:ext cx="8274205" cy="4706987"/>
              <a:chOff x="278279" y="3540136"/>
              <a:chExt cx="4418268" cy="3284741"/>
            </a:xfrm>
          </p:grpSpPr>
          <p:grpSp>
            <p:nvGrpSpPr>
              <p:cNvPr id="603" name="Group 602"/>
              <p:cNvGrpSpPr/>
              <p:nvPr/>
            </p:nvGrpSpPr>
            <p:grpSpPr>
              <a:xfrm rot="15662407">
                <a:off x="-217837" y="4036252"/>
                <a:ext cx="3263769" cy="2271537"/>
                <a:chOff x="6568184" y="491604"/>
                <a:chExt cx="3992506" cy="3043150"/>
              </a:xfrm>
            </p:grpSpPr>
            <p:grpSp>
              <p:nvGrpSpPr>
                <p:cNvPr id="960" name="Group 959"/>
                <p:cNvGrpSpPr/>
                <p:nvPr/>
              </p:nvGrpSpPr>
              <p:grpSpPr>
                <a:xfrm rot="17196955">
                  <a:off x="6201118" y="880035"/>
                  <a:ext cx="3006445" cy="2272313"/>
                  <a:chOff x="6746770" y="342623"/>
                  <a:chExt cx="3681392" cy="2784747"/>
                </a:xfrm>
              </p:grpSpPr>
              <p:sp>
                <p:nvSpPr>
                  <p:cNvPr id="1142" name="Oval 1141"/>
                  <p:cNvSpPr/>
                  <p:nvPr/>
                </p:nvSpPr>
                <p:spPr>
                  <a:xfrm rot="15200309">
                    <a:off x="7692358" y="1210217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3" name="Oval 1142"/>
                  <p:cNvSpPr/>
                  <p:nvPr/>
                </p:nvSpPr>
                <p:spPr>
                  <a:xfrm rot="15200309">
                    <a:off x="7958386" y="1120466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4" name="Oval 1143"/>
                  <p:cNvSpPr/>
                  <p:nvPr/>
                </p:nvSpPr>
                <p:spPr>
                  <a:xfrm rot="15200309">
                    <a:off x="7881602" y="1392805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5" name="Oval 1144"/>
                  <p:cNvSpPr/>
                  <p:nvPr/>
                </p:nvSpPr>
                <p:spPr>
                  <a:xfrm rot="15200309">
                    <a:off x="8122334" y="869162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6" name="Oval 1145"/>
                  <p:cNvSpPr/>
                  <p:nvPr/>
                </p:nvSpPr>
                <p:spPr>
                  <a:xfrm rot="15200309">
                    <a:off x="7836746" y="108193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7" name="Oval 1146"/>
                  <p:cNvSpPr/>
                  <p:nvPr/>
                </p:nvSpPr>
                <p:spPr>
                  <a:xfrm rot="15200309">
                    <a:off x="8265042" y="1093754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8" name="Oval 1147"/>
                  <p:cNvSpPr/>
                  <p:nvPr/>
                </p:nvSpPr>
                <p:spPr>
                  <a:xfrm rot="15200309">
                    <a:off x="8228669" y="1272099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9" name="Oval 1148"/>
                  <p:cNvSpPr/>
                  <p:nvPr/>
                </p:nvSpPr>
                <p:spPr>
                  <a:xfrm rot="15200309">
                    <a:off x="8340908" y="84485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0" name="Oval 1149"/>
                  <p:cNvSpPr/>
                  <p:nvPr/>
                </p:nvSpPr>
                <p:spPr>
                  <a:xfrm rot="15200309">
                    <a:off x="8130154" y="1401609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151" name="Group 1150"/>
                  <p:cNvGrpSpPr/>
                  <p:nvPr/>
                </p:nvGrpSpPr>
                <p:grpSpPr>
                  <a:xfrm flipH="1">
                    <a:off x="8356282" y="534304"/>
                    <a:ext cx="555931" cy="753717"/>
                    <a:chOff x="7222320" y="27700"/>
                    <a:chExt cx="468684" cy="678720"/>
                  </a:xfrm>
                </p:grpSpPr>
                <p:sp>
                  <p:nvSpPr>
                    <p:cNvPr id="1310" name="Oval 1309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11" name="Oval 1310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12" name="Oval 1311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13" name="Oval 1312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14" name="Oval 1313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152" name="Oval 1151"/>
                  <p:cNvSpPr/>
                  <p:nvPr/>
                </p:nvSpPr>
                <p:spPr>
                  <a:xfrm rot="15200309">
                    <a:off x="8414313" y="116264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3" name="Oval 1152"/>
                  <p:cNvSpPr/>
                  <p:nvPr/>
                </p:nvSpPr>
                <p:spPr>
                  <a:xfrm rot="15200309">
                    <a:off x="7989323" y="64438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4" name="Oval 1153"/>
                  <p:cNvSpPr/>
                  <p:nvPr/>
                </p:nvSpPr>
                <p:spPr>
                  <a:xfrm rot="15200309">
                    <a:off x="7717230" y="663740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5" name="Oval 1154"/>
                  <p:cNvSpPr/>
                  <p:nvPr/>
                </p:nvSpPr>
                <p:spPr>
                  <a:xfrm rot="15200309">
                    <a:off x="7911944" y="872170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56" name="Oval 1155"/>
                  <p:cNvSpPr/>
                  <p:nvPr/>
                </p:nvSpPr>
                <p:spPr>
                  <a:xfrm rot="15200309">
                    <a:off x="7587125" y="745134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7" name="Oval 1156"/>
                  <p:cNvSpPr/>
                  <p:nvPr/>
                </p:nvSpPr>
                <p:spPr>
                  <a:xfrm rot="15200309">
                    <a:off x="8265040" y="75033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8" name="Oval 1157"/>
                  <p:cNvSpPr/>
                  <p:nvPr/>
                </p:nvSpPr>
                <p:spPr>
                  <a:xfrm rot="15200309">
                    <a:off x="7926109" y="541497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9" name="Oval 1158"/>
                  <p:cNvSpPr/>
                  <p:nvPr/>
                </p:nvSpPr>
                <p:spPr>
                  <a:xfrm rot="15200309">
                    <a:off x="8198949" y="545105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160" name="Group 1159"/>
                  <p:cNvGrpSpPr/>
                  <p:nvPr/>
                </p:nvGrpSpPr>
                <p:grpSpPr>
                  <a:xfrm>
                    <a:off x="8612794" y="417913"/>
                    <a:ext cx="441821" cy="582109"/>
                    <a:chOff x="8270267" y="21557"/>
                    <a:chExt cx="441821" cy="582109"/>
                  </a:xfrm>
                  <a:solidFill>
                    <a:srgbClr val="005000"/>
                  </a:solidFill>
                </p:grpSpPr>
                <p:sp>
                  <p:nvSpPr>
                    <p:cNvPr id="1306" name="Oval 1305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07" name="Oval 1306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08" name="Oval 1307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09" name="Oval 1308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161" name="Oval 1160"/>
                  <p:cNvSpPr/>
                  <p:nvPr/>
                </p:nvSpPr>
                <p:spPr>
                  <a:xfrm rot="15200309">
                    <a:off x="7448940" y="856742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2" name="Oval 1161"/>
                  <p:cNvSpPr/>
                  <p:nvPr/>
                </p:nvSpPr>
                <p:spPr>
                  <a:xfrm rot="15200309">
                    <a:off x="8385715" y="1338657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3" name="Oval 1162"/>
                  <p:cNvSpPr/>
                  <p:nvPr/>
                </p:nvSpPr>
                <p:spPr>
                  <a:xfrm rot="15200309">
                    <a:off x="7520171" y="447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4" name="Oval 1163"/>
                  <p:cNvSpPr/>
                  <p:nvPr/>
                </p:nvSpPr>
                <p:spPr>
                  <a:xfrm rot="15200309">
                    <a:off x="7751566" y="465543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5" name="Oval 1164"/>
                  <p:cNvSpPr/>
                  <p:nvPr/>
                </p:nvSpPr>
                <p:spPr>
                  <a:xfrm rot="15200309">
                    <a:off x="7643278" y="913010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66" name="Oval 1165"/>
                  <p:cNvSpPr/>
                  <p:nvPr/>
                </p:nvSpPr>
                <p:spPr>
                  <a:xfrm rot="15200309">
                    <a:off x="7545773" y="1099866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167" name="Group 1166"/>
                  <p:cNvGrpSpPr/>
                  <p:nvPr/>
                </p:nvGrpSpPr>
                <p:grpSpPr>
                  <a:xfrm rot="8358179">
                    <a:off x="6990342" y="489833"/>
                    <a:ext cx="629644" cy="751127"/>
                    <a:chOff x="6321012" y="172620"/>
                    <a:chExt cx="629644" cy="751127"/>
                  </a:xfrm>
                </p:grpSpPr>
                <p:sp>
                  <p:nvSpPr>
                    <p:cNvPr id="1297" name="Oval 1296"/>
                    <p:cNvSpPr/>
                    <p:nvPr/>
                  </p:nvSpPr>
                  <p:spPr>
                    <a:xfrm rot="15200309">
                      <a:off x="6699666" y="798161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98" name="Oval 1297"/>
                    <p:cNvSpPr/>
                    <p:nvPr/>
                  </p:nvSpPr>
                  <p:spPr>
                    <a:xfrm rot="15200309">
                      <a:off x="6580150" y="379969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99" name="Oval 1298"/>
                    <p:cNvSpPr/>
                    <p:nvPr/>
                  </p:nvSpPr>
                  <p:spPr>
                    <a:xfrm rot="15200309">
                      <a:off x="6774864" y="58839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300" name="Oval 1299"/>
                    <p:cNvSpPr/>
                    <p:nvPr/>
                  </p:nvSpPr>
                  <p:spPr>
                    <a:xfrm rot="15200309">
                      <a:off x="6450045" y="46136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01" name="Oval 1300"/>
                    <p:cNvSpPr/>
                    <p:nvPr/>
                  </p:nvSpPr>
                  <p:spPr>
                    <a:xfrm rot="15200309">
                      <a:off x="6789029" y="257726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02" name="Oval 1301"/>
                    <p:cNvSpPr/>
                    <p:nvPr/>
                  </p:nvSpPr>
                  <p:spPr>
                    <a:xfrm rot="15200309">
                      <a:off x="6311860" y="57297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303" name="Oval 1302"/>
                    <p:cNvSpPr/>
                    <p:nvPr/>
                  </p:nvSpPr>
                  <p:spPr>
                    <a:xfrm rot="15200309">
                      <a:off x="6614486" y="18177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304" name="Oval 1303"/>
                    <p:cNvSpPr/>
                    <p:nvPr/>
                  </p:nvSpPr>
                  <p:spPr>
                    <a:xfrm rot="15200309">
                      <a:off x="6506198" y="6292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305" name="Oval 1304"/>
                    <p:cNvSpPr/>
                    <p:nvPr/>
                  </p:nvSpPr>
                  <p:spPr>
                    <a:xfrm rot="15200309">
                      <a:off x="6408693" y="8160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168" name="Group 1167"/>
                  <p:cNvGrpSpPr/>
                  <p:nvPr/>
                </p:nvGrpSpPr>
                <p:grpSpPr>
                  <a:xfrm rot="14149929">
                    <a:off x="7283466" y="1241266"/>
                    <a:ext cx="405183" cy="469718"/>
                    <a:chOff x="8270267" y="21557"/>
                    <a:chExt cx="441821" cy="582109"/>
                  </a:xfrm>
                </p:grpSpPr>
                <p:sp>
                  <p:nvSpPr>
                    <p:cNvPr id="1293" name="Oval 1292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94" name="Oval 1293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95" name="Oval 1294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96" name="Oval 1295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169" name="Oval 1168"/>
                  <p:cNvSpPr/>
                  <p:nvPr/>
                </p:nvSpPr>
                <p:spPr>
                  <a:xfrm rot="7878391" flipH="1">
                    <a:off x="7538226" y="1457747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170" name="Group 1169"/>
                  <p:cNvGrpSpPr/>
                  <p:nvPr/>
                </p:nvGrpSpPr>
                <p:grpSpPr>
                  <a:xfrm rot="6599075" flipH="1">
                    <a:off x="6763000" y="1026257"/>
                    <a:ext cx="555931" cy="588392"/>
                    <a:chOff x="7222320" y="-108276"/>
                    <a:chExt cx="468684" cy="529845"/>
                  </a:xfrm>
                </p:grpSpPr>
                <p:sp>
                  <p:nvSpPr>
                    <p:cNvPr id="1288" name="Oval 1287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89" name="Oval 1288"/>
                    <p:cNvSpPr/>
                    <p:nvPr/>
                  </p:nvSpPr>
                  <p:spPr>
                    <a:xfrm rot="13721609">
                      <a:off x="7578608" y="313917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90" name="Oval 1289"/>
                    <p:cNvSpPr/>
                    <p:nvPr/>
                  </p:nvSpPr>
                  <p:spPr>
                    <a:xfrm rot="13721609">
                      <a:off x="7326390" y="-9912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91" name="Oval 1290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92" name="Oval 1291"/>
                    <p:cNvSpPr/>
                    <p:nvPr/>
                  </p:nvSpPr>
                  <p:spPr>
                    <a:xfrm rot="13721609">
                      <a:off x="7343251" y="268793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171" name="Oval 1170"/>
                  <p:cNvSpPr/>
                  <p:nvPr/>
                </p:nvSpPr>
                <p:spPr>
                  <a:xfrm rot="15200309">
                    <a:off x="7881305" y="2365494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2" name="Oval 1171"/>
                  <p:cNvSpPr/>
                  <p:nvPr/>
                </p:nvSpPr>
                <p:spPr>
                  <a:xfrm rot="15200309">
                    <a:off x="8147333" y="227574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3" name="Oval 1172"/>
                  <p:cNvSpPr/>
                  <p:nvPr/>
                </p:nvSpPr>
                <p:spPr>
                  <a:xfrm rot="15200309">
                    <a:off x="8070549" y="2548082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4" name="Oval 1173"/>
                  <p:cNvSpPr/>
                  <p:nvPr/>
                </p:nvSpPr>
                <p:spPr>
                  <a:xfrm rot="15200309">
                    <a:off x="8311281" y="20244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5" name="Oval 1174"/>
                  <p:cNvSpPr/>
                  <p:nvPr/>
                </p:nvSpPr>
                <p:spPr>
                  <a:xfrm rot="15200309">
                    <a:off x="8025693" y="2237209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6" name="Oval 1175"/>
                  <p:cNvSpPr/>
                  <p:nvPr/>
                </p:nvSpPr>
                <p:spPr>
                  <a:xfrm rot="15200309">
                    <a:off x="8453989" y="2249031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7" name="Oval 1176"/>
                  <p:cNvSpPr/>
                  <p:nvPr/>
                </p:nvSpPr>
                <p:spPr>
                  <a:xfrm rot="15200309">
                    <a:off x="8417616" y="2427376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8" name="Oval 1177"/>
                  <p:cNvSpPr/>
                  <p:nvPr/>
                </p:nvSpPr>
                <p:spPr>
                  <a:xfrm rot="15200309">
                    <a:off x="8529855" y="2000127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9" name="Oval 1178"/>
                  <p:cNvSpPr/>
                  <p:nvPr/>
                </p:nvSpPr>
                <p:spPr>
                  <a:xfrm rot="15200309">
                    <a:off x="8319101" y="255688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180" name="Group 1179"/>
                  <p:cNvGrpSpPr/>
                  <p:nvPr/>
                </p:nvGrpSpPr>
                <p:grpSpPr>
                  <a:xfrm flipH="1">
                    <a:off x="8545229" y="1689581"/>
                    <a:ext cx="555931" cy="753717"/>
                    <a:chOff x="7222320" y="27700"/>
                    <a:chExt cx="468684" cy="678720"/>
                  </a:xfrm>
                </p:grpSpPr>
                <p:sp>
                  <p:nvSpPr>
                    <p:cNvPr id="1283" name="Oval 1282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84" name="Oval 1283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85" name="Oval 1284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86" name="Oval 1285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87" name="Oval 1286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181" name="Oval 1180"/>
                  <p:cNvSpPr/>
                  <p:nvPr/>
                </p:nvSpPr>
                <p:spPr>
                  <a:xfrm rot="15200309">
                    <a:off x="8603260" y="2317921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2" name="Oval 1181"/>
                  <p:cNvSpPr/>
                  <p:nvPr/>
                </p:nvSpPr>
                <p:spPr>
                  <a:xfrm rot="15200309">
                    <a:off x="8178270" y="1799666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3" name="Oval 1182"/>
                  <p:cNvSpPr/>
                  <p:nvPr/>
                </p:nvSpPr>
                <p:spPr>
                  <a:xfrm rot="15200309">
                    <a:off x="7906177" y="1819017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4" name="Oval 1183"/>
                  <p:cNvSpPr/>
                  <p:nvPr/>
                </p:nvSpPr>
                <p:spPr>
                  <a:xfrm rot="15200309">
                    <a:off x="8100891" y="2027447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85" name="Oval 1184"/>
                  <p:cNvSpPr/>
                  <p:nvPr/>
                </p:nvSpPr>
                <p:spPr>
                  <a:xfrm rot="15200309">
                    <a:off x="7776072" y="1900411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6" name="Oval 1185"/>
                  <p:cNvSpPr/>
                  <p:nvPr/>
                </p:nvSpPr>
                <p:spPr>
                  <a:xfrm rot="15200309">
                    <a:off x="8453987" y="1905610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7" name="Oval 1186"/>
                  <p:cNvSpPr/>
                  <p:nvPr/>
                </p:nvSpPr>
                <p:spPr>
                  <a:xfrm rot="15200309">
                    <a:off x="8115056" y="1696774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8" name="Oval 1187"/>
                  <p:cNvSpPr/>
                  <p:nvPr/>
                </p:nvSpPr>
                <p:spPr>
                  <a:xfrm rot="15200309">
                    <a:off x="8387896" y="1700382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189" name="Group 1188"/>
                  <p:cNvGrpSpPr/>
                  <p:nvPr/>
                </p:nvGrpSpPr>
                <p:grpSpPr>
                  <a:xfrm>
                    <a:off x="8801741" y="1573190"/>
                    <a:ext cx="441821" cy="582109"/>
                    <a:chOff x="8270267" y="21557"/>
                    <a:chExt cx="441821" cy="582109"/>
                  </a:xfrm>
                </p:grpSpPr>
                <p:sp>
                  <p:nvSpPr>
                    <p:cNvPr id="1279" name="Oval 1278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80" name="Oval 1279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81" name="Oval 1280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82" name="Oval 1281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190" name="Oval 1189"/>
                  <p:cNvSpPr/>
                  <p:nvPr/>
                </p:nvSpPr>
                <p:spPr>
                  <a:xfrm rot="15200309">
                    <a:off x="7637887" y="201201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1" name="Oval 1190"/>
                  <p:cNvSpPr/>
                  <p:nvPr/>
                </p:nvSpPr>
                <p:spPr>
                  <a:xfrm rot="15200309">
                    <a:off x="8574662" y="2493934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2" name="Oval 1191"/>
                  <p:cNvSpPr/>
                  <p:nvPr/>
                </p:nvSpPr>
                <p:spPr>
                  <a:xfrm rot="15200309">
                    <a:off x="7709118" y="1603022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3" name="Oval 1192"/>
                  <p:cNvSpPr/>
                  <p:nvPr/>
                </p:nvSpPr>
                <p:spPr>
                  <a:xfrm rot="15200309">
                    <a:off x="7940513" y="1620820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4" name="Oval 1193"/>
                  <p:cNvSpPr/>
                  <p:nvPr/>
                </p:nvSpPr>
                <p:spPr>
                  <a:xfrm rot="15200309">
                    <a:off x="7832225" y="2068287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195" name="Oval 1194"/>
                  <p:cNvSpPr/>
                  <p:nvPr/>
                </p:nvSpPr>
                <p:spPr>
                  <a:xfrm rot="15200309">
                    <a:off x="7734720" y="225514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196" name="Group 1195"/>
                  <p:cNvGrpSpPr/>
                  <p:nvPr/>
                </p:nvGrpSpPr>
                <p:grpSpPr>
                  <a:xfrm rot="8016676">
                    <a:off x="7166860" y="1627927"/>
                    <a:ext cx="629644" cy="751127"/>
                    <a:chOff x="6321012" y="172620"/>
                    <a:chExt cx="629644" cy="751127"/>
                  </a:xfrm>
                </p:grpSpPr>
                <p:sp>
                  <p:nvSpPr>
                    <p:cNvPr id="1270" name="Oval 1269"/>
                    <p:cNvSpPr/>
                    <p:nvPr/>
                  </p:nvSpPr>
                  <p:spPr>
                    <a:xfrm rot="15200309">
                      <a:off x="6699666" y="798161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71" name="Oval 1270"/>
                    <p:cNvSpPr/>
                    <p:nvPr/>
                  </p:nvSpPr>
                  <p:spPr>
                    <a:xfrm rot="15200309">
                      <a:off x="6580150" y="37996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72" name="Oval 1271"/>
                    <p:cNvSpPr/>
                    <p:nvPr/>
                  </p:nvSpPr>
                  <p:spPr>
                    <a:xfrm rot="15200309">
                      <a:off x="6774864" y="58839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273" name="Oval 1272"/>
                    <p:cNvSpPr/>
                    <p:nvPr/>
                  </p:nvSpPr>
                  <p:spPr>
                    <a:xfrm rot="15200309">
                      <a:off x="6450045" y="461363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74" name="Oval 1273"/>
                    <p:cNvSpPr/>
                    <p:nvPr/>
                  </p:nvSpPr>
                  <p:spPr>
                    <a:xfrm rot="15200309">
                      <a:off x="6789029" y="25772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75" name="Oval 1274"/>
                    <p:cNvSpPr/>
                    <p:nvPr/>
                  </p:nvSpPr>
                  <p:spPr>
                    <a:xfrm rot="15200309">
                      <a:off x="6311860" y="57297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276" name="Oval 1275"/>
                    <p:cNvSpPr/>
                    <p:nvPr/>
                  </p:nvSpPr>
                  <p:spPr>
                    <a:xfrm rot="15200309">
                      <a:off x="6614486" y="18177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277" name="Oval 1276"/>
                    <p:cNvSpPr/>
                    <p:nvPr/>
                  </p:nvSpPr>
                  <p:spPr>
                    <a:xfrm rot="15200309">
                      <a:off x="6506198" y="6292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278" name="Oval 1277"/>
                    <p:cNvSpPr/>
                    <p:nvPr/>
                  </p:nvSpPr>
                  <p:spPr>
                    <a:xfrm rot="15200309">
                      <a:off x="6408693" y="8160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197" name="Group 1196"/>
                  <p:cNvGrpSpPr/>
                  <p:nvPr/>
                </p:nvGrpSpPr>
                <p:grpSpPr>
                  <a:xfrm rot="14149929">
                    <a:off x="7472413" y="2396543"/>
                    <a:ext cx="405183" cy="469718"/>
                    <a:chOff x="8270267" y="21557"/>
                    <a:chExt cx="441821" cy="582109"/>
                  </a:xfrm>
                </p:grpSpPr>
                <p:sp>
                  <p:nvSpPr>
                    <p:cNvPr id="1266" name="Oval 1265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67" name="Oval 1266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68" name="Oval 1267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69" name="Oval 1268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198" name="Oval 1197"/>
                  <p:cNvSpPr/>
                  <p:nvPr/>
                </p:nvSpPr>
                <p:spPr>
                  <a:xfrm rot="7878391" flipH="1">
                    <a:off x="7727173" y="2613024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199" name="Group 1198"/>
                  <p:cNvGrpSpPr/>
                  <p:nvPr/>
                </p:nvGrpSpPr>
                <p:grpSpPr>
                  <a:xfrm rot="6599075" flipH="1">
                    <a:off x="6951947" y="2181534"/>
                    <a:ext cx="555931" cy="588392"/>
                    <a:chOff x="7222320" y="-108276"/>
                    <a:chExt cx="468684" cy="529845"/>
                  </a:xfrm>
                  <a:solidFill>
                    <a:srgbClr val="CCCC00"/>
                  </a:solidFill>
                </p:grpSpPr>
                <p:sp>
                  <p:nvSpPr>
                    <p:cNvPr id="1261" name="Oval 1260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62" name="Oval 1261"/>
                    <p:cNvSpPr/>
                    <p:nvPr/>
                  </p:nvSpPr>
                  <p:spPr>
                    <a:xfrm rot="13721609">
                      <a:off x="7578608" y="313917"/>
                      <a:ext cx="112197" cy="103108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63" name="Oval 1262"/>
                    <p:cNvSpPr/>
                    <p:nvPr/>
                  </p:nvSpPr>
                  <p:spPr>
                    <a:xfrm rot="13721609">
                      <a:off x="7326390" y="-99124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64" name="Oval 1263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65" name="Oval 1264"/>
                    <p:cNvSpPr/>
                    <p:nvPr/>
                  </p:nvSpPr>
                  <p:spPr>
                    <a:xfrm rot="13721609">
                      <a:off x="7343251" y="268793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200" name="Oval 1199"/>
                  <p:cNvSpPr/>
                  <p:nvPr/>
                </p:nvSpPr>
                <p:spPr>
                  <a:xfrm rot="15200309">
                    <a:off x="9007659" y="985517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1" name="Oval 1200"/>
                  <p:cNvSpPr/>
                  <p:nvPr/>
                </p:nvSpPr>
                <p:spPr>
                  <a:xfrm rot="14477466" flipH="1">
                    <a:off x="8886192" y="1257673"/>
                    <a:ext cx="303801" cy="290552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2" name="Oval 1201"/>
                  <p:cNvSpPr/>
                  <p:nvPr/>
                </p:nvSpPr>
                <p:spPr>
                  <a:xfrm rot="15200309">
                    <a:off x="8690244" y="1367395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3" name="Oval 1202"/>
                  <p:cNvSpPr/>
                  <p:nvPr/>
                </p:nvSpPr>
                <p:spPr>
                  <a:xfrm rot="7878391" flipH="1">
                    <a:off x="9231341" y="1234895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4" name="Oval 1203"/>
                  <p:cNvSpPr/>
                  <p:nvPr/>
                </p:nvSpPr>
                <p:spPr>
                  <a:xfrm rot="7878391" flipH="1">
                    <a:off x="6999171" y="1598648"/>
                    <a:ext cx="205379" cy="197661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5" name="Oval 1204"/>
                  <p:cNvSpPr/>
                  <p:nvPr/>
                </p:nvSpPr>
                <p:spPr>
                  <a:xfrm rot="14477466" flipH="1">
                    <a:off x="6806371" y="1782628"/>
                    <a:ext cx="303801" cy="290552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6" name="Oval 1205"/>
                  <p:cNvSpPr/>
                  <p:nvPr/>
                </p:nvSpPr>
                <p:spPr>
                  <a:xfrm rot="15200309">
                    <a:off x="9525508" y="82298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207" name="Group 1206"/>
                  <p:cNvGrpSpPr/>
                  <p:nvPr/>
                </p:nvGrpSpPr>
                <p:grpSpPr>
                  <a:xfrm flipH="1">
                    <a:off x="9540882" y="512442"/>
                    <a:ext cx="555931" cy="753717"/>
                    <a:chOff x="7222320" y="27700"/>
                    <a:chExt cx="468684" cy="678720"/>
                  </a:xfrm>
                </p:grpSpPr>
                <p:sp>
                  <p:nvSpPr>
                    <p:cNvPr id="1256" name="Oval 1255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57" name="Oval 1256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58" name="Oval 1257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59" name="Oval 1258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60" name="Oval 1259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208" name="Oval 1207"/>
                  <p:cNvSpPr/>
                  <p:nvPr/>
                </p:nvSpPr>
                <p:spPr>
                  <a:xfrm rot="15200309">
                    <a:off x="9598913" y="1140782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209" name="Group 1208"/>
                  <p:cNvGrpSpPr/>
                  <p:nvPr/>
                </p:nvGrpSpPr>
                <p:grpSpPr>
                  <a:xfrm>
                    <a:off x="9797394" y="396051"/>
                    <a:ext cx="441821" cy="582109"/>
                    <a:chOff x="8270267" y="21557"/>
                    <a:chExt cx="441821" cy="582109"/>
                  </a:xfrm>
                </p:grpSpPr>
                <p:sp>
                  <p:nvSpPr>
                    <p:cNvPr id="1252" name="Oval 1251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53" name="Oval 1252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54" name="Oval 1253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55" name="Oval 1254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210" name="Oval 1209"/>
                  <p:cNvSpPr/>
                  <p:nvPr/>
                </p:nvSpPr>
                <p:spPr>
                  <a:xfrm rot="15200309">
                    <a:off x="9570315" y="1316795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1" name="Oval 1210"/>
                  <p:cNvSpPr/>
                  <p:nvPr/>
                </p:nvSpPr>
                <p:spPr>
                  <a:xfrm rot="15200309">
                    <a:off x="9638589" y="2227169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2" name="Oval 1211"/>
                  <p:cNvSpPr/>
                  <p:nvPr/>
                </p:nvSpPr>
                <p:spPr>
                  <a:xfrm rot="15200309">
                    <a:off x="9602216" y="2405514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3" name="Oval 1212"/>
                  <p:cNvSpPr/>
                  <p:nvPr/>
                </p:nvSpPr>
                <p:spPr>
                  <a:xfrm rot="15200309">
                    <a:off x="9714455" y="1978265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4" name="Oval 1213"/>
                  <p:cNvSpPr/>
                  <p:nvPr/>
                </p:nvSpPr>
                <p:spPr>
                  <a:xfrm rot="15200309">
                    <a:off x="9503701" y="2535024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215" name="Group 1214"/>
                  <p:cNvGrpSpPr/>
                  <p:nvPr/>
                </p:nvGrpSpPr>
                <p:grpSpPr>
                  <a:xfrm flipH="1">
                    <a:off x="9729829" y="1667719"/>
                    <a:ext cx="555931" cy="753717"/>
                    <a:chOff x="7222320" y="27700"/>
                    <a:chExt cx="468684" cy="678720"/>
                  </a:xfrm>
                  <a:solidFill>
                    <a:srgbClr val="CCCC00"/>
                  </a:solidFill>
                </p:grpSpPr>
                <p:sp>
                  <p:nvSpPr>
                    <p:cNvPr id="1247" name="Oval 1246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48" name="Oval 1247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49" name="Oval 1248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50" name="Oval 1249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51" name="Oval 1250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216" name="Oval 1215"/>
                  <p:cNvSpPr/>
                  <p:nvPr/>
                </p:nvSpPr>
                <p:spPr>
                  <a:xfrm rot="15200309">
                    <a:off x="9787860" y="229605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7" name="Oval 1216"/>
                  <p:cNvSpPr/>
                  <p:nvPr/>
                </p:nvSpPr>
                <p:spPr>
                  <a:xfrm rot="15200309">
                    <a:off x="9638587" y="1883748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8" name="Oval 1217"/>
                  <p:cNvSpPr/>
                  <p:nvPr/>
                </p:nvSpPr>
                <p:spPr>
                  <a:xfrm rot="15200309">
                    <a:off x="9572496" y="1678520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219" name="Group 1218"/>
                  <p:cNvGrpSpPr/>
                  <p:nvPr/>
                </p:nvGrpSpPr>
                <p:grpSpPr>
                  <a:xfrm>
                    <a:off x="9986341" y="1551328"/>
                    <a:ext cx="441821" cy="582109"/>
                    <a:chOff x="8270267" y="21557"/>
                    <a:chExt cx="441821" cy="582109"/>
                  </a:xfrm>
                </p:grpSpPr>
                <p:sp>
                  <p:nvSpPr>
                    <p:cNvPr id="1243" name="Oval 1242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44" name="Oval 1243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45" name="Oval 1244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46" name="Oval 1245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220" name="Oval 1219"/>
                  <p:cNvSpPr/>
                  <p:nvPr/>
                </p:nvSpPr>
                <p:spPr>
                  <a:xfrm rot="15200309">
                    <a:off x="9080872" y="2383848"/>
                    <a:ext cx="235718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1" name="Oval 1220"/>
                  <p:cNvSpPr/>
                  <p:nvPr/>
                </p:nvSpPr>
                <p:spPr>
                  <a:xfrm rot="15200309">
                    <a:off x="7286869" y="2868107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2" name="Oval 1221"/>
                  <p:cNvSpPr/>
                  <p:nvPr/>
                </p:nvSpPr>
                <p:spPr>
                  <a:xfrm rot="14477466" flipH="1">
                    <a:off x="10070792" y="1235811"/>
                    <a:ext cx="303801" cy="290552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3" name="Oval 1222"/>
                  <p:cNvSpPr/>
                  <p:nvPr/>
                </p:nvSpPr>
                <p:spPr>
                  <a:xfrm rot="15200309">
                    <a:off x="9874844" y="134553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4" name="Oval 1223"/>
                  <p:cNvSpPr/>
                  <p:nvPr/>
                </p:nvSpPr>
                <p:spPr>
                  <a:xfrm rot="7878391" flipH="1">
                    <a:off x="10179301" y="976806"/>
                    <a:ext cx="205379" cy="197661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225" name="Group 1224"/>
                  <p:cNvGrpSpPr/>
                  <p:nvPr/>
                </p:nvGrpSpPr>
                <p:grpSpPr>
                  <a:xfrm rot="18455990">
                    <a:off x="8602126" y="427599"/>
                    <a:ext cx="1170886" cy="1000934"/>
                    <a:chOff x="5801519" y="172620"/>
                    <a:chExt cx="1170886" cy="1000934"/>
                  </a:xfrm>
                </p:grpSpPr>
                <p:sp>
                  <p:nvSpPr>
                    <p:cNvPr id="1234" name="Oval 1233"/>
                    <p:cNvSpPr/>
                    <p:nvPr/>
                  </p:nvSpPr>
                  <p:spPr>
                    <a:xfrm rot="15200309">
                      <a:off x="5796974" y="1065902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35" name="Oval 1234"/>
                    <p:cNvSpPr/>
                    <p:nvPr/>
                  </p:nvSpPr>
                  <p:spPr>
                    <a:xfrm rot="15200309">
                      <a:off x="6580150" y="37996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36" name="Oval 1235"/>
                    <p:cNvSpPr/>
                    <p:nvPr/>
                  </p:nvSpPr>
                  <p:spPr>
                    <a:xfrm rot="15200309">
                      <a:off x="6774864" y="58839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237" name="Oval 1236"/>
                    <p:cNvSpPr/>
                    <p:nvPr/>
                  </p:nvSpPr>
                  <p:spPr>
                    <a:xfrm rot="15200309">
                      <a:off x="6450045" y="461363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38" name="Oval 1237"/>
                    <p:cNvSpPr/>
                    <p:nvPr/>
                  </p:nvSpPr>
                  <p:spPr>
                    <a:xfrm rot="15200309">
                      <a:off x="6864752" y="46018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39" name="Oval 1238"/>
                    <p:cNvSpPr/>
                    <p:nvPr/>
                  </p:nvSpPr>
                  <p:spPr>
                    <a:xfrm rot="15200309">
                      <a:off x="6311860" y="57297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240" name="Oval 1239"/>
                    <p:cNvSpPr/>
                    <p:nvPr/>
                  </p:nvSpPr>
                  <p:spPr>
                    <a:xfrm rot="15200309">
                      <a:off x="6614486" y="18177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241" name="Oval 1240"/>
                    <p:cNvSpPr/>
                    <p:nvPr/>
                  </p:nvSpPr>
                  <p:spPr>
                    <a:xfrm rot="15200309">
                      <a:off x="6506198" y="6292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242" name="Oval 1241"/>
                    <p:cNvSpPr/>
                    <p:nvPr/>
                  </p:nvSpPr>
                  <p:spPr>
                    <a:xfrm rot="15200309">
                      <a:off x="6408693" y="8160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226" name="Group 1225"/>
                  <p:cNvGrpSpPr/>
                  <p:nvPr/>
                </p:nvGrpSpPr>
                <p:grpSpPr>
                  <a:xfrm rot="12232306" flipH="1">
                    <a:off x="9182287" y="1706508"/>
                    <a:ext cx="555931" cy="753717"/>
                    <a:chOff x="7222320" y="27700"/>
                    <a:chExt cx="468684" cy="678720"/>
                  </a:xfrm>
                  <a:solidFill>
                    <a:srgbClr val="CCCC00"/>
                  </a:solidFill>
                </p:grpSpPr>
                <p:sp>
                  <p:nvSpPr>
                    <p:cNvPr id="1229" name="Oval 1228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30" name="Oval 1229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31" name="Oval 1230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32" name="Oval 1231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33" name="Oval 1232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227" name="Oval 1226"/>
                  <p:cNvSpPr/>
                  <p:nvPr/>
                </p:nvSpPr>
                <p:spPr>
                  <a:xfrm rot="15200309">
                    <a:off x="9525258" y="204990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8" name="Oval 1227"/>
                  <p:cNvSpPr/>
                  <p:nvPr/>
                </p:nvSpPr>
                <p:spPr>
                  <a:xfrm rot="15200309">
                    <a:off x="9413311" y="1440685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61" name="Group 960"/>
                <p:cNvGrpSpPr/>
                <p:nvPr/>
              </p:nvGrpSpPr>
              <p:grpSpPr>
                <a:xfrm rot="6411858">
                  <a:off x="8005555" y="979619"/>
                  <a:ext cx="3025521" cy="2084749"/>
                  <a:chOff x="6746770" y="342623"/>
                  <a:chExt cx="3704751" cy="2554884"/>
                </a:xfrm>
              </p:grpSpPr>
              <p:sp>
                <p:nvSpPr>
                  <p:cNvPr id="969" name="Oval 968"/>
                  <p:cNvSpPr/>
                  <p:nvPr/>
                </p:nvSpPr>
                <p:spPr>
                  <a:xfrm rot="15200309">
                    <a:off x="7692358" y="1210217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0" name="Oval 969"/>
                  <p:cNvSpPr/>
                  <p:nvPr/>
                </p:nvSpPr>
                <p:spPr>
                  <a:xfrm rot="15200309">
                    <a:off x="7958386" y="1120466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1" name="Oval 970"/>
                  <p:cNvSpPr/>
                  <p:nvPr/>
                </p:nvSpPr>
                <p:spPr>
                  <a:xfrm rot="15200309">
                    <a:off x="7881602" y="1392805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2" name="Oval 971"/>
                  <p:cNvSpPr/>
                  <p:nvPr/>
                </p:nvSpPr>
                <p:spPr>
                  <a:xfrm rot="15200309">
                    <a:off x="8122334" y="869162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3" name="Oval 972"/>
                  <p:cNvSpPr/>
                  <p:nvPr/>
                </p:nvSpPr>
                <p:spPr>
                  <a:xfrm rot="15200309">
                    <a:off x="7836746" y="108193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4" name="Oval 973"/>
                  <p:cNvSpPr/>
                  <p:nvPr/>
                </p:nvSpPr>
                <p:spPr>
                  <a:xfrm rot="15200309">
                    <a:off x="8265042" y="1093754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5" name="Oval 974"/>
                  <p:cNvSpPr/>
                  <p:nvPr/>
                </p:nvSpPr>
                <p:spPr>
                  <a:xfrm rot="15200309">
                    <a:off x="8228669" y="1272099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6" name="Oval 975"/>
                  <p:cNvSpPr/>
                  <p:nvPr/>
                </p:nvSpPr>
                <p:spPr>
                  <a:xfrm rot="15200309">
                    <a:off x="8340908" y="84485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7" name="Oval 976"/>
                  <p:cNvSpPr/>
                  <p:nvPr/>
                </p:nvSpPr>
                <p:spPr>
                  <a:xfrm rot="15200309">
                    <a:off x="8130154" y="1401609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978" name="Group 977"/>
                  <p:cNvGrpSpPr/>
                  <p:nvPr/>
                </p:nvGrpSpPr>
                <p:grpSpPr>
                  <a:xfrm flipH="1">
                    <a:off x="8356282" y="534304"/>
                    <a:ext cx="555931" cy="753717"/>
                    <a:chOff x="7222320" y="27700"/>
                    <a:chExt cx="468684" cy="678720"/>
                  </a:xfrm>
                </p:grpSpPr>
                <p:sp>
                  <p:nvSpPr>
                    <p:cNvPr id="1137" name="Oval 1136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38" name="Oval 1137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39" name="Oval 1138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40" name="Oval 1139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41" name="Oval 1140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979" name="Oval 978"/>
                  <p:cNvSpPr/>
                  <p:nvPr/>
                </p:nvSpPr>
                <p:spPr>
                  <a:xfrm rot="15200309">
                    <a:off x="8414313" y="116264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0" name="Oval 979"/>
                  <p:cNvSpPr/>
                  <p:nvPr/>
                </p:nvSpPr>
                <p:spPr>
                  <a:xfrm rot="15200309">
                    <a:off x="7989323" y="64438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1" name="Oval 980"/>
                  <p:cNvSpPr/>
                  <p:nvPr/>
                </p:nvSpPr>
                <p:spPr>
                  <a:xfrm rot="15200309">
                    <a:off x="7717230" y="663740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2" name="Oval 981"/>
                  <p:cNvSpPr/>
                  <p:nvPr/>
                </p:nvSpPr>
                <p:spPr>
                  <a:xfrm rot="15200309">
                    <a:off x="7911944" y="872170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3" name="Oval 982"/>
                  <p:cNvSpPr/>
                  <p:nvPr/>
                </p:nvSpPr>
                <p:spPr>
                  <a:xfrm rot="15200309">
                    <a:off x="7587125" y="745134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4" name="Oval 983"/>
                  <p:cNvSpPr/>
                  <p:nvPr/>
                </p:nvSpPr>
                <p:spPr>
                  <a:xfrm rot="15200309">
                    <a:off x="8265040" y="75033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5" name="Oval 984"/>
                  <p:cNvSpPr/>
                  <p:nvPr/>
                </p:nvSpPr>
                <p:spPr>
                  <a:xfrm rot="15200309">
                    <a:off x="7926109" y="541497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6" name="Oval 985"/>
                  <p:cNvSpPr/>
                  <p:nvPr/>
                </p:nvSpPr>
                <p:spPr>
                  <a:xfrm rot="15200309">
                    <a:off x="8198949" y="545105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987" name="Group 986"/>
                  <p:cNvGrpSpPr/>
                  <p:nvPr/>
                </p:nvGrpSpPr>
                <p:grpSpPr>
                  <a:xfrm>
                    <a:off x="8612794" y="417913"/>
                    <a:ext cx="441821" cy="582109"/>
                    <a:chOff x="8270267" y="21557"/>
                    <a:chExt cx="441821" cy="582109"/>
                  </a:xfrm>
                  <a:solidFill>
                    <a:srgbClr val="005000"/>
                  </a:solidFill>
                </p:grpSpPr>
                <p:sp>
                  <p:nvSpPr>
                    <p:cNvPr id="1133" name="Oval 1132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34" name="Oval 1133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35" name="Oval 1134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36" name="Oval 1135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988" name="Oval 987"/>
                  <p:cNvSpPr/>
                  <p:nvPr/>
                </p:nvSpPr>
                <p:spPr>
                  <a:xfrm rot="15200309">
                    <a:off x="7448940" y="856742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89" name="Oval 988"/>
                  <p:cNvSpPr/>
                  <p:nvPr/>
                </p:nvSpPr>
                <p:spPr>
                  <a:xfrm rot="15200309">
                    <a:off x="8385715" y="1338657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0" name="Oval 989"/>
                  <p:cNvSpPr/>
                  <p:nvPr/>
                </p:nvSpPr>
                <p:spPr>
                  <a:xfrm rot="15200309">
                    <a:off x="7520171" y="447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1" name="Oval 990"/>
                  <p:cNvSpPr/>
                  <p:nvPr/>
                </p:nvSpPr>
                <p:spPr>
                  <a:xfrm rot="15200309">
                    <a:off x="7751566" y="465543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2" name="Oval 991"/>
                  <p:cNvSpPr/>
                  <p:nvPr/>
                </p:nvSpPr>
                <p:spPr>
                  <a:xfrm rot="15200309">
                    <a:off x="7643278" y="913010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993" name="Oval 992"/>
                  <p:cNvSpPr/>
                  <p:nvPr/>
                </p:nvSpPr>
                <p:spPr>
                  <a:xfrm rot="15200309">
                    <a:off x="7545773" y="1099866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994" name="Group 993"/>
                  <p:cNvGrpSpPr/>
                  <p:nvPr/>
                </p:nvGrpSpPr>
                <p:grpSpPr>
                  <a:xfrm rot="8358179">
                    <a:off x="6990342" y="489833"/>
                    <a:ext cx="629644" cy="751127"/>
                    <a:chOff x="6321012" y="172620"/>
                    <a:chExt cx="629644" cy="751127"/>
                  </a:xfrm>
                </p:grpSpPr>
                <p:sp>
                  <p:nvSpPr>
                    <p:cNvPr id="1124" name="Oval 1123"/>
                    <p:cNvSpPr/>
                    <p:nvPr/>
                  </p:nvSpPr>
                  <p:spPr>
                    <a:xfrm rot="15200309">
                      <a:off x="6699666" y="798161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5" name="Oval 1124"/>
                    <p:cNvSpPr/>
                    <p:nvPr/>
                  </p:nvSpPr>
                  <p:spPr>
                    <a:xfrm rot="15200309">
                      <a:off x="6580150" y="379969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6" name="Oval 1125"/>
                    <p:cNvSpPr/>
                    <p:nvPr/>
                  </p:nvSpPr>
                  <p:spPr>
                    <a:xfrm rot="15200309">
                      <a:off x="6774864" y="58839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127" name="Oval 1126"/>
                    <p:cNvSpPr/>
                    <p:nvPr/>
                  </p:nvSpPr>
                  <p:spPr>
                    <a:xfrm rot="15200309">
                      <a:off x="6450045" y="46136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8" name="Oval 1127"/>
                    <p:cNvSpPr/>
                    <p:nvPr/>
                  </p:nvSpPr>
                  <p:spPr>
                    <a:xfrm rot="15200309">
                      <a:off x="6789029" y="257726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9" name="Oval 1128"/>
                    <p:cNvSpPr/>
                    <p:nvPr/>
                  </p:nvSpPr>
                  <p:spPr>
                    <a:xfrm rot="15200309">
                      <a:off x="6311860" y="57297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130" name="Oval 1129"/>
                    <p:cNvSpPr/>
                    <p:nvPr/>
                  </p:nvSpPr>
                  <p:spPr>
                    <a:xfrm rot="15200309">
                      <a:off x="6614486" y="18177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131" name="Oval 1130"/>
                    <p:cNvSpPr/>
                    <p:nvPr/>
                  </p:nvSpPr>
                  <p:spPr>
                    <a:xfrm rot="15200309">
                      <a:off x="6506198" y="6292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132" name="Oval 1131"/>
                    <p:cNvSpPr/>
                    <p:nvPr/>
                  </p:nvSpPr>
                  <p:spPr>
                    <a:xfrm rot="15200309">
                      <a:off x="6408693" y="8160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995" name="Group 994"/>
                  <p:cNvGrpSpPr/>
                  <p:nvPr/>
                </p:nvGrpSpPr>
                <p:grpSpPr>
                  <a:xfrm rot="14149929">
                    <a:off x="7283466" y="1241266"/>
                    <a:ext cx="405183" cy="469718"/>
                    <a:chOff x="8270267" y="21557"/>
                    <a:chExt cx="441821" cy="582109"/>
                  </a:xfrm>
                </p:grpSpPr>
                <p:sp>
                  <p:nvSpPr>
                    <p:cNvPr id="1120" name="Oval 1119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1" name="Oval 1120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2" name="Oval 1121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3" name="Oval 1122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996" name="Oval 995"/>
                  <p:cNvSpPr/>
                  <p:nvPr/>
                </p:nvSpPr>
                <p:spPr>
                  <a:xfrm rot="7878391" flipH="1">
                    <a:off x="7538226" y="1457747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997" name="Group 996"/>
                  <p:cNvGrpSpPr/>
                  <p:nvPr/>
                </p:nvGrpSpPr>
                <p:grpSpPr>
                  <a:xfrm rot="6599075" flipH="1">
                    <a:off x="6763000" y="1026257"/>
                    <a:ext cx="555931" cy="588392"/>
                    <a:chOff x="7222320" y="-108276"/>
                    <a:chExt cx="468684" cy="529845"/>
                  </a:xfrm>
                </p:grpSpPr>
                <p:sp>
                  <p:nvSpPr>
                    <p:cNvPr id="1115" name="Oval 1114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6" name="Oval 1115"/>
                    <p:cNvSpPr/>
                    <p:nvPr/>
                  </p:nvSpPr>
                  <p:spPr>
                    <a:xfrm rot="13721609">
                      <a:off x="7578608" y="313917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7" name="Oval 1116"/>
                    <p:cNvSpPr/>
                    <p:nvPr/>
                  </p:nvSpPr>
                  <p:spPr>
                    <a:xfrm rot="13721609">
                      <a:off x="7326390" y="-9912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8" name="Oval 1117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9" name="Oval 1118"/>
                    <p:cNvSpPr/>
                    <p:nvPr/>
                  </p:nvSpPr>
                  <p:spPr>
                    <a:xfrm rot="13721609">
                      <a:off x="7343251" y="268793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998" name="Oval 997"/>
                  <p:cNvSpPr/>
                  <p:nvPr/>
                </p:nvSpPr>
                <p:spPr>
                  <a:xfrm rot="15200309">
                    <a:off x="7881305" y="2365494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9" name="Oval 998"/>
                  <p:cNvSpPr/>
                  <p:nvPr/>
                </p:nvSpPr>
                <p:spPr>
                  <a:xfrm rot="15200309">
                    <a:off x="8147333" y="227574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0" name="Oval 999"/>
                  <p:cNvSpPr/>
                  <p:nvPr/>
                </p:nvSpPr>
                <p:spPr>
                  <a:xfrm rot="15200309">
                    <a:off x="8070549" y="2548082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1" name="Oval 1000"/>
                  <p:cNvSpPr/>
                  <p:nvPr/>
                </p:nvSpPr>
                <p:spPr>
                  <a:xfrm rot="15200309">
                    <a:off x="8311281" y="20244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2" name="Oval 1001"/>
                  <p:cNvSpPr/>
                  <p:nvPr/>
                </p:nvSpPr>
                <p:spPr>
                  <a:xfrm rot="15200309">
                    <a:off x="8025693" y="2237209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3" name="Oval 1002"/>
                  <p:cNvSpPr/>
                  <p:nvPr/>
                </p:nvSpPr>
                <p:spPr>
                  <a:xfrm rot="15200309">
                    <a:off x="8453989" y="2249031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4" name="Oval 1003"/>
                  <p:cNvSpPr/>
                  <p:nvPr/>
                </p:nvSpPr>
                <p:spPr>
                  <a:xfrm rot="15200309">
                    <a:off x="8417616" y="2427376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5" name="Oval 1004"/>
                  <p:cNvSpPr/>
                  <p:nvPr/>
                </p:nvSpPr>
                <p:spPr>
                  <a:xfrm rot="15200309">
                    <a:off x="8529855" y="2000127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6" name="Oval 1005"/>
                  <p:cNvSpPr/>
                  <p:nvPr/>
                </p:nvSpPr>
                <p:spPr>
                  <a:xfrm rot="15200309">
                    <a:off x="8319101" y="255688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007" name="Group 1006"/>
                  <p:cNvGrpSpPr/>
                  <p:nvPr/>
                </p:nvGrpSpPr>
                <p:grpSpPr>
                  <a:xfrm flipH="1">
                    <a:off x="8545229" y="1689581"/>
                    <a:ext cx="555931" cy="753717"/>
                    <a:chOff x="7222320" y="27700"/>
                    <a:chExt cx="468684" cy="678720"/>
                  </a:xfrm>
                </p:grpSpPr>
                <p:sp>
                  <p:nvSpPr>
                    <p:cNvPr id="1110" name="Oval 1109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1" name="Oval 1110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2" name="Oval 1111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3" name="Oval 1112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4" name="Oval 1113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08" name="Oval 1007"/>
                  <p:cNvSpPr/>
                  <p:nvPr/>
                </p:nvSpPr>
                <p:spPr>
                  <a:xfrm rot="15200309">
                    <a:off x="8603260" y="2317921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9" name="Oval 1008"/>
                  <p:cNvSpPr/>
                  <p:nvPr/>
                </p:nvSpPr>
                <p:spPr>
                  <a:xfrm rot="15200309">
                    <a:off x="8178270" y="1799666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0" name="Oval 1009"/>
                  <p:cNvSpPr/>
                  <p:nvPr/>
                </p:nvSpPr>
                <p:spPr>
                  <a:xfrm rot="15200309">
                    <a:off x="7906177" y="1819017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1" name="Oval 1010"/>
                  <p:cNvSpPr/>
                  <p:nvPr/>
                </p:nvSpPr>
                <p:spPr>
                  <a:xfrm rot="15200309">
                    <a:off x="8100891" y="2027447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2" name="Oval 1011"/>
                  <p:cNvSpPr/>
                  <p:nvPr/>
                </p:nvSpPr>
                <p:spPr>
                  <a:xfrm rot="15200309">
                    <a:off x="7776072" y="1900411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3" name="Oval 1012"/>
                  <p:cNvSpPr/>
                  <p:nvPr/>
                </p:nvSpPr>
                <p:spPr>
                  <a:xfrm rot="15200309">
                    <a:off x="8453987" y="1905610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4" name="Oval 1013"/>
                  <p:cNvSpPr/>
                  <p:nvPr/>
                </p:nvSpPr>
                <p:spPr>
                  <a:xfrm rot="15200309">
                    <a:off x="8115056" y="1696774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5" name="Oval 1014"/>
                  <p:cNvSpPr/>
                  <p:nvPr/>
                </p:nvSpPr>
                <p:spPr>
                  <a:xfrm rot="15200309">
                    <a:off x="8387896" y="1700382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016" name="Group 1015"/>
                  <p:cNvGrpSpPr/>
                  <p:nvPr/>
                </p:nvGrpSpPr>
                <p:grpSpPr>
                  <a:xfrm>
                    <a:off x="8801741" y="1573190"/>
                    <a:ext cx="441821" cy="582109"/>
                    <a:chOff x="8270267" y="21557"/>
                    <a:chExt cx="441821" cy="582109"/>
                  </a:xfrm>
                </p:grpSpPr>
                <p:sp>
                  <p:nvSpPr>
                    <p:cNvPr id="1106" name="Oval 1105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7" name="Oval 1106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8" name="Oval 1107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9" name="Oval 1108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17" name="Oval 1016"/>
                  <p:cNvSpPr/>
                  <p:nvPr/>
                </p:nvSpPr>
                <p:spPr>
                  <a:xfrm rot="15200309">
                    <a:off x="7637887" y="201201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18" name="Oval 1017"/>
                  <p:cNvSpPr/>
                  <p:nvPr/>
                </p:nvSpPr>
                <p:spPr>
                  <a:xfrm rot="15200309">
                    <a:off x="8574662" y="2493934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9" name="Oval 1018"/>
                  <p:cNvSpPr/>
                  <p:nvPr/>
                </p:nvSpPr>
                <p:spPr>
                  <a:xfrm rot="15200309">
                    <a:off x="7709118" y="1603022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0" name="Oval 1019"/>
                  <p:cNvSpPr/>
                  <p:nvPr/>
                </p:nvSpPr>
                <p:spPr>
                  <a:xfrm rot="15200309">
                    <a:off x="7940513" y="1620820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1" name="Oval 1020"/>
                  <p:cNvSpPr/>
                  <p:nvPr/>
                </p:nvSpPr>
                <p:spPr>
                  <a:xfrm rot="15200309">
                    <a:off x="7832225" y="2068287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022" name="Oval 1021"/>
                  <p:cNvSpPr/>
                  <p:nvPr/>
                </p:nvSpPr>
                <p:spPr>
                  <a:xfrm rot="15200309">
                    <a:off x="7734720" y="225514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023" name="Group 1022"/>
                  <p:cNvGrpSpPr/>
                  <p:nvPr/>
                </p:nvGrpSpPr>
                <p:grpSpPr>
                  <a:xfrm rot="8016676">
                    <a:off x="7166860" y="1627927"/>
                    <a:ext cx="629644" cy="751127"/>
                    <a:chOff x="6321012" y="172620"/>
                    <a:chExt cx="629644" cy="751127"/>
                  </a:xfrm>
                </p:grpSpPr>
                <p:sp>
                  <p:nvSpPr>
                    <p:cNvPr id="1097" name="Oval 1096"/>
                    <p:cNvSpPr/>
                    <p:nvPr/>
                  </p:nvSpPr>
                  <p:spPr>
                    <a:xfrm rot="15200309">
                      <a:off x="6699666" y="798161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8" name="Oval 1097"/>
                    <p:cNvSpPr/>
                    <p:nvPr/>
                  </p:nvSpPr>
                  <p:spPr>
                    <a:xfrm rot="15200309">
                      <a:off x="6580150" y="37996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9" name="Oval 1098"/>
                    <p:cNvSpPr/>
                    <p:nvPr/>
                  </p:nvSpPr>
                  <p:spPr>
                    <a:xfrm rot="15200309">
                      <a:off x="6774864" y="58839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100" name="Oval 1099"/>
                    <p:cNvSpPr/>
                    <p:nvPr/>
                  </p:nvSpPr>
                  <p:spPr>
                    <a:xfrm rot="15200309">
                      <a:off x="6450045" y="461363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1" name="Oval 1100"/>
                    <p:cNvSpPr/>
                    <p:nvPr/>
                  </p:nvSpPr>
                  <p:spPr>
                    <a:xfrm rot="15200309">
                      <a:off x="6789029" y="25772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2" name="Oval 1101"/>
                    <p:cNvSpPr/>
                    <p:nvPr/>
                  </p:nvSpPr>
                  <p:spPr>
                    <a:xfrm rot="15200309">
                      <a:off x="6311860" y="57297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103" name="Oval 1102"/>
                    <p:cNvSpPr/>
                    <p:nvPr/>
                  </p:nvSpPr>
                  <p:spPr>
                    <a:xfrm rot="15200309">
                      <a:off x="6614486" y="18177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104" name="Oval 1103"/>
                    <p:cNvSpPr/>
                    <p:nvPr/>
                  </p:nvSpPr>
                  <p:spPr>
                    <a:xfrm rot="15200309">
                      <a:off x="6506198" y="6292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105" name="Oval 1104"/>
                    <p:cNvSpPr/>
                    <p:nvPr/>
                  </p:nvSpPr>
                  <p:spPr>
                    <a:xfrm rot="15200309">
                      <a:off x="6408693" y="8160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024" name="Group 1023"/>
                  <p:cNvGrpSpPr/>
                  <p:nvPr/>
                </p:nvGrpSpPr>
                <p:grpSpPr>
                  <a:xfrm rot="14149929">
                    <a:off x="7472413" y="2396543"/>
                    <a:ext cx="405183" cy="469718"/>
                    <a:chOff x="8270267" y="21557"/>
                    <a:chExt cx="441821" cy="582109"/>
                  </a:xfrm>
                </p:grpSpPr>
                <p:sp>
                  <p:nvSpPr>
                    <p:cNvPr id="1093" name="Oval 1092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4" name="Oval 1093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5" name="Oval 1094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6" name="Oval 1095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25" name="Oval 1024"/>
                  <p:cNvSpPr/>
                  <p:nvPr/>
                </p:nvSpPr>
                <p:spPr>
                  <a:xfrm rot="7878391" flipH="1">
                    <a:off x="7928584" y="2695987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026" name="Group 1025"/>
                  <p:cNvGrpSpPr/>
                  <p:nvPr/>
                </p:nvGrpSpPr>
                <p:grpSpPr>
                  <a:xfrm rot="6599075" flipH="1">
                    <a:off x="6951947" y="2181534"/>
                    <a:ext cx="555931" cy="588392"/>
                    <a:chOff x="7222320" y="-108276"/>
                    <a:chExt cx="468684" cy="529845"/>
                  </a:xfrm>
                  <a:solidFill>
                    <a:srgbClr val="CCCC00"/>
                  </a:solidFill>
                </p:grpSpPr>
                <p:sp>
                  <p:nvSpPr>
                    <p:cNvPr id="1088" name="Oval 1087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9" name="Oval 1088"/>
                    <p:cNvSpPr/>
                    <p:nvPr/>
                  </p:nvSpPr>
                  <p:spPr>
                    <a:xfrm rot="13721609">
                      <a:off x="7578608" y="313917"/>
                      <a:ext cx="112197" cy="103108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0" name="Oval 1089"/>
                    <p:cNvSpPr/>
                    <p:nvPr/>
                  </p:nvSpPr>
                  <p:spPr>
                    <a:xfrm rot="13721609">
                      <a:off x="7326390" y="-99124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1" name="Oval 1090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2" name="Oval 1091"/>
                    <p:cNvSpPr/>
                    <p:nvPr/>
                  </p:nvSpPr>
                  <p:spPr>
                    <a:xfrm rot="13721609">
                      <a:off x="7343251" y="268793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27" name="Oval 1026"/>
                  <p:cNvSpPr/>
                  <p:nvPr/>
                </p:nvSpPr>
                <p:spPr>
                  <a:xfrm rot="15200309">
                    <a:off x="9007659" y="985517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8" name="Oval 1027"/>
                  <p:cNvSpPr/>
                  <p:nvPr/>
                </p:nvSpPr>
                <p:spPr>
                  <a:xfrm rot="14477466" flipH="1">
                    <a:off x="8886192" y="1257673"/>
                    <a:ext cx="303801" cy="290552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9" name="Oval 1028"/>
                  <p:cNvSpPr/>
                  <p:nvPr/>
                </p:nvSpPr>
                <p:spPr>
                  <a:xfrm rot="15200309">
                    <a:off x="8690244" y="1367395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0" name="Oval 1029"/>
                  <p:cNvSpPr/>
                  <p:nvPr/>
                </p:nvSpPr>
                <p:spPr>
                  <a:xfrm rot="7878391" flipH="1">
                    <a:off x="9231341" y="1234895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1" name="Oval 1030"/>
                  <p:cNvSpPr/>
                  <p:nvPr/>
                </p:nvSpPr>
                <p:spPr>
                  <a:xfrm rot="7878391" flipH="1">
                    <a:off x="6999171" y="1598648"/>
                    <a:ext cx="205379" cy="197661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2" name="Oval 1031"/>
                  <p:cNvSpPr/>
                  <p:nvPr/>
                </p:nvSpPr>
                <p:spPr>
                  <a:xfrm rot="14477466" flipH="1">
                    <a:off x="6806371" y="1782628"/>
                    <a:ext cx="303801" cy="290552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3" name="Oval 1032"/>
                  <p:cNvSpPr/>
                  <p:nvPr/>
                </p:nvSpPr>
                <p:spPr>
                  <a:xfrm rot="15200309">
                    <a:off x="9525508" y="82298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034" name="Group 1033"/>
                  <p:cNvGrpSpPr/>
                  <p:nvPr/>
                </p:nvGrpSpPr>
                <p:grpSpPr>
                  <a:xfrm flipH="1">
                    <a:off x="9540882" y="512442"/>
                    <a:ext cx="555931" cy="753717"/>
                    <a:chOff x="7222320" y="27700"/>
                    <a:chExt cx="468684" cy="678720"/>
                  </a:xfrm>
                </p:grpSpPr>
                <p:sp>
                  <p:nvSpPr>
                    <p:cNvPr id="1083" name="Oval 1082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4" name="Oval 1083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5" name="Oval 1084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6" name="Oval 1085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7" name="Oval 1086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35" name="Oval 1034"/>
                  <p:cNvSpPr/>
                  <p:nvPr/>
                </p:nvSpPr>
                <p:spPr>
                  <a:xfrm rot="15200309">
                    <a:off x="9598913" y="1140782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036" name="Group 1035"/>
                  <p:cNvGrpSpPr/>
                  <p:nvPr/>
                </p:nvGrpSpPr>
                <p:grpSpPr>
                  <a:xfrm>
                    <a:off x="9797394" y="396051"/>
                    <a:ext cx="441821" cy="582109"/>
                    <a:chOff x="8270267" y="21557"/>
                    <a:chExt cx="441821" cy="582109"/>
                  </a:xfrm>
                </p:grpSpPr>
                <p:sp>
                  <p:nvSpPr>
                    <p:cNvPr id="1079" name="Oval 1078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0" name="Oval 1079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1" name="Oval 1080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2" name="Oval 1081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37" name="Oval 1036"/>
                  <p:cNvSpPr/>
                  <p:nvPr/>
                </p:nvSpPr>
                <p:spPr>
                  <a:xfrm rot="15200309">
                    <a:off x="9570315" y="1316795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8" name="Oval 1037"/>
                  <p:cNvSpPr/>
                  <p:nvPr/>
                </p:nvSpPr>
                <p:spPr>
                  <a:xfrm rot="15200309">
                    <a:off x="9638589" y="2227169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9" name="Oval 1038"/>
                  <p:cNvSpPr/>
                  <p:nvPr/>
                </p:nvSpPr>
                <p:spPr>
                  <a:xfrm rot="15200309">
                    <a:off x="9602216" y="2405514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0" name="Oval 1039"/>
                  <p:cNvSpPr/>
                  <p:nvPr/>
                </p:nvSpPr>
                <p:spPr>
                  <a:xfrm rot="15200309">
                    <a:off x="9714455" y="1978265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1" name="Oval 1040"/>
                  <p:cNvSpPr/>
                  <p:nvPr/>
                </p:nvSpPr>
                <p:spPr>
                  <a:xfrm rot="15200309">
                    <a:off x="9503701" y="2535024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042" name="Group 1041"/>
                  <p:cNvGrpSpPr/>
                  <p:nvPr/>
                </p:nvGrpSpPr>
                <p:grpSpPr>
                  <a:xfrm flipH="1">
                    <a:off x="9729829" y="1667719"/>
                    <a:ext cx="555931" cy="753717"/>
                    <a:chOff x="7222320" y="27700"/>
                    <a:chExt cx="468684" cy="678720"/>
                  </a:xfrm>
                  <a:solidFill>
                    <a:srgbClr val="CCCC00"/>
                  </a:solidFill>
                </p:grpSpPr>
                <p:sp>
                  <p:nvSpPr>
                    <p:cNvPr id="1074" name="Oval 1073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5" name="Oval 1074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6" name="Oval 1075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7" name="Oval 1076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8" name="Oval 1077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43" name="Oval 1042"/>
                  <p:cNvSpPr/>
                  <p:nvPr/>
                </p:nvSpPr>
                <p:spPr>
                  <a:xfrm rot="15200309">
                    <a:off x="9787860" y="229605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4" name="Oval 1043"/>
                  <p:cNvSpPr/>
                  <p:nvPr/>
                </p:nvSpPr>
                <p:spPr>
                  <a:xfrm rot="15200309">
                    <a:off x="9638587" y="1883748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5" name="Oval 1044"/>
                  <p:cNvSpPr/>
                  <p:nvPr/>
                </p:nvSpPr>
                <p:spPr>
                  <a:xfrm rot="15200309">
                    <a:off x="9572496" y="1678520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046" name="Group 1045"/>
                  <p:cNvGrpSpPr/>
                  <p:nvPr/>
                </p:nvGrpSpPr>
                <p:grpSpPr>
                  <a:xfrm>
                    <a:off x="9986341" y="1551328"/>
                    <a:ext cx="441821" cy="582109"/>
                    <a:chOff x="8270267" y="21557"/>
                    <a:chExt cx="441821" cy="582109"/>
                  </a:xfrm>
                </p:grpSpPr>
                <p:sp>
                  <p:nvSpPr>
                    <p:cNvPr id="1070" name="Oval 1069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1" name="Oval 1070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2" name="Oval 1071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3" name="Oval 1072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47" name="Oval 1046"/>
                  <p:cNvSpPr/>
                  <p:nvPr/>
                </p:nvSpPr>
                <p:spPr>
                  <a:xfrm rot="15200309">
                    <a:off x="9080872" y="2383848"/>
                    <a:ext cx="235718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8" name="Oval 1047"/>
                  <p:cNvSpPr/>
                  <p:nvPr/>
                </p:nvSpPr>
                <p:spPr>
                  <a:xfrm rot="15200309">
                    <a:off x="10192259" y="963655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9" name="Oval 1048"/>
                  <p:cNvSpPr/>
                  <p:nvPr/>
                </p:nvSpPr>
                <p:spPr>
                  <a:xfrm rot="14477466" flipH="1">
                    <a:off x="10070792" y="1235811"/>
                    <a:ext cx="303801" cy="290552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0" name="Oval 1049"/>
                  <p:cNvSpPr/>
                  <p:nvPr/>
                </p:nvSpPr>
                <p:spPr>
                  <a:xfrm rot="15200309">
                    <a:off x="9874844" y="134553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1" name="Oval 1050"/>
                  <p:cNvSpPr/>
                  <p:nvPr/>
                </p:nvSpPr>
                <p:spPr>
                  <a:xfrm rot="7878391" flipH="1">
                    <a:off x="9245837" y="2596855"/>
                    <a:ext cx="205379" cy="197661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052" name="Group 1051"/>
                  <p:cNvGrpSpPr/>
                  <p:nvPr/>
                </p:nvGrpSpPr>
                <p:grpSpPr>
                  <a:xfrm rot="18455990">
                    <a:off x="8602126" y="427599"/>
                    <a:ext cx="1170886" cy="1000934"/>
                    <a:chOff x="5801519" y="172620"/>
                    <a:chExt cx="1170886" cy="1000934"/>
                  </a:xfrm>
                </p:grpSpPr>
                <p:sp>
                  <p:nvSpPr>
                    <p:cNvPr id="1061" name="Oval 1060"/>
                    <p:cNvSpPr/>
                    <p:nvPr/>
                  </p:nvSpPr>
                  <p:spPr>
                    <a:xfrm rot="15200309">
                      <a:off x="5796974" y="1065902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62" name="Oval 1061"/>
                    <p:cNvSpPr/>
                    <p:nvPr/>
                  </p:nvSpPr>
                  <p:spPr>
                    <a:xfrm rot="15200309">
                      <a:off x="6580150" y="37996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63" name="Oval 1062"/>
                    <p:cNvSpPr/>
                    <p:nvPr/>
                  </p:nvSpPr>
                  <p:spPr>
                    <a:xfrm rot="15200309">
                      <a:off x="6774864" y="58839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064" name="Oval 1063"/>
                    <p:cNvSpPr/>
                    <p:nvPr/>
                  </p:nvSpPr>
                  <p:spPr>
                    <a:xfrm rot="15200309">
                      <a:off x="6450045" y="461363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65" name="Oval 1064"/>
                    <p:cNvSpPr/>
                    <p:nvPr/>
                  </p:nvSpPr>
                  <p:spPr>
                    <a:xfrm rot="15200309">
                      <a:off x="6864752" y="46018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66" name="Oval 1065"/>
                    <p:cNvSpPr/>
                    <p:nvPr/>
                  </p:nvSpPr>
                  <p:spPr>
                    <a:xfrm rot="15200309">
                      <a:off x="6311860" y="57297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067" name="Oval 1066"/>
                    <p:cNvSpPr/>
                    <p:nvPr/>
                  </p:nvSpPr>
                  <p:spPr>
                    <a:xfrm rot="15200309">
                      <a:off x="6614486" y="18177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068" name="Oval 1067"/>
                    <p:cNvSpPr/>
                    <p:nvPr/>
                  </p:nvSpPr>
                  <p:spPr>
                    <a:xfrm rot="15200309">
                      <a:off x="6506198" y="6292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1069" name="Oval 1068"/>
                    <p:cNvSpPr/>
                    <p:nvPr/>
                  </p:nvSpPr>
                  <p:spPr>
                    <a:xfrm rot="15200309">
                      <a:off x="6408693" y="8160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053" name="Group 1052"/>
                  <p:cNvGrpSpPr/>
                  <p:nvPr/>
                </p:nvGrpSpPr>
                <p:grpSpPr>
                  <a:xfrm rot="12232306" flipH="1">
                    <a:off x="9182287" y="1706508"/>
                    <a:ext cx="555931" cy="753717"/>
                    <a:chOff x="7222320" y="27700"/>
                    <a:chExt cx="468684" cy="678720"/>
                  </a:xfrm>
                  <a:solidFill>
                    <a:srgbClr val="CCCC00"/>
                  </a:solidFill>
                </p:grpSpPr>
                <p:sp>
                  <p:nvSpPr>
                    <p:cNvPr id="1056" name="Oval 1055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57" name="Oval 1056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58" name="Oval 1057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59" name="Oval 1058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60" name="Oval 1059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54" name="Oval 1053"/>
                  <p:cNvSpPr/>
                  <p:nvPr/>
                </p:nvSpPr>
                <p:spPr>
                  <a:xfrm rot="15200309">
                    <a:off x="9525258" y="204990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5" name="Oval 1054"/>
                  <p:cNvSpPr/>
                  <p:nvPr/>
                </p:nvSpPr>
                <p:spPr>
                  <a:xfrm rot="15200309">
                    <a:off x="9413311" y="1440685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62" name="Oval 961"/>
                <p:cNvSpPr/>
                <p:nvPr/>
              </p:nvSpPr>
              <p:spPr>
                <a:xfrm rot="14290249" flipH="1">
                  <a:off x="8388575" y="1830340"/>
                  <a:ext cx="167586" cy="161422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3" name="Oval 962"/>
                <p:cNvSpPr/>
                <p:nvPr/>
              </p:nvSpPr>
              <p:spPr>
                <a:xfrm rot="14290249" flipH="1">
                  <a:off x="8550019" y="1546778"/>
                  <a:ext cx="167586" cy="161422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4" name="Oval 963"/>
                <p:cNvSpPr/>
                <p:nvPr/>
              </p:nvSpPr>
              <p:spPr>
                <a:xfrm rot="12167">
                  <a:off x="8768513" y="509243"/>
                  <a:ext cx="91551" cy="842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5" name="Oval 964"/>
                <p:cNvSpPr/>
                <p:nvPr/>
              </p:nvSpPr>
              <p:spPr>
                <a:xfrm rot="12167">
                  <a:off x="8677453" y="663165"/>
                  <a:ext cx="223231" cy="20004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6" name="Oval 965"/>
                <p:cNvSpPr/>
                <p:nvPr/>
              </p:nvSpPr>
              <p:spPr>
                <a:xfrm rot="20889324" flipH="1">
                  <a:off x="8459988" y="491604"/>
                  <a:ext cx="247897" cy="237282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7" name="Oval 966"/>
                <p:cNvSpPr/>
                <p:nvPr/>
              </p:nvSpPr>
              <p:spPr>
                <a:xfrm rot="10797264">
                  <a:off x="8827693" y="1023650"/>
                  <a:ext cx="91551" cy="84204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8" name="Oval 967"/>
                <p:cNvSpPr/>
                <p:nvPr/>
              </p:nvSpPr>
              <p:spPr>
                <a:xfrm rot="10797264">
                  <a:off x="8646164" y="1102266"/>
                  <a:ext cx="91551" cy="84204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04" name="Group 603"/>
              <p:cNvGrpSpPr/>
              <p:nvPr/>
            </p:nvGrpSpPr>
            <p:grpSpPr>
              <a:xfrm rot="15662407">
                <a:off x="1928894" y="4057224"/>
                <a:ext cx="3263769" cy="2271537"/>
                <a:chOff x="6568184" y="491604"/>
                <a:chExt cx="3992506" cy="3043150"/>
              </a:xfrm>
            </p:grpSpPr>
            <p:grpSp>
              <p:nvGrpSpPr>
                <p:cNvPr id="605" name="Group 604"/>
                <p:cNvGrpSpPr/>
                <p:nvPr/>
              </p:nvGrpSpPr>
              <p:grpSpPr>
                <a:xfrm rot="17196955">
                  <a:off x="6201118" y="880035"/>
                  <a:ext cx="3006445" cy="2272313"/>
                  <a:chOff x="6746770" y="342623"/>
                  <a:chExt cx="3681392" cy="2784747"/>
                </a:xfrm>
              </p:grpSpPr>
              <p:sp>
                <p:nvSpPr>
                  <p:cNvPr id="787" name="Oval 786"/>
                  <p:cNvSpPr/>
                  <p:nvPr/>
                </p:nvSpPr>
                <p:spPr>
                  <a:xfrm rot="15200309">
                    <a:off x="7692358" y="1210217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8" name="Oval 787"/>
                  <p:cNvSpPr/>
                  <p:nvPr/>
                </p:nvSpPr>
                <p:spPr>
                  <a:xfrm rot="15200309">
                    <a:off x="7958386" y="1120466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9" name="Oval 788"/>
                  <p:cNvSpPr/>
                  <p:nvPr/>
                </p:nvSpPr>
                <p:spPr>
                  <a:xfrm rot="15200309">
                    <a:off x="7881602" y="1392805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" name="Oval 789"/>
                  <p:cNvSpPr/>
                  <p:nvPr/>
                </p:nvSpPr>
                <p:spPr>
                  <a:xfrm rot="15200309">
                    <a:off x="8122334" y="869162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" name="Oval 790"/>
                  <p:cNvSpPr/>
                  <p:nvPr/>
                </p:nvSpPr>
                <p:spPr>
                  <a:xfrm rot="15200309">
                    <a:off x="7836746" y="108193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2" name="Oval 791"/>
                  <p:cNvSpPr/>
                  <p:nvPr/>
                </p:nvSpPr>
                <p:spPr>
                  <a:xfrm rot="15200309">
                    <a:off x="8265042" y="1093754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3" name="Oval 792"/>
                  <p:cNvSpPr/>
                  <p:nvPr/>
                </p:nvSpPr>
                <p:spPr>
                  <a:xfrm rot="15200309">
                    <a:off x="8228669" y="1272099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4" name="Oval 793"/>
                  <p:cNvSpPr/>
                  <p:nvPr/>
                </p:nvSpPr>
                <p:spPr>
                  <a:xfrm rot="15200309">
                    <a:off x="8340908" y="84485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" name="Oval 794"/>
                  <p:cNvSpPr/>
                  <p:nvPr/>
                </p:nvSpPr>
                <p:spPr>
                  <a:xfrm rot="15200309">
                    <a:off x="8130154" y="1401609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96" name="Group 795"/>
                  <p:cNvGrpSpPr/>
                  <p:nvPr/>
                </p:nvGrpSpPr>
                <p:grpSpPr>
                  <a:xfrm flipH="1">
                    <a:off x="8356282" y="534304"/>
                    <a:ext cx="555931" cy="753717"/>
                    <a:chOff x="7222320" y="27700"/>
                    <a:chExt cx="468684" cy="678720"/>
                  </a:xfrm>
                </p:grpSpPr>
                <p:sp>
                  <p:nvSpPr>
                    <p:cNvPr id="955" name="Oval 954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6" name="Oval 955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7" name="Oval 956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8" name="Oval 957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9" name="Oval 958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97" name="Oval 796"/>
                  <p:cNvSpPr/>
                  <p:nvPr/>
                </p:nvSpPr>
                <p:spPr>
                  <a:xfrm rot="15200309">
                    <a:off x="8414313" y="116264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8" name="Oval 797"/>
                  <p:cNvSpPr/>
                  <p:nvPr/>
                </p:nvSpPr>
                <p:spPr>
                  <a:xfrm rot="15200309">
                    <a:off x="7989323" y="64438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9" name="Oval 798"/>
                  <p:cNvSpPr/>
                  <p:nvPr/>
                </p:nvSpPr>
                <p:spPr>
                  <a:xfrm rot="15200309">
                    <a:off x="7717230" y="663740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0" name="Oval 799"/>
                  <p:cNvSpPr/>
                  <p:nvPr/>
                </p:nvSpPr>
                <p:spPr>
                  <a:xfrm rot="15200309">
                    <a:off x="7911944" y="872170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1" name="Oval 800"/>
                  <p:cNvSpPr/>
                  <p:nvPr/>
                </p:nvSpPr>
                <p:spPr>
                  <a:xfrm rot="15200309">
                    <a:off x="7587125" y="745134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2" name="Oval 801"/>
                  <p:cNvSpPr/>
                  <p:nvPr/>
                </p:nvSpPr>
                <p:spPr>
                  <a:xfrm rot="15200309">
                    <a:off x="8265040" y="75033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3" name="Oval 802"/>
                  <p:cNvSpPr/>
                  <p:nvPr/>
                </p:nvSpPr>
                <p:spPr>
                  <a:xfrm rot="15200309">
                    <a:off x="7926109" y="541497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4" name="Oval 803"/>
                  <p:cNvSpPr/>
                  <p:nvPr/>
                </p:nvSpPr>
                <p:spPr>
                  <a:xfrm rot="15200309">
                    <a:off x="8198949" y="545105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05" name="Group 804"/>
                  <p:cNvGrpSpPr/>
                  <p:nvPr/>
                </p:nvGrpSpPr>
                <p:grpSpPr>
                  <a:xfrm>
                    <a:off x="8612794" y="417913"/>
                    <a:ext cx="441821" cy="582109"/>
                    <a:chOff x="8270267" y="21557"/>
                    <a:chExt cx="441821" cy="582109"/>
                  </a:xfrm>
                  <a:solidFill>
                    <a:srgbClr val="005000"/>
                  </a:solidFill>
                </p:grpSpPr>
                <p:sp>
                  <p:nvSpPr>
                    <p:cNvPr id="951" name="Oval 950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2" name="Oval 951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3" name="Oval 952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4" name="Oval 953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06" name="Oval 805"/>
                  <p:cNvSpPr/>
                  <p:nvPr/>
                </p:nvSpPr>
                <p:spPr>
                  <a:xfrm rot="15200309">
                    <a:off x="7448940" y="856742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07" name="Oval 806"/>
                  <p:cNvSpPr/>
                  <p:nvPr/>
                </p:nvSpPr>
                <p:spPr>
                  <a:xfrm rot="15200309">
                    <a:off x="8385715" y="1338657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8" name="Oval 807"/>
                  <p:cNvSpPr/>
                  <p:nvPr/>
                </p:nvSpPr>
                <p:spPr>
                  <a:xfrm rot="15200309">
                    <a:off x="7520171" y="447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9" name="Oval 808"/>
                  <p:cNvSpPr/>
                  <p:nvPr/>
                </p:nvSpPr>
                <p:spPr>
                  <a:xfrm rot="15200309">
                    <a:off x="7751566" y="465543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10" name="Oval 809"/>
                  <p:cNvSpPr/>
                  <p:nvPr/>
                </p:nvSpPr>
                <p:spPr>
                  <a:xfrm rot="15200309">
                    <a:off x="7643278" y="913010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11" name="Oval 810"/>
                  <p:cNvSpPr/>
                  <p:nvPr/>
                </p:nvSpPr>
                <p:spPr>
                  <a:xfrm rot="15200309">
                    <a:off x="7545773" y="1099866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12" name="Group 811"/>
                  <p:cNvGrpSpPr/>
                  <p:nvPr/>
                </p:nvGrpSpPr>
                <p:grpSpPr>
                  <a:xfrm rot="8358179">
                    <a:off x="6990342" y="489833"/>
                    <a:ext cx="629644" cy="751127"/>
                    <a:chOff x="6321012" y="172620"/>
                    <a:chExt cx="629644" cy="751127"/>
                  </a:xfrm>
                </p:grpSpPr>
                <p:sp>
                  <p:nvSpPr>
                    <p:cNvPr id="942" name="Oval 941"/>
                    <p:cNvSpPr/>
                    <p:nvPr/>
                  </p:nvSpPr>
                  <p:spPr>
                    <a:xfrm rot="15200309">
                      <a:off x="6699666" y="798161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3" name="Oval 942"/>
                    <p:cNvSpPr/>
                    <p:nvPr/>
                  </p:nvSpPr>
                  <p:spPr>
                    <a:xfrm rot="15200309">
                      <a:off x="6580150" y="379969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4" name="Oval 943"/>
                    <p:cNvSpPr/>
                    <p:nvPr/>
                  </p:nvSpPr>
                  <p:spPr>
                    <a:xfrm rot="15200309">
                      <a:off x="6774864" y="58839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945" name="Oval 944"/>
                    <p:cNvSpPr/>
                    <p:nvPr/>
                  </p:nvSpPr>
                  <p:spPr>
                    <a:xfrm rot="15200309">
                      <a:off x="6450045" y="46136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6" name="Oval 945"/>
                    <p:cNvSpPr/>
                    <p:nvPr/>
                  </p:nvSpPr>
                  <p:spPr>
                    <a:xfrm rot="15200309">
                      <a:off x="6789029" y="257726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7" name="Oval 946"/>
                    <p:cNvSpPr/>
                    <p:nvPr/>
                  </p:nvSpPr>
                  <p:spPr>
                    <a:xfrm rot="15200309">
                      <a:off x="6311860" y="57297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948" name="Oval 947"/>
                    <p:cNvSpPr/>
                    <p:nvPr/>
                  </p:nvSpPr>
                  <p:spPr>
                    <a:xfrm rot="15200309">
                      <a:off x="6614486" y="18177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949" name="Oval 948"/>
                    <p:cNvSpPr/>
                    <p:nvPr/>
                  </p:nvSpPr>
                  <p:spPr>
                    <a:xfrm rot="15200309">
                      <a:off x="6506198" y="6292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950" name="Oval 949"/>
                    <p:cNvSpPr/>
                    <p:nvPr/>
                  </p:nvSpPr>
                  <p:spPr>
                    <a:xfrm rot="15200309">
                      <a:off x="6408693" y="8160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13" name="Group 812"/>
                  <p:cNvGrpSpPr/>
                  <p:nvPr/>
                </p:nvGrpSpPr>
                <p:grpSpPr>
                  <a:xfrm rot="14149929">
                    <a:off x="7283466" y="1241266"/>
                    <a:ext cx="405183" cy="469718"/>
                    <a:chOff x="8270267" y="21557"/>
                    <a:chExt cx="441821" cy="582109"/>
                  </a:xfrm>
                </p:grpSpPr>
                <p:sp>
                  <p:nvSpPr>
                    <p:cNvPr id="938" name="Oval 937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9" name="Oval 938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0" name="Oval 939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1" name="Oval 940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14" name="Oval 813"/>
                  <p:cNvSpPr/>
                  <p:nvPr/>
                </p:nvSpPr>
                <p:spPr>
                  <a:xfrm rot="7878391" flipH="1">
                    <a:off x="7538226" y="1457747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15" name="Group 814"/>
                  <p:cNvGrpSpPr/>
                  <p:nvPr/>
                </p:nvGrpSpPr>
                <p:grpSpPr>
                  <a:xfrm rot="6599075" flipH="1">
                    <a:off x="6763000" y="1026257"/>
                    <a:ext cx="555931" cy="588392"/>
                    <a:chOff x="7222320" y="-108276"/>
                    <a:chExt cx="468684" cy="529845"/>
                  </a:xfrm>
                </p:grpSpPr>
                <p:sp>
                  <p:nvSpPr>
                    <p:cNvPr id="933" name="Oval 932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4" name="Oval 933"/>
                    <p:cNvSpPr/>
                    <p:nvPr/>
                  </p:nvSpPr>
                  <p:spPr>
                    <a:xfrm rot="13721609">
                      <a:off x="7578608" y="313917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5" name="Oval 934"/>
                    <p:cNvSpPr/>
                    <p:nvPr/>
                  </p:nvSpPr>
                  <p:spPr>
                    <a:xfrm rot="13721609">
                      <a:off x="7326390" y="-9912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6" name="Oval 935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7" name="Oval 936"/>
                    <p:cNvSpPr/>
                    <p:nvPr/>
                  </p:nvSpPr>
                  <p:spPr>
                    <a:xfrm rot="13721609">
                      <a:off x="7343251" y="268793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16" name="Oval 815"/>
                  <p:cNvSpPr/>
                  <p:nvPr/>
                </p:nvSpPr>
                <p:spPr>
                  <a:xfrm rot="15200309">
                    <a:off x="7881305" y="2365494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7" name="Oval 816"/>
                  <p:cNvSpPr/>
                  <p:nvPr/>
                </p:nvSpPr>
                <p:spPr>
                  <a:xfrm rot="15200309">
                    <a:off x="8147333" y="227574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8" name="Oval 817"/>
                  <p:cNvSpPr/>
                  <p:nvPr/>
                </p:nvSpPr>
                <p:spPr>
                  <a:xfrm rot="15200309">
                    <a:off x="8070549" y="2548082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9" name="Oval 818"/>
                  <p:cNvSpPr/>
                  <p:nvPr/>
                </p:nvSpPr>
                <p:spPr>
                  <a:xfrm rot="15200309">
                    <a:off x="8311281" y="20244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0" name="Oval 819"/>
                  <p:cNvSpPr/>
                  <p:nvPr/>
                </p:nvSpPr>
                <p:spPr>
                  <a:xfrm rot="15200309">
                    <a:off x="8025693" y="2237209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1" name="Oval 820"/>
                  <p:cNvSpPr/>
                  <p:nvPr/>
                </p:nvSpPr>
                <p:spPr>
                  <a:xfrm rot="15200309">
                    <a:off x="8453989" y="2249031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2" name="Oval 821"/>
                  <p:cNvSpPr/>
                  <p:nvPr/>
                </p:nvSpPr>
                <p:spPr>
                  <a:xfrm rot="15200309">
                    <a:off x="8417616" y="2427376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3" name="Oval 822"/>
                  <p:cNvSpPr/>
                  <p:nvPr/>
                </p:nvSpPr>
                <p:spPr>
                  <a:xfrm rot="15200309">
                    <a:off x="8529855" y="2000127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4" name="Oval 823"/>
                  <p:cNvSpPr/>
                  <p:nvPr/>
                </p:nvSpPr>
                <p:spPr>
                  <a:xfrm rot="15200309">
                    <a:off x="8319101" y="255688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25" name="Group 824"/>
                  <p:cNvGrpSpPr/>
                  <p:nvPr/>
                </p:nvGrpSpPr>
                <p:grpSpPr>
                  <a:xfrm flipH="1">
                    <a:off x="8545229" y="1689581"/>
                    <a:ext cx="555931" cy="753717"/>
                    <a:chOff x="7222320" y="27700"/>
                    <a:chExt cx="468684" cy="678720"/>
                  </a:xfrm>
                </p:grpSpPr>
                <p:sp>
                  <p:nvSpPr>
                    <p:cNvPr id="928" name="Oval 927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9" name="Oval 928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0" name="Oval 929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1" name="Oval 930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2" name="Oval 931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26" name="Oval 825"/>
                  <p:cNvSpPr/>
                  <p:nvPr/>
                </p:nvSpPr>
                <p:spPr>
                  <a:xfrm rot="15200309">
                    <a:off x="8603260" y="2317921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7" name="Oval 826"/>
                  <p:cNvSpPr/>
                  <p:nvPr/>
                </p:nvSpPr>
                <p:spPr>
                  <a:xfrm rot="15200309">
                    <a:off x="8178270" y="1799666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8" name="Oval 827"/>
                  <p:cNvSpPr/>
                  <p:nvPr/>
                </p:nvSpPr>
                <p:spPr>
                  <a:xfrm rot="15200309">
                    <a:off x="7906177" y="1819017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9" name="Oval 828"/>
                  <p:cNvSpPr/>
                  <p:nvPr/>
                </p:nvSpPr>
                <p:spPr>
                  <a:xfrm rot="15200309">
                    <a:off x="8100891" y="2027447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30" name="Oval 829"/>
                  <p:cNvSpPr/>
                  <p:nvPr/>
                </p:nvSpPr>
                <p:spPr>
                  <a:xfrm rot="15200309">
                    <a:off x="7776072" y="1900411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1" name="Oval 830"/>
                  <p:cNvSpPr/>
                  <p:nvPr/>
                </p:nvSpPr>
                <p:spPr>
                  <a:xfrm rot="15200309">
                    <a:off x="8453987" y="1905610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2" name="Oval 831"/>
                  <p:cNvSpPr/>
                  <p:nvPr/>
                </p:nvSpPr>
                <p:spPr>
                  <a:xfrm rot="15200309">
                    <a:off x="8115056" y="1696774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3" name="Oval 832"/>
                  <p:cNvSpPr/>
                  <p:nvPr/>
                </p:nvSpPr>
                <p:spPr>
                  <a:xfrm rot="15200309">
                    <a:off x="8387896" y="1700382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34" name="Group 833"/>
                  <p:cNvGrpSpPr/>
                  <p:nvPr/>
                </p:nvGrpSpPr>
                <p:grpSpPr>
                  <a:xfrm>
                    <a:off x="8801741" y="1573190"/>
                    <a:ext cx="441821" cy="582109"/>
                    <a:chOff x="8270267" y="21557"/>
                    <a:chExt cx="441821" cy="582109"/>
                  </a:xfrm>
                </p:grpSpPr>
                <p:sp>
                  <p:nvSpPr>
                    <p:cNvPr id="924" name="Oval 923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5" name="Oval 924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6" name="Oval 925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7" name="Oval 926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35" name="Oval 834"/>
                  <p:cNvSpPr/>
                  <p:nvPr/>
                </p:nvSpPr>
                <p:spPr>
                  <a:xfrm rot="15200309">
                    <a:off x="7637887" y="201201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36" name="Oval 835"/>
                  <p:cNvSpPr/>
                  <p:nvPr/>
                </p:nvSpPr>
                <p:spPr>
                  <a:xfrm rot="15200309">
                    <a:off x="8574662" y="2493934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7" name="Oval 836"/>
                  <p:cNvSpPr/>
                  <p:nvPr/>
                </p:nvSpPr>
                <p:spPr>
                  <a:xfrm rot="15200309">
                    <a:off x="7709118" y="1603022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8" name="Oval 837"/>
                  <p:cNvSpPr/>
                  <p:nvPr/>
                </p:nvSpPr>
                <p:spPr>
                  <a:xfrm rot="15200309">
                    <a:off x="7940513" y="1620820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39" name="Oval 838"/>
                  <p:cNvSpPr/>
                  <p:nvPr/>
                </p:nvSpPr>
                <p:spPr>
                  <a:xfrm rot="15200309">
                    <a:off x="7832225" y="2068287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840" name="Oval 839"/>
                  <p:cNvSpPr/>
                  <p:nvPr/>
                </p:nvSpPr>
                <p:spPr>
                  <a:xfrm rot="15200309">
                    <a:off x="7734720" y="225514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41" name="Group 840"/>
                  <p:cNvGrpSpPr/>
                  <p:nvPr/>
                </p:nvGrpSpPr>
                <p:grpSpPr>
                  <a:xfrm rot="8016676">
                    <a:off x="7166860" y="1627927"/>
                    <a:ext cx="629644" cy="751127"/>
                    <a:chOff x="6321012" y="172620"/>
                    <a:chExt cx="629644" cy="751127"/>
                  </a:xfrm>
                </p:grpSpPr>
                <p:sp>
                  <p:nvSpPr>
                    <p:cNvPr id="915" name="Oval 914"/>
                    <p:cNvSpPr/>
                    <p:nvPr/>
                  </p:nvSpPr>
                  <p:spPr>
                    <a:xfrm rot="15200309">
                      <a:off x="6699666" y="798161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6" name="Oval 915"/>
                    <p:cNvSpPr/>
                    <p:nvPr/>
                  </p:nvSpPr>
                  <p:spPr>
                    <a:xfrm rot="15200309">
                      <a:off x="6580150" y="37996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7" name="Oval 916"/>
                    <p:cNvSpPr/>
                    <p:nvPr/>
                  </p:nvSpPr>
                  <p:spPr>
                    <a:xfrm rot="15200309">
                      <a:off x="6774864" y="58839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918" name="Oval 917"/>
                    <p:cNvSpPr/>
                    <p:nvPr/>
                  </p:nvSpPr>
                  <p:spPr>
                    <a:xfrm rot="15200309">
                      <a:off x="6450045" y="461363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9" name="Oval 918"/>
                    <p:cNvSpPr/>
                    <p:nvPr/>
                  </p:nvSpPr>
                  <p:spPr>
                    <a:xfrm rot="15200309">
                      <a:off x="6789029" y="25772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0" name="Oval 919"/>
                    <p:cNvSpPr/>
                    <p:nvPr/>
                  </p:nvSpPr>
                  <p:spPr>
                    <a:xfrm rot="15200309">
                      <a:off x="6311860" y="57297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921" name="Oval 920"/>
                    <p:cNvSpPr/>
                    <p:nvPr/>
                  </p:nvSpPr>
                  <p:spPr>
                    <a:xfrm rot="15200309">
                      <a:off x="6614486" y="18177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922" name="Oval 921"/>
                    <p:cNvSpPr/>
                    <p:nvPr/>
                  </p:nvSpPr>
                  <p:spPr>
                    <a:xfrm rot="15200309">
                      <a:off x="6506198" y="6292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923" name="Oval 922"/>
                    <p:cNvSpPr/>
                    <p:nvPr/>
                  </p:nvSpPr>
                  <p:spPr>
                    <a:xfrm rot="15200309">
                      <a:off x="6408693" y="8160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42" name="Group 841"/>
                  <p:cNvGrpSpPr/>
                  <p:nvPr/>
                </p:nvGrpSpPr>
                <p:grpSpPr>
                  <a:xfrm rot="14149929">
                    <a:off x="7472413" y="2396543"/>
                    <a:ext cx="405183" cy="469718"/>
                    <a:chOff x="8270267" y="21557"/>
                    <a:chExt cx="441821" cy="582109"/>
                  </a:xfrm>
                </p:grpSpPr>
                <p:sp>
                  <p:nvSpPr>
                    <p:cNvPr id="911" name="Oval 910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2" name="Oval 911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3" name="Oval 912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4" name="Oval 913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43" name="Oval 842"/>
                  <p:cNvSpPr/>
                  <p:nvPr/>
                </p:nvSpPr>
                <p:spPr>
                  <a:xfrm rot="7878391" flipH="1">
                    <a:off x="7727173" y="2613024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44" name="Group 843"/>
                  <p:cNvGrpSpPr/>
                  <p:nvPr/>
                </p:nvGrpSpPr>
                <p:grpSpPr>
                  <a:xfrm rot="6599075" flipH="1">
                    <a:off x="6951947" y="2181534"/>
                    <a:ext cx="555931" cy="588392"/>
                    <a:chOff x="7222320" y="-108276"/>
                    <a:chExt cx="468684" cy="529845"/>
                  </a:xfrm>
                  <a:solidFill>
                    <a:srgbClr val="CCCC00"/>
                  </a:solidFill>
                </p:grpSpPr>
                <p:sp>
                  <p:nvSpPr>
                    <p:cNvPr id="906" name="Oval 905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7" name="Oval 906"/>
                    <p:cNvSpPr/>
                    <p:nvPr/>
                  </p:nvSpPr>
                  <p:spPr>
                    <a:xfrm rot="13721609">
                      <a:off x="7578608" y="313917"/>
                      <a:ext cx="112197" cy="103108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8" name="Oval 907"/>
                    <p:cNvSpPr/>
                    <p:nvPr/>
                  </p:nvSpPr>
                  <p:spPr>
                    <a:xfrm rot="13721609">
                      <a:off x="7326390" y="-99124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9" name="Oval 908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0" name="Oval 909"/>
                    <p:cNvSpPr/>
                    <p:nvPr/>
                  </p:nvSpPr>
                  <p:spPr>
                    <a:xfrm rot="13721609">
                      <a:off x="7343251" y="268793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45" name="Oval 844"/>
                  <p:cNvSpPr/>
                  <p:nvPr/>
                </p:nvSpPr>
                <p:spPr>
                  <a:xfrm rot="15200309">
                    <a:off x="9007659" y="985517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6" name="Oval 845"/>
                  <p:cNvSpPr/>
                  <p:nvPr/>
                </p:nvSpPr>
                <p:spPr>
                  <a:xfrm rot="14477466" flipH="1">
                    <a:off x="8886192" y="1257673"/>
                    <a:ext cx="303801" cy="290552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7" name="Oval 846"/>
                  <p:cNvSpPr/>
                  <p:nvPr/>
                </p:nvSpPr>
                <p:spPr>
                  <a:xfrm rot="15200309">
                    <a:off x="8690244" y="1367395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8" name="Oval 847"/>
                  <p:cNvSpPr/>
                  <p:nvPr/>
                </p:nvSpPr>
                <p:spPr>
                  <a:xfrm rot="7878391" flipH="1">
                    <a:off x="9231341" y="1234895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9" name="Oval 848"/>
                  <p:cNvSpPr/>
                  <p:nvPr/>
                </p:nvSpPr>
                <p:spPr>
                  <a:xfrm rot="7878391" flipH="1">
                    <a:off x="6999171" y="1598648"/>
                    <a:ext cx="205379" cy="197661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0" name="Oval 849"/>
                  <p:cNvSpPr/>
                  <p:nvPr/>
                </p:nvSpPr>
                <p:spPr>
                  <a:xfrm rot="14477466" flipH="1">
                    <a:off x="6806371" y="1782628"/>
                    <a:ext cx="303801" cy="290552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1" name="Oval 850"/>
                  <p:cNvSpPr/>
                  <p:nvPr/>
                </p:nvSpPr>
                <p:spPr>
                  <a:xfrm rot="15200309">
                    <a:off x="9525508" y="82298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52" name="Group 851"/>
                  <p:cNvGrpSpPr/>
                  <p:nvPr/>
                </p:nvGrpSpPr>
                <p:grpSpPr>
                  <a:xfrm flipH="1">
                    <a:off x="9540882" y="512442"/>
                    <a:ext cx="555931" cy="753717"/>
                    <a:chOff x="7222320" y="27700"/>
                    <a:chExt cx="468684" cy="678720"/>
                  </a:xfrm>
                </p:grpSpPr>
                <p:sp>
                  <p:nvSpPr>
                    <p:cNvPr id="901" name="Oval 900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2" name="Oval 901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3" name="Oval 902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4" name="Oval 903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5" name="Oval 904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53" name="Oval 852"/>
                  <p:cNvSpPr/>
                  <p:nvPr/>
                </p:nvSpPr>
                <p:spPr>
                  <a:xfrm rot="15200309">
                    <a:off x="9598913" y="1140782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54" name="Group 853"/>
                  <p:cNvGrpSpPr/>
                  <p:nvPr/>
                </p:nvGrpSpPr>
                <p:grpSpPr>
                  <a:xfrm>
                    <a:off x="9797394" y="396051"/>
                    <a:ext cx="441821" cy="582109"/>
                    <a:chOff x="8270267" y="21557"/>
                    <a:chExt cx="441821" cy="582109"/>
                  </a:xfrm>
                </p:grpSpPr>
                <p:sp>
                  <p:nvSpPr>
                    <p:cNvPr id="897" name="Oval 896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8" name="Oval 897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9" name="Oval 898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0" name="Oval 899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55" name="Oval 854"/>
                  <p:cNvSpPr/>
                  <p:nvPr/>
                </p:nvSpPr>
                <p:spPr>
                  <a:xfrm rot="15200309">
                    <a:off x="9570315" y="1316795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6" name="Oval 855"/>
                  <p:cNvSpPr/>
                  <p:nvPr/>
                </p:nvSpPr>
                <p:spPr>
                  <a:xfrm rot="15200309">
                    <a:off x="9638589" y="2227169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7" name="Oval 856"/>
                  <p:cNvSpPr/>
                  <p:nvPr/>
                </p:nvSpPr>
                <p:spPr>
                  <a:xfrm rot="15200309">
                    <a:off x="9602216" y="2405514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8" name="Oval 857"/>
                  <p:cNvSpPr/>
                  <p:nvPr/>
                </p:nvSpPr>
                <p:spPr>
                  <a:xfrm rot="15200309">
                    <a:off x="9714455" y="1978265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9" name="Oval 858"/>
                  <p:cNvSpPr/>
                  <p:nvPr/>
                </p:nvSpPr>
                <p:spPr>
                  <a:xfrm rot="15200309">
                    <a:off x="9503701" y="2535024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60" name="Group 859"/>
                  <p:cNvGrpSpPr/>
                  <p:nvPr/>
                </p:nvGrpSpPr>
                <p:grpSpPr>
                  <a:xfrm flipH="1">
                    <a:off x="9729829" y="1667719"/>
                    <a:ext cx="555931" cy="753717"/>
                    <a:chOff x="7222320" y="27700"/>
                    <a:chExt cx="468684" cy="678720"/>
                  </a:xfrm>
                  <a:solidFill>
                    <a:srgbClr val="CCCC00"/>
                  </a:solidFill>
                </p:grpSpPr>
                <p:sp>
                  <p:nvSpPr>
                    <p:cNvPr id="892" name="Oval 891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3" name="Oval 892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4" name="Oval 893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5" name="Oval 894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6" name="Oval 895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61" name="Oval 860"/>
                  <p:cNvSpPr/>
                  <p:nvPr/>
                </p:nvSpPr>
                <p:spPr>
                  <a:xfrm rot="15200309">
                    <a:off x="9787860" y="229605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2" name="Oval 861"/>
                  <p:cNvSpPr/>
                  <p:nvPr/>
                </p:nvSpPr>
                <p:spPr>
                  <a:xfrm rot="15200309">
                    <a:off x="9638587" y="1883748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3" name="Oval 862"/>
                  <p:cNvSpPr/>
                  <p:nvPr/>
                </p:nvSpPr>
                <p:spPr>
                  <a:xfrm rot="15200309">
                    <a:off x="9572496" y="1678520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64" name="Group 863"/>
                  <p:cNvGrpSpPr/>
                  <p:nvPr/>
                </p:nvGrpSpPr>
                <p:grpSpPr>
                  <a:xfrm>
                    <a:off x="9986341" y="1551328"/>
                    <a:ext cx="441821" cy="582109"/>
                    <a:chOff x="8270267" y="21557"/>
                    <a:chExt cx="441821" cy="582109"/>
                  </a:xfrm>
                </p:grpSpPr>
                <p:sp>
                  <p:nvSpPr>
                    <p:cNvPr id="888" name="Oval 887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9" name="Oval 888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0" name="Oval 889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1" name="Oval 890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65" name="Oval 864"/>
                  <p:cNvSpPr/>
                  <p:nvPr/>
                </p:nvSpPr>
                <p:spPr>
                  <a:xfrm rot="15200309">
                    <a:off x="9080872" y="2383848"/>
                    <a:ext cx="235718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6" name="Oval 865"/>
                  <p:cNvSpPr/>
                  <p:nvPr/>
                </p:nvSpPr>
                <p:spPr>
                  <a:xfrm rot="15200309">
                    <a:off x="7286869" y="2868107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7" name="Oval 866"/>
                  <p:cNvSpPr/>
                  <p:nvPr/>
                </p:nvSpPr>
                <p:spPr>
                  <a:xfrm rot="14477466" flipH="1">
                    <a:off x="10070792" y="1235811"/>
                    <a:ext cx="303801" cy="290552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8" name="Oval 867"/>
                  <p:cNvSpPr/>
                  <p:nvPr/>
                </p:nvSpPr>
                <p:spPr>
                  <a:xfrm rot="15200309">
                    <a:off x="9874844" y="134553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9" name="Oval 868"/>
                  <p:cNvSpPr/>
                  <p:nvPr/>
                </p:nvSpPr>
                <p:spPr>
                  <a:xfrm rot="7878391" flipH="1">
                    <a:off x="10179301" y="976806"/>
                    <a:ext cx="205379" cy="197661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70" name="Group 869"/>
                  <p:cNvGrpSpPr/>
                  <p:nvPr/>
                </p:nvGrpSpPr>
                <p:grpSpPr>
                  <a:xfrm rot="18455990">
                    <a:off x="8602126" y="427599"/>
                    <a:ext cx="1170886" cy="1000934"/>
                    <a:chOff x="5801519" y="172620"/>
                    <a:chExt cx="1170886" cy="1000934"/>
                  </a:xfrm>
                </p:grpSpPr>
                <p:sp>
                  <p:nvSpPr>
                    <p:cNvPr id="879" name="Oval 878"/>
                    <p:cNvSpPr/>
                    <p:nvPr/>
                  </p:nvSpPr>
                  <p:spPr>
                    <a:xfrm rot="15200309">
                      <a:off x="5796974" y="1065902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0" name="Oval 879"/>
                    <p:cNvSpPr/>
                    <p:nvPr/>
                  </p:nvSpPr>
                  <p:spPr>
                    <a:xfrm rot="15200309">
                      <a:off x="6580150" y="37996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1" name="Oval 880"/>
                    <p:cNvSpPr/>
                    <p:nvPr/>
                  </p:nvSpPr>
                  <p:spPr>
                    <a:xfrm rot="15200309">
                      <a:off x="6774864" y="58839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882" name="Oval 881"/>
                    <p:cNvSpPr/>
                    <p:nvPr/>
                  </p:nvSpPr>
                  <p:spPr>
                    <a:xfrm rot="15200309">
                      <a:off x="6450045" y="461363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3" name="Oval 882"/>
                    <p:cNvSpPr/>
                    <p:nvPr/>
                  </p:nvSpPr>
                  <p:spPr>
                    <a:xfrm rot="15200309">
                      <a:off x="6864752" y="46018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4" name="Oval 883"/>
                    <p:cNvSpPr/>
                    <p:nvPr/>
                  </p:nvSpPr>
                  <p:spPr>
                    <a:xfrm rot="15200309">
                      <a:off x="6311860" y="57297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885" name="Oval 884"/>
                    <p:cNvSpPr/>
                    <p:nvPr/>
                  </p:nvSpPr>
                  <p:spPr>
                    <a:xfrm rot="15200309">
                      <a:off x="6614486" y="18177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886" name="Oval 885"/>
                    <p:cNvSpPr/>
                    <p:nvPr/>
                  </p:nvSpPr>
                  <p:spPr>
                    <a:xfrm rot="15200309">
                      <a:off x="6506198" y="6292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887" name="Oval 886"/>
                    <p:cNvSpPr/>
                    <p:nvPr/>
                  </p:nvSpPr>
                  <p:spPr>
                    <a:xfrm rot="15200309">
                      <a:off x="6408693" y="8160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71" name="Group 870"/>
                  <p:cNvGrpSpPr/>
                  <p:nvPr/>
                </p:nvGrpSpPr>
                <p:grpSpPr>
                  <a:xfrm rot="12232306" flipH="1">
                    <a:off x="9182287" y="1706508"/>
                    <a:ext cx="555931" cy="753717"/>
                    <a:chOff x="7222320" y="27700"/>
                    <a:chExt cx="468684" cy="678720"/>
                  </a:xfrm>
                  <a:solidFill>
                    <a:srgbClr val="CCCC00"/>
                  </a:solidFill>
                </p:grpSpPr>
                <p:sp>
                  <p:nvSpPr>
                    <p:cNvPr id="874" name="Oval 873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5" name="Oval 874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6" name="Oval 875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7" name="Oval 876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8" name="Oval 877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72" name="Oval 871"/>
                  <p:cNvSpPr/>
                  <p:nvPr/>
                </p:nvSpPr>
                <p:spPr>
                  <a:xfrm rot="15200309">
                    <a:off x="9525258" y="204990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3" name="Oval 872"/>
                  <p:cNvSpPr/>
                  <p:nvPr/>
                </p:nvSpPr>
                <p:spPr>
                  <a:xfrm rot="15200309">
                    <a:off x="9413311" y="1440685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06" name="Group 605"/>
                <p:cNvGrpSpPr/>
                <p:nvPr/>
              </p:nvGrpSpPr>
              <p:grpSpPr>
                <a:xfrm rot="6411858">
                  <a:off x="8005555" y="979619"/>
                  <a:ext cx="3025521" cy="2084749"/>
                  <a:chOff x="6746770" y="342623"/>
                  <a:chExt cx="3704751" cy="2554884"/>
                </a:xfrm>
              </p:grpSpPr>
              <p:sp>
                <p:nvSpPr>
                  <p:cNvPr id="614" name="Oval 613"/>
                  <p:cNvSpPr/>
                  <p:nvPr/>
                </p:nvSpPr>
                <p:spPr>
                  <a:xfrm rot="15200309">
                    <a:off x="7692358" y="1210217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5" name="Oval 614"/>
                  <p:cNvSpPr/>
                  <p:nvPr/>
                </p:nvSpPr>
                <p:spPr>
                  <a:xfrm rot="15200309">
                    <a:off x="7958386" y="1120466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6" name="Oval 615"/>
                  <p:cNvSpPr/>
                  <p:nvPr/>
                </p:nvSpPr>
                <p:spPr>
                  <a:xfrm rot="15200309">
                    <a:off x="7881602" y="1392805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7" name="Oval 616"/>
                  <p:cNvSpPr/>
                  <p:nvPr/>
                </p:nvSpPr>
                <p:spPr>
                  <a:xfrm rot="15200309">
                    <a:off x="8122334" y="869162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8" name="Oval 617"/>
                  <p:cNvSpPr/>
                  <p:nvPr/>
                </p:nvSpPr>
                <p:spPr>
                  <a:xfrm rot="15200309">
                    <a:off x="7836746" y="1081932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9" name="Oval 618"/>
                  <p:cNvSpPr/>
                  <p:nvPr/>
                </p:nvSpPr>
                <p:spPr>
                  <a:xfrm rot="15200309">
                    <a:off x="8265042" y="1093754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0" name="Oval 619"/>
                  <p:cNvSpPr/>
                  <p:nvPr/>
                </p:nvSpPr>
                <p:spPr>
                  <a:xfrm rot="15200309">
                    <a:off x="8228669" y="1272099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1" name="Oval 620"/>
                  <p:cNvSpPr/>
                  <p:nvPr/>
                </p:nvSpPr>
                <p:spPr>
                  <a:xfrm rot="15200309">
                    <a:off x="8340908" y="844850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2" name="Oval 621"/>
                  <p:cNvSpPr/>
                  <p:nvPr/>
                </p:nvSpPr>
                <p:spPr>
                  <a:xfrm rot="15200309">
                    <a:off x="8130154" y="1401609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23" name="Group 622"/>
                  <p:cNvGrpSpPr/>
                  <p:nvPr/>
                </p:nvGrpSpPr>
                <p:grpSpPr>
                  <a:xfrm flipH="1">
                    <a:off x="8356282" y="534304"/>
                    <a:ext cx="555931" cy="753717"/>
                    <a:chOff x="7222320" y="27700"/>
                    <a:chExt cx="468684" cy="678720"/>
                  </a:xfrm>
                </p:grpSpPr>
                <p:sp>
                  <p:nvSpPr>
                    <p:cNvPr id="782" name="Oval 781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3" name="Oval 782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4" name="Oval 783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5" name="Oval 784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6" name="Oval 785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24" name="Oval 623"/>
                  <p:cNvSpPr/>
                  <p:nvPr/>
                </p:nvSpPr>
                <p:spPr>
                  <a:xfrm rot="15200309">
                    <a:off x="8414313" y="1162644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5" name="Oval 624"/>
                  <p:cNvSpPr/>
                  <p:nvPr/>
                </p:nvSpPr>
                <p:spPr>
                  <a:xfrm rot="15200309">
                    <a:off x="7989323" y="644389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6" name="Oval 625"/>
                  <p:cNvSpPr/>
                  <p:nvPr/>
                </p:nvSpPr>
                <p:spPr>
                  <a:xfrm rot="15200309">
                    <a:off x="7717230" y="663740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7" name="Oval 626"/>
                  <p:cNvSpPr/>
                  <p:nvPr/>
                </p:nvSpPr>
                <p:spPr>
                  <a:xfrm rot="15200309">
                    <a:off x="7911944" y="872170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28" name="Oval 627"/>
                  <p:cNvSpPr/>
                  <p:nvPr/>
                </p:nvSpPr>
                <p:spPr>
                  <a:xfrm rot="15200309">
                    <a:off x="7587125" y="745134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9" name="Oval 628"/>
                  <p:cNvSpPr/>
                  <p:nvPr/>
                </p:nvSpPr>
                <p:spPr>
                  <a:xfrm rot="15200309">
                    <a:off x="8265040" y="75033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0" name="Oval 629"/>
                  <p:cNvSpPr/>
                  <p:nvPr/>
                </p:nvSpPr>
                <p:spPr>
                  <a:xfrm rot="15200309">
                    <a:off x="7926109" y="541497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1" name="Oval 630"/>
                  <p:cNvSpPr/>
                  <p:nvPr/>
                </p:nvSpPr>
                <p:spPr>
                  <a:xfrm rot="15200309">
                    <a:off x="8198949" y="545105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32" name="Group 631"/>
                  <p:cNvGrpSpPr/>
                  <p:nvPr/>
                </p:nvGrpSpPr>
                <p:grpSpPr>
                  <a:xfrm>
                    <a:off x="8612794" y="417913"/>
                    <a:ext cx="441821" cy="582109"/>
                    <a:chOff x="8270267" y="21557"/>
                    <a:chExt cx="441821" cy="582109"/>
                  </a:xfrm>
                  <a:solidFill>
                    <a:srgbClr val="005000"/>
                  </a:solidFill>
                </p:grpSpPr>
                <p:sp>
                  <p:nvSpPr>
                    <p:cNvPr id="778" name="Oval 777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9" name="Oval 778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0" name="Oval 779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1" name="Oval 780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33" name="Oval 632"/>
                  <p:cNvSpPr/>
                  <p:nvPr/>
                </p:nvSpPr>
                <p:spPr>
                  <a:xfrm rot="15200309">
                    <a:off x="7448940" y="856742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4" name="Oval 633"/>
                  <p:cNvSpPr/>
                  <p:nvPr/>
                </p:nvSpPr>
                <p:spPr>
                  <a:xfrm rot="15200309">
                    <a:off x="8385715" y="1338657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5" name="Oval 634"/>
                  <p:cNvSpPr/>
                  <p:nvPr/>
                </p:nvSpPr>
                <p:spPr>
                  <a:xfrm rot="15200309">
                    <a:off x="7520171" y="447745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6" name="Oval 635"/>
                  <p:cNvSpPr/>
                  <p:nvPr/>
                </p:nvSpPr>
                <p:spPr>
                  <a:xfrm rot="15200309">
                    <a:off x="7751566" y="465543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7" name="Oval 636"/>
                  <p:cNvSpPr/>
                  <p:nvPr/>
                </p:nvSpPr>
                <p:spPr>
                  <a:xfrm rot="15200309">
                    <a:off x="7643278" y="913010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38" name="Oval 637"/>
                  <p:cNvSpPr/>
                  <p:nvPr/>
                </p:nvSpPr>
                <p:spPr>
                  <a:xfrm rot="15200309">
                    <a:off x="7545773" y="1099866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39" name="Group 638"/>
                  <p:cNvGrpSpPr/>
                  <p:nvPr/>
                </p:nvGrpSpPr>
                <p:grpSpPr>
                  <a:xfrm rot="8358179">
                    <a:off x="6990342" y="489833"/>
                    <a:ext cx="629644" cy="751127"/>
                    <a:chOff x="6321012" y="172620"/>
                    <a:chExt cx="629644" cy="751127"/>
                  </a:xfrm>
                </p:grpSpPr>
                <p:sp>
                  <p:nvSpPr>
                    <p:cNvPr id="769" name="Oval 768"/>
                    <p:cNvSpPr/>
                    <p:nvPr/>
                  </p:nvSpPr>
                  <p:spPr>
                    <a:xfrm rot="15200309">
                      <a:off x="6699666" y="798161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0" name="Oval 769"/>
                    <p:cNvSpPr/>
                    <p:nvPr/>
                  </p:nvSpPr>
                  <p:spPr>
                    <a:xfrm rot="15200309">
                      <a:off x="6580150" y="379969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1" name="Oval 770"/>
                    <p:cNvSpPr/>
                    <p:nvPr/>
                  </p:nvSpPr>
                  <p:spPr>
                    <a:xfrm rot="15200309">
                      <a:off x="6774864" y="58839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72" name="Oval 771"/>
                    <p:cNvSpPr/>
                    <p:nvPr/>
                  </p:nvSpPr>
                  <p:spPr>
                    <a:xfrm rot="15200309">
                      <a:off x="6450045" y="46136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3" name="Oval 772"/>
                    <p:cNvSpPr/>
                    <p:nvPr/>
                  </p:nvSpPr>
                  <p:spPr>
                    <a:xfrm rot="15200309">
                      <a:off x="6789029" y="257726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4" name="Oval 773"/>
                    <p:cNvSpPr/>
                    <p:nvPr/>
                  </p:nvSpPr>
                  <p:spPr>
                    <a:xfrm rot="15200309">
                      <a:off x="6311860" y="57297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75" name="Oval 774"/>
                    <p:cNvSpPr/>
                    <p:nvPr/>
                  </p:nvSpPr>
                  <p:spPr>
                    <a:xfrm rot="15200309">
                      <a:off x="6614486" y="18177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76" name="Oval 775"/>
                    <p:cNvSpPr/>
                    <p:nvPr/>
                  </p:nvSpPr>
                  <p:spPr>
                    <a:xfrm rot="15200309">
                      <a:off x="6506198" y="6292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77" name="Oval 776"/>
                    <p:cNvSpPr/>
                    <p:nvPr/>
                  </p:nvSpPr>
                  <p:spPr>
                    <a:xfrm rot="15200309">
                      <a:off x="6408693" y="8160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640" name="Group 639"/>
                  <p:cNvGrpSpPr/>
                  <p:nvPr/>
                </p:nvGrpSpPr>
                <p:grpSpPr>
                  <a:xfrm rot="14149929">
                    <a:off x="7283466" y="1241266"/>
                    <a:ext cx="405183" cy="469718"/>
                    <a:chOff x="8270267" y="21557"/>
                    <a:chExt cx="441821" cy="582109"/>
                  </a:xfrm>
                </p:grpSpPr>
                <p:sp>
                  <p:nvSpPr>
                    <p:cNvPr id="765" name="Oval 764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6" name="Oval 765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7" name="Oval 766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8" name="Oval 767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41" name="Oval 640"/>
                  <p:cNvSpPr/>
                  <p:nvPr/>
                </p:nvSpPr>
                <p:spPr>
                  <a:xfrm rot="7878391" flipH="1">
                    <a:off x="7538226" y="1457747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42" name="Group 641"/>
                  <p:cNvGrpSpPr/>
                  <p:nvPr/>
                </p:nvGrpSpPr>
                <p:grpSpPr>
                  <a:xfrm rot="6599075" flipH="1">
                    <a:off x="6763000" y="1026257"/>
                    <a:ext cx="555931" cy="588392"/>
                    <a:chOff x="7222320" y="-108276"/>
                    <a:chExt cx="468684" cy="529845"/>
                  </a:xfrm>
                </p:grpSpPr>
                <p:sp>
                  <p:nvSpPr>
                    <p:cNvPr id="760" name="Oval 759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1" name="Oval 760"/>
                    <p:cNvSpPr/>
                    <p:nvPr/>
                  </p:nvSpPr>
                  <p:spPr>
                    <a:xfrm rot="13721609">
                      <a:off x="7578608" y="313917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2" name="Oval 761"/>
                    <p:cNvSpPr/>
                    <p:nvPr/>
                  </p:nvSpPr>
                  <p:spPr>
                    <a:xfrm rot="13721609">
                      <a:off x="7326390" y="-9912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3" name="Oval 762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4" name="Oval 763"/>
                    <p:cNvSpPr/>
                    <p:nvPr/>
                  </p:nvSpPr>
                  <p:spPr>
                    <a:xfrm rot="13721609">
                      <a:off x="7343251" y="268793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43" name="Oval 642"/>
                  <p:cNvSpPr/>
                  <p:nvPr/>
                </p:nvSpPr>
                <p:spPr>
                  <a:xfrm rot="15200309">
                    <a:off x="7881305" y="2365494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4" name="Oval 643"/>
                  <p:cNvSpPr/>
                  <p:nvPr/>
                </p:nvSpPr>
                <p:spPr>
                  <a:xfrm rot="15200309">
                    <a:off x="8147333" y="2275743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5" name="Oval 644"/>
                  <p:cNvSpPr/>
                  <p:nvPr/>
                </p:nvSpPr>
                <p:spPr>
                  <a:xfrm rot="15200309">
                    <a:off x="8070549" y="2548082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6" name="Oval 645"/>
                  <p:cNvSpPr/>
                  <p:nvPr/>
                </p:nvSpPr>
                <p:spPr>
                  <a:xfrm rot="15200309">
                    <a:off x="8311281" y="202443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7" name="Oval 646"/>
                  <p:cNvSpPr/>
                  <p:nvPr/>
                </p:nvSpPr>
                <p:spPr>
                  <a:xfrm rot="15200309">
                    <a:off x="8025693" y="2237209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8" name="Oval 647"/>
                  <p:cNvSpPr/>
                  <p:nvPr/>
                </p:nvSpPr>
                <p:spPr>
                  <a:xfrm rot="15200309">
                    <a:off x="8453989" y="2249031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9" name="Oval 648"/>
                  <p:cNvSpPr/>
                  <p:nvPr/>
                </p:nvSpPr>
                <p:spPr>
                  <a:xfrm rot="15200309">
                    <a:off x="8417616" y="2427376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0" name="Oval 649"/>
                  <p:cNvSpPr/>
                  <p:nvPr/>
                </p:nvSpPr>
                <p:spPr>
                  <a:xfrm rot="15200309">
                    <a:off x="8529855" y="2000127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1" name="Oval 650"/>
                  <p:cNvSpPr/>
                  <p:nvPr/>
                </p:nvSpPr>
                <p:spPr>
                  <a:xfrm rot="15200309">
                    <a:off x="8319101" y="2556886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52" name="Group 651"/>
                  <p:cNvGrpSpPr/>
                  <p:nvPr/>
                </p:nvGrpSpPr>
                <p:grpSpPr>
                  <a:xfrm flipH="1">
                    <a:off x="8545229" y="1689581"/>
                    <a:ext cx="555931" cy="753717"/>
                    <a:chOff x="7222320" y="27700"/>
                    <a:chExt cx="468684" cy="678720"/>
                  </a:xfrm>
                </p:grpSpPr>
                <p:sp>
                  <p:nvSpPr>
                    <p:cNvPr id="755" name="Oval 754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6" name="Oval 755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7" name="Oval 756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8" name="Oval 757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9" name="Oval 758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53" name="Oval 652"/>
                  <p:cNvSpPr/>
                  <p:nvPr/>
                </p:nvSpPr>
                <p:spPr>
                  <a:xfrm rot="15200309">
                    <a:off x="8603260" y="2317921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4" name="Oval 653"/>
                  <p:cNvSpPr/>
                  <p:nvPr/>
                </p:nvSpPr>
                <p:spPr>
                  <a:xfrm rot="15200309">
                    <a:off x="8178270" y="1799666"/>
                    <a:ext cx="273572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5" name="Oval 654"/>
                  <p:cNvSpPr/>
                  <p:nvPr/>
                </p:nvSpPr>
                <p:spPr>
                  <a:xfrm rot="15200309">
                    <a:off x="7906177" y="1819017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6" name="Oval 655"/>
                  <p:cNvSpPr/>
                  <p:nvPr/>
                </p:nvSpPr>
                <p:spPr>
                  <a:xfrm rot="15200309">
                    <a:off x="8100891" y="2027447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57" name="Oval 656"/>
                  <p:cNvSpPr/>
                  <p:nvPr/>
                </p:nvSpPr>
                <p:spPr>
                  <a:xfrm rot="15200309">
                    <a:off x="7776072" y="1900411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8" name="Oval 657"/>
                  <p:cNvSpPr/>
                  <p:nvPr/>
                </p:nvSpPr>
                <p:spPr>
                  <a:xfrm rot="15200309">
                    <a:off x="8453987" y="1905610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9" name="Oval 658"/>
                  <p:cNvSpPr/>
                  <p:nvPr/>
                </p:nvSpPr>
                <p:spPr>
                  <a:xfrm rot="15200309">
                    <a:off x="8115056" y="1696774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0" name="Oval 659"/>
                  <p:cNvSpPr/>
                  <p:nvPr/>
                </p:nvSpPr>
                <p:spPr>
                  <a:xfrm rot="15200309">
                    <a:off x="8387896" y="1700382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61" name="Group 660"/>
                  <p:cNvGrpSpPr/>
                  <p:nvPr/>
                </p:nvGrpSpPr>
                <p:grpSpPr>
                  <a:xfrm>
                    <a:off x="8801741" y="1573190"/>
                    <a:ext cx="441821" cy="582109"/>
                    <a:chOff x="8270267" y="21557"/>
                    <a:chExt cx="441821" cy="582109"/>
                  </a:xfrm>
                </p:grpSpPr>
                <p:sp>
                  <p:nvSpPr>
                    <p:cNvPr id="751" name="Oval 750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2" name="Oval 751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3" name="Oval 752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4" name="Oval 753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62" name="Oval 661"/>
                  <p:cNvSpPr/>
                  <p:nvPr/>
                </p:nvSpPr>
                <p:spPr>
                  <a:xfrm rot="15200309">
                    <a:off x="7637887" y="201201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63" name="Oval 662"/>
                  <p:cNvSpPr/>
                  <p:nvPr/>
                </p:nvSpPr>
                <p:spPr>
                  <a:xfrm rot="15200309">
                    <a:off x="8574662" y="2493934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4" name="Oval 663"/>
                  <p:cNvSpPr/>
                  <p:nvPr/>
                </p:nvSpPr>
                <p:spPr>
                  <a:xfrm rot="15200309">
                    <a:off x="7709118" y="1603022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5" name="Oval 664"/>
                  <p:cNvSpPr/>
                  <p:nvPr/>
                </p:nvSpPr>
                <p:spPr>
                  <a:xfrm rot="15200309">
                    <a:off x="7940513" y="1620820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66" name="Oval 665"/>
                  <p:cNvSpPr/>
                  <p:nvPr/>
                </p:nvSpPr>
                <p:spPr>
                  <a:xfrm rot="15200309">
                    <a:off x="7832225" y="2068287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667" name="Oval 666"/>
                  <p:cNvSpPr/>
                  <p:nvPr/>
                </p:nvSpPr>
                <p:spPr>
                  <a:xfrm rot="15200309">
                    <a:off x="7734720" y="225514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68" name="Group 667"/>
                  <p:cNvGrpSpPr/>
                  <p:nvPr/>
                </p:nvGrpSpPr>
                <p:grpSpPr>
                  <a:xfrm rot="8016676">
                    <a:off x="7166860" y="1627927"/>
                    <a:ext cx="629644" cy="751127"/>
                    <a:chOff x="6321012" y="172620"/>
                    <a:chExt cx="629644" cy="751127"/>
                  </a:xfrm>
                </p:grpSpPr>
                <p:sp>
                  <p:nvSpPr>
                    <p:cNvPr id="742" name="Oval 741"/>
                    <p:cNvSpPr/>
                    <p:nvPr/>
                  </p:nvSpPr>
                  <p:spPr>
                    <a:xfrm rot="15200309">
                      <a:off x="6699666" y="798161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3" name="Oval 742"/>
                    <p:cNvSpPr/>
                    <p:nvPr/>
                  </p:nvSpPr>
                  <p:spPr>
                    <a:xfrm rot="15200309">
                      <a:off x="6580150" y="37996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4" name="Oval 743"/>
                    <p:cNvSpPr/>
                    <p:nvPr/>
                  </p:nvSpPr>
                  <p:spPr>
                    <a:xfrm rot="15200309">
                      <a:off x="6774864" y="58839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45" name="Oval 744"/>
                    <p:cNvSpPr/>
                    <p:nvPr/>
                  </p:nvSpPr>
                  <p:spPr>
                    <a:xfrm rot="15200309">
                      <a:off x="6450045" y="461363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6" name="Oval 745"/>
                    <p:cNvSpPr/>
                    <p:nvPr/>
                  </p:nvSpPr>
                  <p:spPr>
                    <a:xfrm rot="15200309">
                      <a:off x="6789029" y="25772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7" name="Oval 746"/>
                    <p:cNvSpPr/>
                    <p:nvPr/>
                  </p:nvSpPr>
                  <p:spPr>
                    <a:xfrm rot="15200309">
                      <a:off x="6311860" y="57297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48" name="Oval 747"/>
                    <p:cNvSpPr/>
                    <p:nvPr/>
                  </p:nvSpPr>
                  <p:spPr>
                    <a:xfrm rot="15200309">
                      <a:off x="6614486" y="18177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49" name="Oval 748"/>
                    <p:cNvSpPr/>
                    <p:nvPr/>
                  </p:nvSpPr>
                  <p:spPr>
                    <a:xfrm rot="15200309">
                      <a:off x="6506198" y="6292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50" name="Oval 749"/>
                    <p:cNvSpPr/>
                    <p:nvPr/>
                  </p:nvSpPr>
                  <p:spPr>
                    <a:xfrm rot="15200309">
                      <a:off x="6408693" y="8160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669" name="Group 668"/>
                  <p:cNvGrpSpPr/>
                  <p:nvPr/>
                </p:nvGrpSpPr>
                <p:grpSpPr>
                  <a:xfrm rot="14149929">
                    <a:off x="7472413" y="2396543"/>
                    <a:ext cx="405183" cy="469718"/>
                    <a:chOff x="8270267" y="21557"/>
                    <a:chExt cx="441821" cy="582109"/>
                  </a:xfrm>
                </p:grpSpPr>
                <p:sp>
                  <p:nvSpPr>
                    <p:cNvPr id="738" name="Oval 737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9" name="Oval 738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0" name="Oval 739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1" name="Oval 740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70" name="Oval 669"/>
                  <p:cNvSpPr/>
                  <p:nvPr/>
                </p:nvSpPr>
                <p:spPr>
                  <a:xfrm rot="7878391" flipH="1">
                    <a:off x="7928584" y="2695987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71" name="Group 670"/>
                  <p:cNvGrpSpPr/>
                  <p:nvPr/>
                </p:nvGrpSpPr>
                <p:grpSpPr>
                  <a:xfrm rot="6599075" flipH="1">
                    <a:off x="6951947" y="2181534"/>
                    <a:ext cx="555931" cy="588392"/>
                    <a:chOff x="7222320" y="-108276"/>
                    <a:chExt cx="468684" cy="529845"/>
                  </a:xfrm>
                  <a:solidFill>
                    <a:srgbClr val="CCCC00"/>
                  </a:solidFill>
                </p:grpSpPr>
                <p:sp>
                  <p:nvSpPr>
                    <p:cNvPr id="733" name="Oval 732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4" name="Oval 733"/>
                    <p:cNvSpPr/>
                    <p:nvPr/>
                  </p:nvSpPr>
                  <p:spPr>
                    <a:xfrm rot="13721609">
                      <a:off x="7578608" y="313917"/>
                      <a:ext cx="112197" cy="103108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5" name="Oval 734"/>
                    <p:cNvSpPr/>
                    <p:nvPr/>
                  </p:nvSpPr>
                  <p:spPr>
                    <a:xfrm rot="13721609">
                      <a:off x="7326390" y="-99124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6" name="Oval 735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7" name="Oval 736"/>
                    <p:cNvSpPr/>
                    <p:nvPr/>
                  </p:nvSpPr>
                  <p:spPr>
                    <a:xfrm rot="13721609">
                      <a:off x="7343251" y="268793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72" name="Oval 671"/>
                  <p:cNvSpPr/>
                  <p:nvPr/>
                </p:nvSpPr>
                <p:spPr>
                  <a:xfrm rot="15200309">
                    <a:off x="9007659" y="985517"/>
                    <a:ext cx="273572" cy="244953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3" name="Oval 672"/>
                  <p:cNvSpPr/>
                  <p:nvPr/>
                </p:nvSpPr>
                <p:spPr>
                  <a:xfrm rot="14477466" flipH="1">
                    <a:off x="8886192" y="1257673"/>
                    <a:ext cx="303801" cy="290552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4" name="Oval 673"/>
                  <p:cNvSpPr/>
                  <p:nvPr/>
                </p:nvSpPr>
                <p:spPr>
                  <a:xfrm rot="15200309">
                    <a:off x="8690244" y="1367395"/>
                    <a:ext cx="112197" cy="103108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5" name="Oval 674"/>
                  <p:cNvSpPr/>
                  <p:nvPr/>
                </p:nvSpPr>
                <p:spPr>
                  <a:xfrm rot="7878391" flipH="1">
                    <a:off x="9231341" y="1234895"/>
                    <a:ext cx="205379" cy="197661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6" name="Oval 675"/>
                  <p:cNvSpPr/>
                  <p:nvPr/>
                </p:nvSpPr>
                <p:spPr>
                  <a:xfrm rot="7878391" flipH="1">
                    <a:off x="6999171" y="1598648"/>
                    <a:ext cx="205379" cy="197661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7" name="Oval 676"/>
                  <p:cNvSpPr/>
                  <p:nvPr/>
                </p:nvSpPr>
                <p:spPr>
                  <a:xfrm rot="14477466" flipH="1">
                    <a:off x="6806371" y="1782628"/>
                    <a:ext cx="303801" cy="290552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8" name="Oval 677"/>
                  <p:cNvSpPr/>
                  <p:nvPr/>
                </p:nvSpPr>
                <p:spPr>
                  <a:xfrm rot="15200309">
                    <a:off x="9525508" y="822988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79" name="Group 678"/>
                  <p:cNvGrpSpPr/>
                  <p:nvPr/>
                </p:nvGrpSpPr>
                <p:grpSpPr>
                  <a:xfrm flipH="1">
                    <a:off x="9540882" y="512442"/>
                    <a:ext cx="555931" cy="753717"/>
                    <a:chOff x="7222320" y="27700"/>
                    <a:chExt cx="468684" cy="678720"/>
                  </a:xfrm>
                </p:grpSpPr>
                <p:sp>
                  <p:nvSpPr>
                    <p:cNvPr id="728" name="Oval 727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9" name="Oval 728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0" name="Oval 729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1" name="Oval 730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2" name="Oval 731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80" name="Oval 679"/>
                  <p:cNvSpPr/>
                  <p:nvPr/>
                </p:nvSpPr>
                <p:spPr>
                  <a:xfrm rot="15200309">
                    <a:off x="9598913" y="1140782"/>
                    <a:ext cx="184943" cy="166640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81" name="Group 680"/>
                  <p:cNvGrpSpPr/>
                  <p:nvPr/>
                </p:nvGrpSpPr>
                <p:grpSpPr>
                  <a:xfrm>
                    <a:off x="9797394" y="396051"/>
                    <a:ext cx="441821" cy="582109"/>
                    <a:chOff x="8270267" y="21557"/>
                    <a:chExt cx="441821" cy="582109"/>
                  </a:xfrm>
                </p:grpSpPr>
                <p:sp>
                  <p:nvSpPr>
                    <p:cNvPr id="724" name="Oval 723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5" name="Oval 724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6" name="Oval 725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7" name="Oval 726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82" name="Oval 681"/>
                  <p:cNvSpPr/>
                  <p:nvPr/>
                </p:nvSpPr>
                <p:spPr>
                  <a:xfrm rot="15200309">
                    <a:off x="9570315" y="1316795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3" name="Oval 682"/>
                  <p:cNvSpPr/>
                  <p:nvPr/>
                </p:nvSpPr>
                <p:spPr>
                  <a:xfrm rot="15200309">
                    <a:off x="9638589" y="2227169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4" name="Oval 683"/>
                  <p:cNvSpPr/>
                  <p:nvPr/>
                </p:nvSpPr>
                <p:spPr>
                  <a:xfrm rot="15200309">
                    <a:off x="9602216" y="2405514"/>
                    <a:ext cx="184943" cy="166640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5" name="Oval 684"/>
                  <p:cNvSpPr/>
                  <p:nvPr/>
                </p:nvSpPr>
                <p:spPr>
                  <a:xfrm rot="15200309">
                    <a:off x="9714455" y="1978265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6" name="Oval 685"/>
                  <p:cNvSpPr/>
                  <p:nvPr/>
                </p:nvSpPr>
                <p:spPr>
                  <a:xfrm rot="15200309">
                    <a:off x="9503701" y="2535024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87" name="Group 686"/>
                  <p:cNvGrpSpPr/>
                  <p:nvPr/>
                </p:nvGrpSpPr>
                <p:grpSpPr>
                  <a:xfrm flipH="1">
                    <a:off x="9729829" y="1667719"/>
                    <a:ext cx="555931" cy="753717"/>
                    <a:chOff x="7222320" y="27700"/>
                    <a:chExt cx="468684" cy="678720"/>
                  </a:xfrm>
                  <a:solidFill>
                    <a:srgbClr val="CCCC00"/>
                  </a:solidFill>
                </p:grpSpPr>
                <p:sp>
                  <p:nvSpPr>
                    <p:cNvPr id="719" name="Oval 718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0" name="Oval 719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1" name="Oval 720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2" name="Oval 721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3" name="Oval 722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88" name="Oval 687"/>
                  <p:cNvSpPr/>
                  <p:nvPr/>
                </p:nvSpPr>
                <p:spPr>
                  <a:xfrm rot="15200309">
                    <a:off x="9787860" y="2296059"/>
                    <a:ext cx="184943" cy="166640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9" name="Oval 688"/>
                  <p:cNvSpPr/>
                  <p:nvPr/>
                </p:nvSpPr>
                <p:spPr>
                  <a:xfrm rot="15200309">
                    <a:off x="9638587" y="1883748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0" name="Oval 689"/>
                  <p:cNvSpPr/>
                  <p:nvPr/>
                </p:nvSpPr>
                <p:spPr>
                  <a:xfrm rot="15200309">
                    <a:off x="9572496" y="1678520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91" name="Group 690"/>
                  <p:cNvGrpSpPr/>
                  <p:nvPr/>
                </p:nvGrpSpPr>
                <p:grpSpPr>
                  <a:xfrm>
                    <a:off x="9986341" y="1551328"/>
                    <a:ext cx="441821" cy="582109"/>
                    <a:chOff x="8270267" y="21557"/>
                    <a:chExt cx="441821" cy="582109"/>
                  </a:xfrm>
                </p:grpSpPr>
                <p:sp>
                  <p:nvSpPr>
                    <p:cNvPr id="715" name="Oval 714"/>
                    <p:cNvSpPr/>
                    <p:nvPr/>
                  </p:nvSpPr>
                  <p:spPr>
                    <a:xfrm rot="15200309">
                      <a:off x="8433989" y="34440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6" name="Oval 715"/>
                    <p:cNvSpPr/>
                    <p:nvPr/>
                  </p:nvSpPr>
                  <p:spPr>
                    <a:xfrm rot="15200309">
                      <a:off x="8604435" y="21172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7" name="Oval 716"/>
                    <p:cNvSpPr/>
                    <p:nvPr/>
                  </p:nvSpPr>
                  <p:spPr>
                    <a:xfrm rot="15200309">
                      <a:off x="8265722" y="5793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8" name="Oval 717"/>
                    <p:cNvSpPr/>
                    <p:nvPr/>
                  </p:nvSpPr>
                  <p:spPr>
                    <a:xfrm rot="15200309">
                      <a:off x="8448626" y="2610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92" name="Oval 691"/>
                  <p:cNvSpPr/>
                  <p:nvPr/>
                </p:nvSpPr>
                <p:spPr>
                  <a:xfrm rot="15200309">
                    <a:off x="9080872" y="2383848"/>
                    <a:ext cx="235718" cy="244953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3" name="Oval 692"/>
                  <p:cNvSpPr/>
                  <p:nvPr/>
                </p:nvSpPr>
                <p:spPr>
                  <a:xfrm rot="15200309">
                    <a:off x="10192259" y="963655"/>
                    <a:ext cx="273572" cy="24495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4" name="Oval 693"/>
                  <p:cNvSpPr/>
                  <p:nvPr/>
                </p:nvSpPr>
                <p:spPr>
                  <a:xfrm rot="14477466" flipH="1">
                    <a:off x="10070792" y="1235811"/>
                    <a:ext cx="303801" cy="290552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5" name="Oval 694"/>
                  <p:cNvSpPr/>
                  <p:nvPr/>
                </p:nvSpPr>
                <p:spPr>
                  <a:xfrm rot="15200309">
                    <a:off x="9874844" y="1345533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6" name="Oval 695"/>
                  <p:cNvSpPr/>
                  <p:nvPr/>
                </p:nvSpPr>
                <p:spPr>
                  <a:xfrm rot="7878391" flipH="1">
                    <a:off x="9245837" y="2596855"/>
                    <a:ext cx="205379" cy="197661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97" name="Group 696"/>
                  <p:cNvGrpSpPr/>
                  <p:nvPr/>
                </p:nvGrpSpPr>
                <p:grpSpPr>
                  <a:xfrm rot="18455990">
                    <a:off x="8602126" y="427599"/>
                    <a:ext cx="1170886" cy="1000934"/>
                    <a:chOff x="5801519" y="172620"/>
                    <a:chExt cx="1170886" cy="1000934"/>
                  </a:xfrm>
                </p:grpSpPr>
                <p:sp>
                  <p:nvSpPr>
                    <p:cNvPr id="706" name="Oval 705"/>
                    <p:cNvSpPr/>
                    <p:nvPr/>
                  </p:nvSpPr>
                  <p:spPr>
                    <a:xfrm rot="15200309">
                      <a:off x="5796974" y="1065902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7" name="Oval 706"/>
                    <p:cNvSpPr/>
                    <p:nvPr/>
                  </p:nvSpPr>
                  <p:spPr>
                    <a:xfrm rot="15200309">
                      <a:off x="6580150" y="37996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8" name="Oval 707"/>
                    <p:cNvSpPr/>
                    <p:nvPr/>
                  </p:nvSpPr>
                  <p:spPr>
                    <a:xfrm rot="15200309">
                      <a:off x="6774864" y="58839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09" name="Oval 708"/>
                    <p:cNvSpPr/>
                    <p:nvPr/>
                  </p:nvSpPr>
                  <p:spPr>
                    <a:xfrm rot="15200309">
                      <a:off x="6450045" y="461363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0" name="Oval 709"/>
                    <p:cNvSpPr/>
                    <p:nvPr/>
                  </p:nvSpPr>
                  <p:spPr>
                    <a:xfrm rot="15200309">
                      <a:off x="6864752" y="46018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1" name="Oval 710"/>
                    <p:cNvSpPr/>
                    <p:nvPr/>
                  </p:nvSpPr>
                  <p:spPr>
                    <a:xfrm rot="15200309">
                      <a:off x="6311860" y="57297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12" name="Oval 711"/>
                    <p:cNvSpPr/>
                    <p:nvPr/>
                  </p:nvSpPr>
                  <p:spPr>
                    <a:xfrm rot="15200309">
                      <a:off x="6614486" y="18177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13" name="Oval 712"/>
                    <p:cNvSpPr/>
                    <p:nvPr/>
                  </p:nvSpPr>
                  <p:spPr>
                    <a:xfrm rot="15200309">
                      <a:off x="6506198" y="6292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14" name="Oval 713"/>
                    <p:cNvSpPr/>
                    <p:nvPr/>
                  </p:nvSpPr>
                  <p:spPr>
                    <a:xfrm rot="15200309">
                      <a:off x="6408693" y="8160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698" name="Group 697"/>
                  <p:cNvGrpSpPr/>
                  <p:nvPr/>
                </p:nvGrpSpPr>
                <p:grpSpPr>
                  <a:xfrm rot="12232306" flipH="1">
                    <a:off x="9182287" y="1706508"/>
                    <a:ext cx="555931" cy="753717"/>
                    <a:chOff x="7222320" y="27700"/>
                    <a:chExt cx="468684" cy="678720"/>
                  </a:xfrm>
                  <a:solidFill>
                    <a:srgbClr val="CCCC00"/>
                  </a:solidFill>
                </p:grpSpPr>
                <p:sp>
                  <p:nvSpPr>
                    <p:cNvPr id="701" name="Oval 700"/>
                    <p:cNvSpPr/>
                    <p:nvPr/>
                  </p:nvSpPr>
                  <p:spPr>
                    <a:xfrm rot="13721609">
                      <a:off x="7213168" y="66321"/>
                      <a:ext cx="184943" cy="166640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2" name="Oval 701"/>
                    <p:cNvSpPr/>
                    <p:nvPr/>
                  </p:nvSpPr>
                  <p:spPr>
                    <a:xfrm rot="13721609">
                      <a:off x="7355876" y="290913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3" name="Oval 702"/>
                    <p:cNvSpPr/>
                    <p:nvPr/>
                  </p:nvSpPr>
                  <p:spPr>
                    <a:xfrm rot="13721609">
                      <a:off x="7319503" y="469258"/>
                      <a:ext cx="184943" cy="166640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4" name="Oval 703"/>
                    <p:cNvSpPr/>
                    <p:nvPr/>
                  </p:nvSpPr>
                  <p:spPr>
                    <a:xfrm rot="13721609">
                      <a:off x="7431742" y="42009"/>
                      <a:ext cx="273572" cy="244953"/>
                    </a:xfrm>
                    <a:prstGeom prst="ellipse">
                      <a:avLst/>
                    </a:prstGeom>
                    <a:grpFill/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5" name="Oval 704"/>
                    <p:cNvSpPr/>
                    <p:nvPr/>
                  </p:nvSpPr>
                  <p:spPr>
                    <a:xfrm rot="13721609">
                      <a:off x="7220988" y="598768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99" name="Oval 698"/>
                  <p:cNvSpPr/>
                  <p:nvPr/>
                </p:nvSpPr>
                <p:spPr>
                  <a:xfrm rot="15200309">
                    <a:off x="9525258" y="2049905"/>
                    <a:ext cx="112197" cy="103108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0" name="Oval 699"/>
                  <p:cNvSpPr/>
                  <p:nvPr/>
                </p:nvSpPr>
                <p:spPr>
                  <a:xfrm rot="15200309">
                    <a:off x="9413311" y="1440685"/>
                    <a:ext cx="112197" cy="103108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07" name="Oval 606"/>
                <p:cNvSpPr/>
                <p:nvPr/>
              </p:nvSpPr>
              <p:spPr>
                <a:xfrm rot="14290249" flipH="1">
                  <a:off x="8388575" y="1830340"/>
                  <a:ext cx="167586" cy="161422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Oval 607"/>
                <p:cNvSpPr/>
                <p:nvPr/>
              </p:nvSpPr>
              <p:spPr>
                <a:xfrm rot="14290249" flipH="1">
                  <a:off x="8550019" y="1546778"/>
                  <a:ext cx="167586" cy="161422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9" name="Oval 608"/>
                <p:cNvSpPr/>
                <p:nvPr/>
              </p:nvSpPr>
              <p:spPr>
                <a:xfrm rot="12167">
                  <a:off x="8768513" y="509243"/>
                  <a:ext cx="91551" cy="84204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0" name="Oval 609"/>
                <p:cNvSpPr/>
                <p:nvPr/>
              </p:nvSpPr>
              <p:spPr>
                <a:xfrm rot="12167">
                  <a:off x="8677453" y="663165"/>
                  <a:ext cx="223231" cy="20004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1" name="Oval 610"/>
                <p:cNvSpPr/>
                <p:nvPr/>
              </p:nvSpPr>
              <p:spPr>
                <a:xfrm rot="20889324" flipH="1">
                  <a:off x="8459988" y="491604"/>
                  <a:ext cx="247897" cy="237282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2" name="Oval 611"/>
                <p:cNvSpPr/>
                <p:nvPr/>
              </p:nvSpPr>
              <p:spPr>
                <a:xfrm rot="10797264">
                  <a:off x="8827693" y="1023650"/>
                  <a:ext cx="91551" cy="84204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3" name="Oval 612"/>
                <p:cNvSpPr/>
                <p:nvPr/>
              </p:nvSpPr>
              <p:spPr>
                <a:xfrm rot="10797264">
                  <a:off x="8646164" y="1102266"/>
                  <a:ext cx="91551" cy="84204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" name="Freeform 1"/>
            <p:cNvSpPr/>
            <p:nvPr/>
          </p:nvSpPr>
          <p:spPr>
            <a:xfrm>
              <a:off x="3087651" y="891854"/>
              <a:ext cx="8721502" cy="5135436"/>
            </a:xfrm>
            <a:custGeom>
              <a:avLst/>
              <a:gdLst>
                <a:gd name="connsiteX0" fmla="*/ 648008 w 8721502"/>
                <a:gd name="connsiteY0" fmla="*/ 89453 h 5135436"/>
                <a:gd name="connsiteX1" fmla="*/ 949090 w 8721502"/>
                <a:gd name="connsiteY1" fmla="*/ 244 h 5135436"/>
                <a:gd name="connsiteX2" fmla="*/ 1183266 w 8721502"/>
                <a:gd name="connsiteY2" fmla="*/ 111756 h 5135436"/>
                <a:gd name="connsiteX3" fmla="*/ 1830037 w 8721502"/>
                <a:gd name="connsiteY3" fmla="*/ 301326 h 5135436"/>
                <a:gd name="connsiteX4" fmla="*/ 2264934 w 8721502"/>
                <a:gd name="connsiteY4" fmla="*/ 312478 h 5135436"/>
                <a:gd name="connsiteX5" fmla="*/ 2978612 w 8721502"/>
                <a:gd name="connsiteY5" fmla="*/ 100605 h 5135436"/>
                <a:gd name="connsiteX6" fmla="*/ 3480417 w 8721502"/>
                <a:gd name="connsiteY6" fmla="*/ 435141 h 5135436"/>
                <a:gd name="connsiteX7" fmla="*/ 3926466 w 8721502"/>
                <a:gd name="connsiteY7" fmla="*/ 423990 h 5135436"/>
                <a:gd name="connsiteX8" fmla="*/ 4249851 w 8721502"/>
                <a:gd name="connsiteY8" fmla="*/ 613561 h 5135436"/>
                <a:gd name="connsiteX9" fmla="*/ 4517481 w 8721502"/>
                <a:gd name="connsiteY9" fmla="*/ 279024 h 5135436"/>
                <a:gd name="connsiteX10" fmla="*/ 5097344 w 8721502"/>
                <a:gd name="connsiteY10" fmla="*/ 78302 h 5135436"/>
                <a:gd name="connsiteX11" fmla="*/ 5811022 w 8721502"/>
                <a:gd name="connsiteY11" fmla="*/ 256722 h 5135436"/>
                <a:gd name="connsiteX12" fmla="*/ 6123256 w 8721502"/>
                <a:gd name="connsiteY12" fmla="*/ 301326 h 5135436"/>
                <a:gd name="connsiteX13" fmla="*/ 6770027 w 8721502"/>
                <a:gd name="connsiteY13" fmla="*/ 212117 h 5135436"/>
                <a:gd name="connsiteX14" fmla="*/ 7126866 w 8721502"/>
                <a:gd name="connsiteY14" fmla="*/ 323629 h 5135436"/>
                <a:gd name="connsiteX15" fmla="*/ 7494856 w 8721502"/>
                <a:gd name="connsiteY15" fmla="*/ 490897 h 5135436"/>
                <a:gd name="connsiteX16" fmla="*/ 8197383 w 8721502"/>
                <a:gd name="connsiteY16" fmla="*/ 502048 h 5135436"/>
                <a:gd name="connsiteX17" fmla="*/ 8320047 w 8721502"/>
                <a:gd name="connsiteY17" fmla="*/ 981551 h 5135436"/>
                <a:gd name="connsiteX18" fmla="*/ 8531920 w 8721502"/>
                <a:gd name="connsiteY18" fmla="*/ 1505658 h 5135436"/>
                <a:gd name="connsiteX19" fmla="*/ 8186232 w 8721502"/>
                <a:gd name="connsiteY19" fmla="*/ 1806741 h 5135436"/>
                <a:gd name="connsiteX20" fmla="*/ 8398105 w 8721502"/>
                <a:gd name="connsiteY20" fmla="*/ 2197034 h 5135436"/>
                <a:gd name="connsiteX21" fmla="*/ 8141627 w 8721502"/>
                <a:gd name="connsiteY21" fmla="*/ 2431209 h 5135436"/>
                <a:gd name="connsiteX22" fmla="*/ 8543071 w 8721502"/>
                <a:gd name="connsiteY22" fmla="*/ 2866107 h 5135436"/>
                <a:gd name="connsiteX23" fmla="*/ 8498466 w 8721502"/>
                <a:gd name="connsiteY23" fmla="*/ 3379063 h 5135436"/>
                <a:gd name="connsiteX24" fmla="*/ 8721490 w 8721502"/>
                <a:gd name="connsiteY24" fmla="*/ 3758205 h 5135436"/>
                <a:gd name="connsiteX25" fmla="*/ 8509617 w 8721502"/>
                <a:gd name="connsiteY25" fmla="*/ 3947775 h 5135436"/>
                <a:gd name="connsiteX26" fmla="*/ 8676886 w 8721502"/>
                <a:gd name="connsiteY26" fmla="*/ 4326917 h 5135436"/>
                <a:gd name="connsiteX27" fmla="*/ 8342349 w 8721502"/>
                <a:gd name="connsiteY27" fmla="*/ 4817570 h 5135436"/>
                <a:gd name="connsiteX28" fmla="*/ 8085871 w 8721502"/>
                <a:gd name="connsiteY28" fmla="*/ 4995990 h 5135436"/>
                <a:gd name="connsiteX29" fmla="*/ 7595217 w 8721502"/>
                <a:gd name="connsiteY29" fmla="*/ 5040595 h 5135436"/>
                <a:gd name="connsiteX30" fmla="*/ 7316437 w 8721502"/>
                <a:gd name="connsiteY30" fmla="*/ 5129805 h 5135436"/>
                <a:gd name="connsiteX31" fmla="*/ 6948447 w 8721502"/>
                <a:gd name="connsiteY31" fmla="*/ 4862175 h 5135436"/>
                <a:gd name="connsiteX32" fmla="*/ 6680817 w 8721502"/>
                <a:gd name="connsiteY32" fmla="*/ 4929083 h 5135436"/>
                <a:gd name="connsiteX33" fmla="*/ 6357432 w 8721502"/>
                <a:gd name="connsiteY33" fmla="*/ 4951385 h 5135436"/>
                <a:gd name="connsiteX34" fmla="*/ 5889081 w 8721502"/>
                <a:gd name="connsiteY34" fmla="*/ 5118653 h 5135436"/>
                <a:gd name="connsiteX35" fmla="*/ 5331520 w 8721502"/>
                <a:gd name="connsiteY35" fmla="*/ 4761814 h 5135436"/>
                <a:gd name="connsiteX36" fmla="*/ 5041588 w 8721502"/>
                <a:gd name="connsiteY36" fmla="*/ 4817570 h 5135436"/>
                <a:gd name="connsiteX37" fmla="*/ 4628993 w 8721502"/>
                <a:gd name="connsiteY37" fmla="*/ 4628000 h 5135436"/>
                <a:gd name="connsiteX38" fmla="*/ 4450573 w 8721502"/>
                <a:gd name="connsiteY38" fmla="*/ 4683756 h 5135436"/>
                <a:gd name="connsiteX39" fmla="*/ 4116037 w 8721502"/>
                <a:gd name="connsiteY39" fmla="*/ 5062897 h 5135436"/>
                <a:gd name="connsiteX40" fmla="*/ 3614232 w 8721502"/>
                <a:gd name="connsiteY40" fmla="*/ 5007141 h 5135436"/>
                <a:gd name="connsiteX41" fmla="*/ 3012066 w 8721502"/>
                <a:gd name="connsiteY41" fmla="*/ 4973687 h 5135436"/>
                <a:gd name="connsiteX42" fmla="*/ 2911705 w 8721502"/>
                <a:gd name="connsiteY42" fmla="*/ 4761814 h 5135436"/>
                <a:gd name="connsiteX43" fmla="*/ 2521412 w 8721502"/>
                <a:gd name="connsiteY43" fmla="*/ 4873326 h 5135436"/>
                <a:gd name="connsiteX44" fmla="*/ 2220329 w 8721502"/>
                <a:gd name="connsiteY44" fmla="*/ 4839873 h 5135436"/>
                <a:gd name="connsiteX45" fmla="*/ 1673920 w 8721502"/>
                <a:gd name="connsiteY45" fmla="*/ 5062897 h 5135436"/>
                <a:gd name="connsiteX46" fmla="*/ 1172115 w 8721502"/>
                <a:gd name="connsiteY46" fmla="*/ 4694907 h 5135436"/>
                <a:gd name="connsiteX47" fmla="*/ 503042 w 8721502"/>
                <a:gd name="connsiteY47" fmla="*/ 4639151 h 5135436"/>
                <a:gd name="connsiteX48" fmla="*/ 424983 w 8721502"/>
                <a:gd name="connsiteY48" fmla="*/ 4126195 h 5135436"/>
                <a:gd name="connsiteX49" fmla="*/ 280017 w 8721502"/>
                <a:gd name="connsiteY49" fmla="*/ 3680146 h 5135436"/>
                <a:gd name="connsiteX50" fmla="*/ 458437 w 8721502"/>
                <a:gd name="connsiteY50" fmla="*/ 3445970 h 5135436"/>
                <a:gd name="connsiteX51" fmla="*/ 146203 w 8721502"/>
                <a:gd name="connsiteY51" fmla="*/ 3044526 h 5135436"/>
                <a:gd name="connsiteX52" fmla="*/ 179656 w 8721502"/>
                <a:gd name="connsiteY52" fmla="*/ 2475814 h 5135436"/>
                <a:gd name="connsiteX53" fmla="*/ 257715 w 8721502"/>
                <a:gd name="connsiteY53" fmla="*/ 2241639 h 5135436"/>
                <a:gd name="connsiteX54" fmla="*/ 123900 w 8721502"/>
                <a:gd name="connsiteY54" fmla="*/ 1907102 h 5135436"/>
                <a:gd name="connsiteX55" fmla="*/ 1237 w 8721502"/>
                <a:gd name="connsiteY55" fmla="*/ 1304936 h 5135436"/>
                <a:gd name="connsiteX56" fmla="*/ 201959 w 8721502"/>
                <a:gd name="connsiteY56" fmla="*/ 1137668 h 5135436"/>
                <a:gd name="connsiteX57" fmla="*/ 135051 w 8721502"/>
                <a:gd name="connsiteY57" fmla="*/ 557805 h 5135436"/>
                <a:gd name="connsiteX58" fmla="*/ 380378 w 8721502"/>
                <a:gd name="connsiteY58" fmla="*/ 323629 h 5135436"/>
                <a:gd name="connsiteX59" fmla="*/ 648008 w 8721502"/>
                <a:gd name="connsiteY59" fmla="*/ 89453 h 5135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8721502" h="5135436">
                  <a:moveTo>
                    <a:pt x="648008" y="89453"/>
                  </a:moveTo>
                  <a:cubicBezTo>
                    <a:pt x="742793" y="35556"/>
                    <a:pt x="859880" y="-3473"/>
                    <a:pt x="949090" y="244"/>
                  </a:cubicBezTo>
                  <a:cubicBezTo>
                    <a:pt x="1038300" y="3961"/>
                    <a:pt x="1036442" y="61576"/>
                    <a:pt x="1183266" y="111756"/>
                  </a:cubicBezTo>
                  <a:cubicBezTo>
                    <a:pt x="1330090" y="161936"/>
                    <a:pt x="1649759" y="267872"/>
                    <a:pt x="1830037" y="301326"/>
                  </a:cubicBezTo>
                  <a:cubicBezTo>
                    <a:pt x="2010315" y="334780"/>
                    <a:pt x="2073505" y="345932"/>
                    <a:pt x="2264934" y="312478"/>
                  </a:cubicBezTo>
                  <a:cubicBezTo>
                    <a:pt x="2456363" y="279024"/>
                    <a:pt x="2776032" y="80161"/>
                    <a:pt x="2978612" y="100605"/>
                  </a:cubicBezTo>
                  <a:cubicBezTo>
                    <a:pt x="3181192" y="121049"/>
                    <a:pt x="3322441" y="381244"/>
                    <a:pt x="3480417" y="435141"/>
                  </a:cubicBezTo>
                  <a:cubicBezTo>
                    <a:pt x="3638393" y="489038"/>
                    <a:pt x="3798227" y="394253"/>
                    <a:pt x="3926466" y="423990"/>
                  </a:cubicBezTo>
                  <a:cubicBezTo>
                    <a:pt x="4054705" y="453727"/>
                    <a:pt x="4151349" y="637722"/>
                    <a:pt x="4249851" y="613561"/>
                  </a:cubicBezTo>
                  <a:cubicBezTo>
                    <a:pt x="4348353" y="589400"/>
                    <a:pt x="4376232" y="368234"/>
                    <a:pt x="4517481" y="279024"/>
                  </a:cubicBezTo>
                  <a:cubicBezTo>
                    <a:pt x="4658730" y="189814"/>
                    <a:pt x="4881754" y="82019"/>
                    <a:pt x="5097344" y="78302"/>
                  </a:cubicBezTo>
                  <a:cubicBezTo>
                    <a:pt x="5312934" y="74585"/>
                    <a:pt x="5640037" y="219551"/>
                    <a:pt x="5811022" y="256722"/>
                  </a:cubicBezTo>
                  <a:cubicBezTo>
                    <a:pt x="5982007" y="293893"/>
                    <a:pt x="5963422" y="308760"/>
                    <a:pt x="6123256" y="301326"/>
                  </a:cubicBezTo>
                  <a:cubicBezTo>
                    <a:pt x="6283090" y="293892"/>
                    <a:pt x="6602759" y="208400"/>
                    <a:pt x="6770027" y="212117"/>
                  </a:cubicBezTo>
                  <a:cubicBezTo>
                    <a:pt x="6937295" y="215834"/>
                    <a:pt x="7006061" y="277166"/>
                    <a:pt x="7126866" y="323629"/>
                  </a:cubicBezTo>
                  <a:cubicBezTo>
                    <a:pt x="7247671" y="370092"/>
                    <a:pt x="7316437" y="461161"/>
                    <a:pt x="7494856" y="490897"/>
                  </a:cubicBezTo>
                  <a:cubicBezTo>
                    <a:pt x="7673276" y="520634"/>
                    <a:pt x="8059851" y="420272"/>
                    <a:pt x="8197383" y="502048"/>
                  </a:cubicBezTo>
                  <a:cubicBezTo>
                    <a:pt x="8334915" y="583824"/>
                    <a:pt x="8264291" y="814283"/>
                    <a:pt x="8320047" y="981551"/>
                  </a:cubicBezTo>
                  <a:cubicBezTo>
                    <a:pt x="8375803" y="1148819"/>
                    <a:pt x="8554222" y="1368126"/>
                    <a:pt x="8531920" y="1505658"/>
                  </a:cubicBezTo>
                  <a:cubicBezTo>
                    <a:pt x="8509618" y="1643190"/>
                    <a:pt x="8208535" y="1691512"/>
                    <a:pt x="8186232" y="1806741"/>
                  </a:cubicBezTo>
                  <a:cubicBezTo>
                    <a:pt x="8163929" y="1921970"/>
                    <a:pt x="8405539" y="2092956"/>
                    <a:pt x="8398105" y="2197034"/>
                  </a:cubicBezTo>
                  <a:cubicBezTo>
                    <a:pt x="8390671" y="2301112"/>
                    <a:pt x="8117466" y="2319697"/>
                    <a:pt x="8141627" y="2431209"/>
                  </a:cubicBezTo>
                  <a:cubicBezTo>
                    <a:pt x="8165788" y="2542721"/>
                    <a:pt x="8483598" y="2708131"/>
                    <a:pt x="8543071" y="2866107"/>
                  </a:cubicBezTo>
                  <a:cubicBezTo>
                    <a:pt x="8602544" y="3024083"/>
                    <a:pt x="8468729" y="3230380"/>
                    <a:pt x="8498466" y="3379063"/>
                  </a:cubicBezTo>
                  <a:cubicBezTo>
                    <a:pt x="8528203" y="3527746"/>
                    <a:pt x="8719632" y="3663420"/>
                    <a:pt x="8721490" y="3758205"/>
                  </a:cubicBezTo>
                  <a:cubicBezTo>
                    <a:pt x="8723348" y="3852990"/>
                    <a:pt x="8517051" y="3852990"/>
                    <a:pt x="8509617" y="3947775"/>
                  </a:cubicBezTo>
                  <a:cubicBezTo>
                    <a:pt x="8502183" y="4042560"/>
                    <a:pt x="8704764" y="4181951"/>
                    <a:pt x="8676886" y="4326917"/>
                  </a:cubicBezTo>
                  <a:cubicBezTo>
                    <a:pt x="8649008" y="4471883"/>
                    <a:pt x="8440852" y="4706058"/>
                    <a:pt x="8342349" y="4817570"/>
                  </a:cubicBezTo>
                  <a:cubicBezTo>
                    <a:pt x="8243846" y="4929082"/>
                    <a:pt x="8210393" y="4958819"/>
                    <a:pt x="8085871" y="4995990"/>
                  </a:cubicBezTo>
                  <a:cubicBezTo>
                    <a:pt x="7961349" y="5033161"/>
                    <a:pt x="7723456" y="5018293"/>
                    <a:pt x="7595217" y="5040595"/>
                  </a:cubicBezTo>
                  <a:cubicBezTo>
                    <a:pt x="7466978" y="5062898"/>
                    <a:pt x="7424232" y="5159542"/>
                    <a:pt x="7316437" y="5129805"/>
                  </a:cubicBezTo>
                  <a:cubicBezTo>
                    <a:pt x="7208642" y="5100068"/>
                    <a:pt x="7054384" y="4895629"/>
                    <a:pt x="6948447" y="4862175"/>
                  </a:cubicBezTo>
                  <a:cubicBezTo>
                    <a:pt x="6842510" y="4828721"/>
                    <a:pt x="6779319" y="4914215"/>
                    <a:pt x="6680817" y="4929083"/>
                  </a:cubicBezTo>
                  <a:cubicBezTo>
                    <a:pt x="6582315" y="4943951"/>
                    <a:pt x="6489388" y="4919790"/>
                    <a:pt x="6357432" y="4951385"/>
                  </a:cubicBezTo>
                  <a:cubicBezTo>
                    <a:pt x="6225476" y="4982980"/>
                    <a:pt x="6060066" y="5150248"/>
                    <a:pt x="5889081" y="5118653"/>
                  </a:cubicBezTo>
                  <a:cubicBezTo>
                    <a:pt x="5718096" y="5087058"/>
                    <a:pt x="5472769" y="4811995"/>
                    <a:pt x="5331520" y="4761814"/>
                  </a:cubicBezTo>
                  <a:cubicBezTo>
                    <a:pt x="5190271" y="4711634"/>
                    <a:pt x="5158676" y="4839872"/>
                    <a:pt x="5041588" y="4817570"/>
                  </a:cubicBezTo>
                  <a:cubicBezTo>
                    <a:pt x="4924500" y="4795268"/>
                    <a:pt x="4727496" y="4650302"/>
                    <a:pt x="4628993" y="4628000"/>
                  </a:cubicBezTo>
                  <a:cubicBezTo>
                    <a:pt x="4530491" y="4605698"/>
                    <a:pt x="4536066" y="4611273"/>
                    <a:pt x="4450573" y="4683756"/>
                  </a:cubicBezTo>
                  <a:cubicBezTo>
                    <a:pt x="4365080" y="4756239"/>
                    <a:pt x="4255427" y="5009000"/>
                    <a:pt x="4116037" y="5062897"/>
                  </a:cubicBezTo>
                  <a:cubicBezTo>
                    <a:pt x="3976647" y="5116795"/>
                    <a:pt x="3798227" y="5022009"/>
                    <a:pt x="3614232" y="5007141"/>
                  </a:cubicBezTo>
                  <a:cubicBezTo>
                    <a:pt x="3430237" y="4992273"/>
                    <a:pt x="3129154" y="5014575"/>
                    <a:pt x="3012066" y="4973687"/>
                  </a:cubicBezTo>
                  <a:cubicBezTo>
                    <a:pt x="2894978" y="4932799"/>
                    <a:pt x="2993481" y="4778541"/>
                    <a:pt x="2911705" y="4761814"/>
                  </a:cubicBezTo>
                  <a:cubicBezTo>
                    <a:pt x="2829929" y="4745087"/>
                    <a:pt x="2636641" y="4860316"/>
                    <a:pt x="2521412" y="4873326"/>
                  </a:cubicBezTo>
                  <a:cubicBezTo>
                    <a:pt x="2406183" y="4886336"/>
                    <a:pt x="2361578" y="4808278"/>
                    <a:pt x="2220329" y="4839873"/>
                  </a:cubicBezTo>
                  <a:cubicBezTo>
                    <a:pt x="2079080" y="4871468"/>
                    <a:pt x="1848622" y="5087058"/>
                    <a:pt x="1673920" y="5062897"/>
                  </a:cubicBezTo>
                  <a:cubicBezTo>
                    <a:pt x="1499218" y="5038736"/>
                    <a:pt x="1367261" y="4765531"/>
                    <a:pt x="1172115" y="4694907"/>
                  </a:cubicBezTo>
                  <a:cubicBezTo>
                    <a:pt x="976969" y="4624283"/>
                    <a:pt x="627564" y="4733936"/>
                    <a:pt x="503042" y="4639151"/>
                  </a:cubicBezTo>
                  <a:cubicBezTo>
                    <a:pt x="378520" y="4544366"/>
                    <a:pt x="462154" y="4286029"/>
                    <a:pt x="424983" y="4126195"/>
                  </a:cubicBezTo>
                  <a:cubicBezTo>
                    <a:pt x="387812" y="3966361"/>
                    <a:pt x="274441" y="3793517"/>
                    <a:pt x="280017" y="3680146"/>
                  </a:cubicBezTo>
                  <a:cubicBezTo>
                    <a:pt x="285593" y="3566775"/>
                    <a:pt x="480739" y="3551907"/>
                    <a:pt x="458437" y="3445970"/>
                  </a:cubicBezTo>
                  <a:cubicBezTo>
                    <a:pt x="436135" y="3340033"/>
                    <a:pt x="192666" y="3206219"/>
                    <a:pt x="146203" y="3044526"/>
                  </a:cubicBezTo>
                  <a:cubicBezTo>
                    <a:pt x="99740" y="2882833"/>
                    <a:pt x="161071" y="2609629"/>
                    <a:pt x="179656" y="2475814"/>
                  </a:cubicBezTo>
                  <a:cubicBezTo>
                    <a:pt x="198241" y="2342000"/>
                    <a:pt x="267008" y="2336424"/>
                    <a:pt x="257715" y="2241639"/>
                  </a:cubicBezTo>
                  <a:cubicBezTo>
                    <a:pt x="248422" y="2146854"/>
                    <a:pt x="166646" y="2063219"/>
                    <a:pt x="123900" y="1907102"/>
                  </a:cubicBezTo>
                  <a:cubicBezTo>
                    <a:pt x="81154" y="1750985"/>
                    <a:pt x="-11773" y="1433175"/>
                    <a:pt x="1237" y="1304936"/>
                  </a:cubicBezTo>
                  <a:cubicBezTo>
                    <a:pt x="14247" y="1176697"/>
                    <a:pt x="179657" y="1262190"/>
                    <a:pt x="201959" y="1137668"/>
                  </a:cubicBezTo>
                  <a:cubicBezTo>
                    <a:pt x="224261" y="1013146"/>
                    <a:pt x="105314" y="693478"/>
                    <a:pt x="135051" y="557805"/>
                  </a:cubicBezTo>
                  <a:cubicBezTo>
                    <a:pt x="164787" y="422132"/>
                    <a:pt x="294885" y="399829"/>
                    <a:pt x="380378" y="323629"/>
                  </a:cubicBezTo>
                  <a:cubicBezTo>
                    <a:pt x="465871" y="247429"/>
                    <a:pt x="553223" y="143350"/>
                    <a:pt x="648008" y="89453"/>
                  </a:cubicBezTo>
                  <a:close/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317" name="Picture 1316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14" y="311687"/>
            <a:ext cx="1449971" cy="2473299"/>
          </a:xfrm>
          <a:prstGeom prst="rect">
            <a:avLst/>
          </a:prstGeom>
        </p:spPr>
      </p:pic>
      <p:pic>
        <p:nvPicPr>
          <p:cNvPr id="1318" name="Picture 1317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0248" y="417913"/>
            <a:ext cx="1387556" cy="2366834"/>
          </a:xfrm>
          <a:prstGeom prst="rect">
            <a:avLst/>
          </a:prstGeom>
        </p:spPr>
      </p:pic>
      <p:pic>
        <p:nvPicPr>
          <p:cNvPr id="1319" name="Picture 1318" descr="pb_4.jpg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1380062" y="580230"/>
            <a:ext cx="1782287" cy="2233337"/>
          </a:xfrm>
          <a:prstGeom prst="rect">
            <a:avLst/>
          </a:prstGeom>
        </p:spPr>
      </p:pic>
      <p:pic>
        <p:nvPicPr>
          <p:cNvPr id="1320" name="Picture 131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5488" y="1489255"/>
            <a:ext cx="1255609" cy="1454782"/>
          </a:xfrm>
          <a:prstGeom prst="rect">
            <a:avLst/>
          </a:prstGeom>
        </p:spPr>
      </p:pic>
      <p:pic>
        <p:nvPicPr>
          <p:cNvPr id="1321" name="Picture 1320"/>
          <p:cNvPicPr>
            <a:picLocks noChangeAspect="1"/>
          </p:cNvPicPr>
          <p:nvPr/>
        </p:nvPicPr>
        <p:blipFill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7451" y="1284243"/>
            <a:ext cx="1057302" cy="1803501"/>
          </a:xfrm>
          <a:prstGeom prst="rect">
            <a:avLst/>
          </a:prstGeom>
        </p:spPr>
      </p:pic>
      <p:pic>
        <p:nvPicPr>
          <p:cNvPr id="1322" name="Picture 132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11529" y="1638749"/>
            <a:ext cx="1444532" cy="1351620"/>
          </a:xfrm>
          <a:prstGeom prst="rect">
            <a:avLst/>
          </a:prstGeom>
        </p:spPr>
      </p:pic>
      <p:pic>
        <p:nvPicPr>
          <p:cNvPr id="1323" name="Picture 1322" descr="pb_4.jpg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3630537" y="681930"/>
            <a:ext cx="1607951" cy="2014881"/>
          </a:xfrm>
          <a:prstGeom prst="rect">
            <a:avLst/>
          </a:prstGeom>
        </p:spPr>
      </p:pic>
      <p:pic>
        <p:nvPicPr>
          <p:cNvPr id="1324" name="Picture 1323" descr="pb_4.jpg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4356061" y="1689371"/>
            <a:ext cx="1131257" cy="1090027"/>
          </a:xfrm>
          <a:prstGeom prst="rect">
            <a:avLst/>
          </a:prstGeom>
        </p:spPr>
      </p:pic>
      <p:pic>
        <p:nvPicPr>
          <p:cNvPr id="1325" name="Picture 1324" descr="pb_4.jpg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3911348" y="2106146"/>
            <a:ext cx="848765" cy="614034"/>
          </a:xfrm>
          <a:prstGeom prst="rect">
            <a:avLst/>
          </a:prstGeom>
        </p:spPr>
      </p:pic>
      <p:pic>
        <p:nvPicPr>
          <p:cNvPr id="1326" name="Picture 132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6177" y="1834052"/>
            <a:ext cx="1290999" cy="1016169"/>
          </a:xfrm>
          <a:prstGeom prst="rect">
            <a:avLst/>
          </a:prstGeom>
        </p:spPr>
      </p:pic>
      <p:sp>
        <p:nvSpPr>
          <p:cNvPr id="1327" name="TextBox 1326"/>
          <p:cNvSpPr txBox="1"/>
          <p:nvPr/>
        </p:nvSpPr>
        <p:spPr>
          <a:xfrm>
            <a:off x="489226" y="2937050"/>
            <a:ext cx="46510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/>
              <a:t>Povoamento</a:t>
            </a:r>
            <a:r>
              <a:rPr lang="en-US" b="1" dirty="0" smtClean="0"/>
              <a:t> </a:t>
            </a:r>
            <a:r>
              <a:rPr lang="en-US" b="1" dirty="0" err="1" smtClean="0"/>
              <a:t>misto</a:t>
            </a:r>
            <a:r>
              <a:rPr lang="en-US" b="1" dirty="0" smtClean="0"/>
              <a:t> </a:t>
            </a:r>
            <a:r>
              <a:rPr lang="en-US" b="1" dirty="0" err="1" smtClean="0"/>
              <a:t>pé</a:t>
            </a:r>
            <a:r>
              <a:rPr lang="en-US" b="1" dirty="0" smtClean="0"/>
              <a:t> a </a:t>
            </a:r>
            <a:r>
              <a:rPr lang="en-US" b="1" dirty="0" err="1" smtClean="0"/>
              <a:t>pé</a:t>
            </a:r>
            <a:r>
              <a:rPr lang="en-US" b="1" dirty="0" smtClean="0"/>
              <a:t> irregular de </a:t>
            </a:r>
            <a:r>
              <a:rPr lang="en-US" b="1" dirty="0" err="1" smtClean="0"/>
              <a:t>pinheiro</a:t>
            </a:r>
            <a:r>
              <a:rPr lang="en-US" b="1" dirty="0" smtClean="0"/>
              <a:t> bravo, </a:t>
            </a:r>
            <a:r>
              <a:rPr lang="en-US" b="1" dirty="0" err="1" smtClean="0"/>
              <a:t>eucalipto</a:t>
            </a:r>
            <a:r>
              <a:rPr lang="en-US" b="1" dirty="0" smtClean="0"/>
              <a:t> e </a:t>
            </a:r>
            <a:r>
              <a:rPr lang="en-US" b="1" dirty="0" err="1" smtClean="0"/>
              <a:t>sobreiro</a:t>
            </a:r>
            <a:endParaRPr lang="en-US" b="1" dirty="0"/>
          </a:p>
        </p:txBody>
      </p:sp>
      <p:grpSp>
        <p:nvGrpSpPr>
          <p:cNvPr id="5" name="Group 4"/>
          <p:cNvGrpSpPr/>
          <p:nvPr/>
        </p:nvGrpSpPr>
        <p:grpSpPr>
          <a:xfrm rot="1882456">
            <a:off x="6893981" y="1700698"/>
            <a:ext cx="3239930" cy="3249428"/>
            <a:chOff x="7117733" y="1421333"/>
            <a:chExt cx="3239930" cy="3249428"/>
          </a:xfrm>
        </p:grpSpPr>
        <p:sp>
          <p:nvSpPr>
            <p:cNvPr id="1328" name="Oval 1327"/>
            <p:cNvSpPr/>
            <p:nvPr/>
          </p:nvSpPr>
          <p:spPr>
            <a:xfrm>
              <a:off x="7182245" y="3546261"/>
              <a:ext cx="1084137" cy="112450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9" name="Oval 1328"/>
            <p:cNvSpPr/>
            <p:nvPr/>
          </p:nvSpPr>
          <p:spPr>
            <a:xfrm>
              <a:off x="9241724" y="3431669"/>
              <a:ext cx="1084137" cy="112450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0" name="Oval 1329"/>
            <p:cNvSpPr/>
            <p:nvPr/>
          </p:nvSpPr>
          <p:spPr>
            <a:xfrm>
              <a:off x="7117733" y="1421333"/>
              <a:ext cx="1084137" cy="112450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1" name="Oval 1330"/>
            <p:cNvSpPr/>
            <p:nvPr/>
          </p:nvSpPr>
          <p:spPr>
            <a:xfrm>
              <a:off x="9273526" y="1453228"/>
              <a:ext cx="1084137" cy="112450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34" name="TextBox 1333"/>
          <p:cNvSpPr txBox="1"/>
          <p:nvPr/>
        </p:nvSpPr>
        <p:spPr>
          <a:xfrm>
            <a:off x="1106712" y="5378816"/>
            <a:ext cx="187268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err="1" smtClean="0"/>
              <a:t>Amostragem</a:t>
            </a:r>
            <a:r>
              <a:rPr lang="en-US" b="1" dirty="0" smtClean="0"/>
              <a:t> simples </a:t>
            </a:r>
            <a:r>
              <a:rPr lang="en-US" b="1" dirty="0" err="1" smtClean="0"/>
              <a:t>quantitativa</a:t>
            </a:r>
            <a:endParaRPr lang="en-US" b="1" dirty="0"/>
          </a:p>
        </p:txBody>
      </p:sp>
      <p:sp>
        <p:nvSpPr>
          <p:cNvPr id="1315" name="TextBox 1314"/>
          <p:cNvSpPr txBox="1"/>
          <p:nvPr/>
        </p:nvSpPr>
        <p:spPr>
          <a:xfrm>
            <a:off x="1106712" y="4187012"/>
            <a:ext cx="18726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err="1" smtClean="0"/>
              <a:t>Área</a:t>
            </a:r>
            <a:r>
              <a:rPr lang="en-US" b="1" dirty="0" smtClean="0"/>
              <a:t> </a:t>
            </a:r>
            <a:r>
              <a:rPr lang="en-US" b="1" dirty="0" err="1" smtClean="0"/>
              <a:t>homogenea</a:t>
            </a:r>
            <a:r>
              <a:rPr lang="en-US" b="1" dirty="0" smtClean="0"/>
              <a:t> &lt;-&gt;  </a:t>
            </a:r>
            <a:r>
              <a:rPr lang="en-US" b="1" dirty="0" err="1" smtClean="0"/>
              <a:t>povoamento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105168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4" grpId="0"/>
      <p:bldP spid="131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0" name="TextBox 8789"/>
          <p:cNvSpPr txBox="1"/>
          <p:nvPr/>
        </p:nvSpPr>
        <p:spPr>
          <a:xfrm>
            <a:off x="194915" y="321306"/>
            <a:ext cx="267138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/>
              <a:t>Uma </a:t>
            </a:r>
            <a:r>
              <a:rPr lang="en-US" b="1" dirty="0" err="1" smtClean="0"/>
              <a:t>herdade</a:t>
            </a:r>
            <a:r>
              <a:rPr lang="en-US" b="1" dirty="0" smtClean="0"/>
              <a:t> com 4 sub-</a:t>
            </a:r>
            <a:r>
              <a:rPr lang="en-US" b="1" dirty="0" err="1" smtClean="0"/>
              <a:t>populações</a:t>
            </a:r>
            <a:r>
              <a:rPr lang="en-US" b="1" dirty="0" smtClean="0"/>
              <a:t> </a:t>
            </a:r>
            <a:r>
              <a:rPr lang="en-US" b="1" dirty="0" err="1" smtClean="0"/>
              <a:t>homogeneas</a:t>
            </a:r>
            <a:r>
              <a:rPr lang="en-US" b="1" dirty="0" smtClean="0"/>
              <a:t> &lt;-&gt; 4 </a:t>
            </a:r>
            <a:r>
              <a:rPr lang="en-US" b="1" dirty="0" err="1" smtClean="0"/>
              <a:t>povoamentos</a:t>
            </a:r>
            <a:endParaRPr lang="en-US" b="1" dirty="0"/>
          </a:p>
        </p:txBody>
      </p:sp>
      <p:grpSp>
        <p:nvGrpSpPr>
          <p:cNvPr id="7807" name="Group 7806"/>
          <p:cNvGrpSpPr/>
          <p:nvPr/>
        </p:nvGrpSpPr>
        <p:grpSpPr>
          <a:xfrm rot="28077">
            <a:off x="1677771" y="1370602"/>
            <a:ext cx="4597296" cy="3081617"/>
            <a:chOff x="5388312" y="222107"/>
            <a:chExt cx="4597296" cy="3081617"/>
          </a:xfrm>
        </p:grpSpPr>
        <p:grpSp>
          <p:nvGrpSpPr>
            <p:cNvPr id="7808" name="Group 7807"/>
            <p:cNvGrpSpPr/>
            <p:nvPr/>
          </p:nvGrpSpPr>
          <p:grpSpPr>
            <a:xfrm>
              <a:off x="6242811" y="222107"/>
              <a:ext cx="3742797" cy="2434444"/>
              <a:chOff x="6242811" y="222107"/>
              <a:chExt cx="3742797" cy="2434444"/>
            </a:xfrm>
          </p:grpSpPr>
          <p:grpSp>
            <p:nvGrpSpPr>
              <p:cNvPr id="8133" name="Group 8132"/>
              <p:cNvGrpSpPr/>
              <p:nvPr/>
            </p:nvGrpSpPr>
            <p:grpSpPr>
              <a:xfrm>
                <a:off x="6242811" y="296119"/>
                <a:ext cx="2404111" cy="1845758"/>
                <a:chOff x="7448550" y="-27954"/>
                <a:chExt cx="4171950" cy="3544071"/>
              </a:xfrm>
            </p:grpSpPr>
            <p:sp>
              <p:nvSpPr>
                <p:cNvPr id="8478" name="Oval 8477"/>
                <p:cNvSpPr/>
                <p:nvPr/>
              </p:nvSpPr>
              <p:spPr>
                <a:xfrm>
                  <a:off x="8477250" y="2162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9" name="Oval 8478"/>
                <p:cNvSpPr/>
                <p:nvPr/>
              </p:nvSpPr>
              <p:spPr>
                <a:xfrm>
                  <a:off x="8629650" y="23151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0" name="Oval 8479"/>
                <p:cNvSpPr/>
                <p:nvPr/>
              </p:nvSpPr>
              <p:spPr>
                <a:xfrm>
                  <a:off x="8401050" y="18962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1" name="Oval 8480"/>
                <p:cNvSpPr/>
                <p:nvPr/>
              </p:nvSpPr>
              <p:spPr>
                <a:xfrm>
                  <a:off x="8553450" y="20486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2" name="Oval 8481"/>
                <p:cNvSpPr/>
                <p:nvPr/>
              </p:nvSpPr>
              <p:spPr>
                <a:xfrm>
                  <a:off x="10972800" y="9054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3" name="Oval 8482"/>
                <p:cNvSpPr/>
                <p:nvPr/>
              </p:nvSpPr>
              <p:spPr>
                <a:xfrm>
                  <a:off x="7448550" y="12674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4" name="Oval 8483"/>
                <p:cNvSpPr/>
                <p:nvPr/>
              </p:nvSpPr>
              <p:spPr>
                <a:xfrm>
                  <a:off x="7600950" y="14198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5" name="Oval 8484"/>
                <p:cNvSpPr/>
                <p:nvPr/>
              </p:nvSpPr>
              <p:spPr>
                <a:xfrm>
                  <a:off x="7753350" y="15722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6" name="Oval 8485"/>
                <p:cNvSpPr/>
                <p:nvPr/>
              </p:nvSpPr>
              <p:spPr>
                <a:xfrm>
                  <a:off x="8267700" y="2181997"/>
                  <a:ext cx="323849" cy="324001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7" name="Oval 8486"/>
                <p:cNvSpPr/>
                <p:nvPr/>
              </p:nvSpPr>
              <p:spPr>
                <a:xfrm>
                  <a:off x="8420100" y="2334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8" name="Oval 8487"/>
                <p:cNvSpPr/>
                <p:nvPr/>
              </p:nvSpPr>
              <p:spPr>
                <a:xfrm>
                  <a:off x="10839450" y="11912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89" name="Oval 8488"/>
                <p:cNvSpPr/>
                <p:nvPr/>
              </p:nvSpPr>
              <p:spPr>
                <a:xfrm>
                  <a:off x="8839200" y="2219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0" name="Oval 8489"/>
                <p:cNvSpPr/>
                <p:nvPr/>
              </p:nvSpPr>
              <p:spPr>
                <a:xfrm>
                  <a:off x="8991600" y="2372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1" name="Oval 8490"/>
                <p:cNvSpPr/>
                <p:nvPr/>
              </p:nvSpPr>
              <p:spPr>
                <a:xfrm>
                  <a:off x="11029950" y="6578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2" name="Oval 8491"/>
                <p:cNvSpPr/>
                <p:nvPr/>
              </p:nvSpPr>
              <p:spPr>
                <a:xfrm>
                  <a:off x="7505700" y="1019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3" name="Oval 8492"/>
                <p:cNvSpPr/>
                <p:nvPr/>
              </p:nvSpPr>
              <p:spPr>
                <a:xfrm>
                  <a:off x="7658100" y="11721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4" name="Oval 8493"/>
                <p:cNvSpPr/>
                <p:nvPr/>
              </p:nvSpPr>
              <p:spPr>
                <a:xfrm>
                  <a:off x="7810500" y="1324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5" name="Oval 8494"/>
                <p:cNvSpPr/>
                <p:nvPr/>
              </p:nvSpPr>
              <p:spPr>
                <a:xfrm>
                  <a:off x="7962900" y="1476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6" name="Oval 8495"/>
                <p:cNvSpPr/>
                <p:nvPr/>
              </p:nvSpPr>
              <p:spPr>
                <a:xfrm>
                  <a:off x="8115300" y="1629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7" name="Oval 8496"/>
                <p:cNvSpPr/>
                <p:nvPr/>
              </p:nvSpPr>
              <p:spPr>
                <a:xfrm>
                  <a:off x="10896600" y="943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8" name="Oval 8497"/>
                <p:cNvSpPr/>
                <p:nvPr/>
              </p:nvSpPr>
              <p:spPr>
                <a:xfrm>
                  <a:off x="11049000" y="1095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99" name="Oval 8498"/>
                <p:cNvSpPr/>
                <p:nvPr/>
              </p:nvSpPr>
              <p:spPr>
                <a:xfrm>
                  <a:off x="7524750" y="1457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0" name="Oval 8499"/>
                <p:cNvSpPr/>
                <p:nvPr/>
              </p:nvSpPr>
              <p:spPr>
                <a:xfrm>
                  <a:off x="7791450" y="8102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1" name="Oval 8500"/>
                <p:cNvSpPr/>
                <p:nvPr/>
              </p:nvSpPr>
              <p:spPr>
                <a:xfrm>
                  <a:off x="7943850" y="9626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2" name="Oval 8501"/>
                <p:cNvSpPr/>
                <p:nvPr/>
              </p:nvSpPr>
              <p:spPr>
                <a:xfrm>
                  <a:off x="8096250" y="11150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3" name="Oval 8502"/>
                <p:cNvSpPr/>
                <p:nvPr/>
              </p:nvSpPr>
              <p:spPr>
                <a:xfrm>
                  <a:off x="8248650" y="12674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4" name="Oval 8503"/>
                <p:cNvSpPr/>
                <p:nvPr/>
              </p:nvSpPr>
              <p:spPr>
                <a:xfrm>
                  <a:off x="8401050" y="14198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5" name="Oval 8504"/>
                <p:cNvSpPr/>
                <p:nvPr/>
              </p:nvSpPr>
              <p:spPr>
                <a:xfrm>
                  <a:off x="8553450" y="15722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6" name="Oval 8505"/>
                <p:cNvSpPr/>
                <p:nvPr/>
              </p:nvSpPr>
              <p:spPr>
                <a:xfrm>
                  <a:off x="8705850" y="17246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7" name="Oval 8506"/>
                <p:cNvSpPr/>
                <p:nvPr/>
              </p:nvSpPr>
              <p:spPr>
                <a:xfrm>
                  <a:off x="8001000" y="714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8" name="Oval 8507"/>
                <p:cNvSpPr/>
                <p:nvPr/>
              </p:nvSpPr>
              <p:spPr>
                <a:xfrm>
                  <a:off x="8153400" y="867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09" name="Oval 8508"/>
                <p:cNvSpPr/>
                <p:nvPr/>
              </p:nvSpPr>
              <p:spPr>
                <a:xfrm>
                  <a:off x="8305800" y="1019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0" name="Oval 8509"/>
                <p:cNvSpPr/>
                <p:nvPr/>
              </p:nvSpPr>
              <p:spPr>
                <a:xfrm>
                  <a:off x="8458200" y="11721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1" name="Oval 8510"/>
                <p:cNvSpPr/>
                <p:nvPr/>
              </p:nvSpPr>
              <p:spPr>
                <a:xfrm>
                  <a:off x="8610600" y="1324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2" name="Oval 8511"/>
                <p:cNvSpPr/>
                <p:nvPr/>
              </p:nvSpPr>
              <p:spPr>
                <a:xfrm>
                  <a:off x="8763000" y="1476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3" name="Oval 8512"/>
                <p:cNvSpPr/>
                <p:nvPr/>
              </p:nvSpPr>
              <p:spPr>
                <a:xfrm>
                  <a:off x="8915400" y="1629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4" name="Oval 8513"/>
                <p:cNvSpPr/>
                <p:nvPr/>
              </p:nvSpPr>
              <p:spPr>
                <a:xfrm>
                  <a:off x="9067800" y="1781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5" name="Oval 8514"/>
                <p:cNvSpPr/>
                <p:nvPr/>
              </p:nvSpPr>
              <p:spPr>
                <a:xfrm>
                  <a:off x="8172450" y="13055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6" name="Oval 8515"/>
                <p:cNvSpPr/>
                <p:nvPr/>
              </p:nvSpPr>
              <p:spPr>
                <a:xfrm>
                  <a:off x="8324850" y="1457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7" name="Oval 8516"/>
                <p:cNvSpPr/>
                <p:nvPr/>
              </p:nvSpPr>
              <p:spPr>
                <a:xfrm>
                  <a:off x="8477250" y="1610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8" name="Oval 8517"/>
                <p:cNvSpPr/>
                <p:nvPr/>
              </p:nvSpPr>
              <p:spPr>
                <a:xfrm>
                  <a:off x="8401050" y="11340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19" name="Oval 8518"/>
                <p:cNvSpPr/>
                <p:nvPr/>
              </p:nvSpPr>
              <p:spPr>
                <a:xfrm>
                  <a:off x="8553450" y="12864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0" name="Oval 8519"/>
                <p:cNvSpPr/>
                <p:nvPr/>
              </p:nvSpPr>
              <p:spPr>
                <a:xfrm>
                  <a:off x="8458200" y="8864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1" name="Oval 8520"/>
                <p:cNvSpPr/>
                <p:nvPr/>
              </p:nvSpPr>
              <p:spPr>
                <a:xfrm>
                  <a:off x="8610600" y="10388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2" name="Oval 8521"/>
                <p:cNvSpPr/>
                <p:nvPr/>
              </p:nvSpPr>
              <p:spPr>
                <a:xfrm>
                  <a:off x="8763000" y="11912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3" name="Oval 8522"/>
                <p:cNvSpPr/>
                <p:nvPr/>
              </p:nvSpPr>
              <p:spPr>
                <a:xfrm>
                  <a:off x="8915400" y="13436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4" name="Oval 8523"/>
                <p:cNvSpPr/>
                <p:nvPr/>
              </p:nvSpPr>
              <p:spPr>
                <a:xfrm>
                  <a:off x="8324850" y="11721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5" name="Oval 8524"/>
                <p:cNvSpPr/>
                <p:nvPr/>
              </p:nvSpPr>
              <p:spPr>
                <a:xfrm>
                  <a:off x="8743950" y="6768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6" name="Oval 8525"/>
                <p:cNvSpPr/>
                <p:nvPr/>
              </p:nvSpPr>
              <p:spPr>
                <a:xfrm>
                  <a:off x="8896350" y="8292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7" name="Oval 8526"/>
                <p:cNvSpPr/>
                <p:nvPr/>
              </p:nvSpPr>
              <p:spPr>
                <a:xfrm>
                  <a:off x="9048750" y="9816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8" name="Oval 8527"/>
                <p:cNvSpPr/>
                <p:nvPr/>
              </p:nvSpPr>
              <p:spPr>
                <a:xfrm>
                  <a:off x="9201150" y="11340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9" name="Oval 8528"/>
                <p:cNvSpPr/>
                <p:nvPr/>
              </p:nvSpPr>
              <p:spPr>
                <a:xfrm>
                  <a:off x="9353550" y="12864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0" name="Oval 8529"/>
                <p:cNvSpPr/>
                <p:nvPr/>
              </p:nvSpPr>
              <p:spPr>
                <a:xfrm>
                  <a:off x="9105900" y="7340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1" name="Oval 8530"/>
                <p:cNvSpPr/>
                <p:nvPr/>
              </p:nvSpPr>
              <p:spPr>
                <a:xfrm>
                  <a:off x="9258300" y="8864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2" name="Oval 8531"/>
                <p:cNvSpPr/>
                <p:nvPr/>
              </p:nvSpPr>
              <p:spPr>
                <a:xfrm>
                  <a:off x="9410700" y="10388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3" name="Oval 8532"/>
                <p:cNvSpPr/>
                <p:nvPr/>
              </p:nvSpPr>
              <p:spPr>
                <a:xfrm>
                  <a:off x="8972550" y="10197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4" name="Oval 8533"/>
                <p:cNvSpPr/>
                <p:nvPr/>
              </p:nvSpPr>
              <p:spPr>
                <a:xfrm>
                  <a:off x="9124950" y="11721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5" name="Oval 8534"/>
                <p:cNvSpPr/>
                <p:nvPr/>
              </p:nvSpPr>
              <p:spPr>
                <a:xfrm>
                  <a:off x="9277350" y="13245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6" name="Oval 8535"/>
                <p:cNvSpPr/>
                <p:nvPr/>
              </p:nvSpPr>
              <p:spPr>
                <a:xfrm>
                  <a:off x="9734550" y="5816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7" name="Oval 8536"/>
                <p:cNvSpPr/>
                <p:nvPr/>
              </p:nvSpPr>
              <p:spPr>
                <a:xfrm>
                  <a:off x="9886950" y="7340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8" name="Oval 8537"/>
                <p:cNvSpPr/>
                <p:nvPr/>
              </p:nvSpPr>
              <p:spPr>
                <a:xfrm>
                  <a:off x="9791700" y="3339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9" name="Oval 8538"/>
                <p:cNvSpPr/>
                <p:nvPr/>
              </p:nvSpPr>
              <p:spPr>
                <a:xfrm>
                  <a:off x="9944100" y="4863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0" name="Oval 8539"/>
                <p:cNvSpPr/>
                <p:nvPr/>
              </p:nvSpPr>
              <p:spPr>
                <a:xfrm>
                  <a:off x="10096500" y="6387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1" name="Oval 8540"/>
                <p:cNvSpPr/>
                <p:nvPr/>
              </p:nvSpPr>
              <p:spPr>
                <a:xfrm>
                  <a:off x="10248900" y="7911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2" name="Oval 8541"/>
                <p:cNvSpPr/>
                <p:nvPr/>
              </p:nvSpPr>
              <p:spPr>
                <a:xfrm>
                  <a:off x="9658350" y="6197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3" name="Oval 8542"/>
                <p:cNvSpPr/>
                <p:nvPr/>
              </p:nvSpPr>
              <p:spPr>
                <a:xfrm>
                  <a:off x="10077450" y="1244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4" name="Oval 8543"/>
                <p:cNvSpPr/>
                <p:nvPr/>
              </p:nvSpPr>
              <p:spPr>
                <a:xfrm>
                  <a:off x="10229850" y="2768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5" name="Oval 8544"/>
                <p:cNvSpPr/>
                <p:nvPr/>
              </p:nvSpPr>
              <p:spPr>
                <a:xfrm>
                  <a:off x="10382250" y="4292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6" name="Oval 8545"/>
                <p:cNvSpPr/>
                <p:nvPr/>
              </p:nvSpPr>
              <p:spPr>
                <a:xfrm>
                  <a:off x="10534650" y="5816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7" name="Oval 8546"/>
                <p:cNvSpPr/>
                <p:nvPr/>
              </p:nvSpPr>
              <p:spPr>
                <a:xfrm>
                  <a:off x="10687050" y="7340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8" name="Oval 8547"/>
                <p:cNvSpPr/>
                <p:nvPr/>
              </p:nvSpPr>
              <p:spPr>
                <a:xfrm>
                  <a:off x="10439400" y="1815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49" name="Oval 8548"/>
                <p:cNvSpPr/>
                <p:nvPr/>
              </p:nvSpPr>
              <p:spPr>
                <a:xfrm>
                  <a:off x="10591800" y="3339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0" name="Oval 8549"/>
                <p:cNvSpPr/>
                <p:nvPr/>
              </p:nvSpPr>
              <p:spPr>
                <a:xfrm>
                  <a:off x="10744200" y="4863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1" name="Oval 8550"/>
                <p:cNvSpPr/>
                <p:nvPr/>
              </p:nvSpPr>
              <p:spPr>
                <a:xfrm>
                  <a:off x="10306050" y="4673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2" name="Oval 8551"/>
                <p:cNvSpPr/>
                <p:nvPr/>
              </p:nvSpPr>
              <p:spPr>
                <a:xfrm>
                  <a:off x="10458450" y="6197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3" name="Oval 8552"/>
                <p:cNvSpPr/>
                <p:nvPr/>
              </p:nvSpPr>
              <p:spPr>
                <a:xfrm>
                  <a:off x="10610850" y="7721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4" name="Oval 8553"/>
                <p:cNvSpPr/>
                <p:nvPr/>
              </p:nvSpPr>
              <p:spPr>
                <a:xfrm>
                  <a:off x="9677400" y="943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5" name="Oval 8554"/>
                <p:cNvSpPr/>
                <p:nvPr/>
              </p:nvSpPr>
              <p:spPr>
                <a:xfrm>
                  <a:off x="9829800" y="1095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6" name="Oval 8555"/>
                <p:cNvSpPr/>
                <p:nvPr/>
              </p:nvSpPr>
              <p:spPr>
                <a:xfrm>
                  <a:off x="9982200" y="1248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7" name="Oval 8556"/>
                <p:cNvSpPr/>
                <p:nvPr/>
              </p:nvSpPr>
              <p:spPr>
                <a:xfrm>
                  <a:off x="10134600" y="1400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8" name="Oval 8557"/>
                <p:cNvSpPr/>
                <p:nvPr/>
              </p:nvSpPr>
              <p:spPr>
                <a:xfrm>
                  <a:off x="10287000" y="15531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9" name="Oval 8558"/>
                <p:cNvSpPr/>
                <p:nvPr/>
              </p:nvSpPr>
              <p:spPr>
                <a:xfrm>
                  <a:off x="10439400" y="1705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0" name="Oval 8559"/>
                <p:cNvSpPr/>
                <p:nvPr/>
              </p:nvSpPr>
              <p:spPr>
                <a:xfrm>
                  <a:off x="10591800" y="1857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1" name="Oval 8560"/>
                <p:cNvSpPr/>
                <p:nvPr/>
              </p:nvSpPr>
              <p:spPr>
                <a:xfrm>
                  <a:off x="10744200" y="2010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2" name="Oval 8561"/>
                <p:cNvSpPr/>
                <p:nvPr/>
              </p:nvSpPr>
              <p:spPr>
                <a:xfrm>
                  <a:off x="9848850" y="15341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3" name="Oval 8562"/>
                <p:cNvSpPr/>
                <p:nvPr/>
              </p:nvSpPr>
              <p:spPr>
                <a:xfrm>
                  <a:off x="10001250" y="16865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4" name="Oval 8563"/>
                <p:cNvSpPr/>
                <p:nvPr/>
              </p:nvSpPr>
              <p:spPr>
                <a:xfrm>
                  <a:off x="10153650" y="1838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5" name="Oval 8564"/>
                <p:cNvSpPr/>
                <p:nvPr/>
              </p:nvSpPr>
              <p:spPr>
                <a:xfrm>
                  <a:off x="10039350" y="1000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6" name="Oval 8565"/>
                <p:cNvSpPr/>
                <p:nvPr/>
              </p:nvSpPr>
              <p:spPr>
                <a:xfrm>
                  <a:off x="10191750" y="11531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7" name="Oval 8566"/>
                <p:cNvSpPr/>
                <p:nvPr/>
              </p:nvSpPr>
              <p:spPr>
                <a:xfrm>
                  <a:off x="10344150" y="13055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8" name="Oval 8567"/>
                <p:cNvSpPr/>
                <p:nvPr/>
              </p:nvSpPr>
              <p:spPr>
                <a:xfrm>
                  <a:off x="10496550" y="1457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69" name="Oval 8568"/>
                <p:cNvSpPr/>
                <p:nvPr/>
              </p:nvSpPr>
              <p:spPr>
                <a:xfrm>
                  <a:off x="10648950" y="1610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0" name="Oval 8569"/>
                <p:cNvSpPr/>
                <p:nvPr/>
              </p:nvSpPr>
              <p:spPr>
                <a:xfrm>
                  <a:off x="10801350" y="1762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1" name="Oval 8570"/>
                <p:cNvSpPr/>
                <p:nvPr/>
              </p:nvSpPr>
              <p:spPr>
                <a:xfrm>
                  <a:off x="10210800" y="15912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2" name="Oval 8571"/>
                <p:cNvSpPr/>
                <p:nvPr/>
              </p:nvSpPr>
              <p:spPr>
                <a:xfrm>
                  <a:off x="10363200" y="17436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3" name="Oval 8572"/>
                <p:cNvSpPr/>
                <p:nvPr/>
              </p:nvSpPr>
              <p:spPr>
                <a:xfrm>
                  <a:off x="10515600" y="18960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4" name="Oval 8573"/>
                <p:cNvSpPr/>
                <p:nvPr/>
              </p:nvSpPr>
              <p:spPr>
                <a:xfrm>
                  <a:off x="10534650" y="1000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5" name="Oval 8574"/>
                <p:cNvSpPr/>
                <p:nvPr/>
              </p:nvSpPr>
              <p:spPr>
                <a:xfrm>
                  <a:off x="10763250" y="9245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6" name="Oval 8575"/>
                <p:cNvSpPr/>
                <p:nvPr/>
              </p:nvSpPr>
              <p:spPr>
                <a:xfrm>
                  <a:off x="10687050" y="11531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7" name="Oval 8576"/>
                <p:cNvSpPr/>
                <p:nvPr/>
              </p:nvSpPr>
              <p:spPr>
                <a:xfrm>
                  <a:off x="10839450" y="13055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8" name="Oval 8577"/>
                <p:cNvSpPr/>
                <p:nvPr/>
              </p:nvSpPr>
              <p:spPr>
                <a:xfrm>
                  <a:off x="10991850" y="1457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9" name="Oval 8578"/>
                <p:cNvSpPr/>
                <p:nvPr/>
              </p:nvSpPr>
              <p:spPr>
                <a:xfrm>
                  <a:off x="11144250" y="1610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0" name="Oval 8579"/>
                <p:cNvSpPr/>
                <p:nvPr/>
              </p:nvSpPr>
              <p:spPr>
                <a:xfrm>
                  <a:off x="9163050" y="1476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1" name="Oval 8580"/>
                <p:cNvSpPr/>
                <p:nvPr/>
              </p:nvSpPr>
              <p:spPr>
                <a:xfrm>
                  <a:off x="11049000" y="18771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2" name="Oval 8581"/>
                <p:cNvSpPr/>
                <p:nvPr/>
              </p:nvSpPr>
              <p:spPr>
                <a:xfrm>
                  <a:off x="9010650" y="19341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3" name="Oval 8582"/>
                <p:cNvSpPr/>
                <p:nvPr/>
              </p:nvSpPr>
              <p:spPr>
                <a:xfrm>
                  <a:off x="9315450" y="1629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4" name="Oval 8583"/>
                <p:cNvSpPr/>
                <p:nvPr/>
              </p:nvSpPr>
              <p:spPr>
                <a:xfrm>
                  <a:off x="9563100" y="16484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5" name="Oval 8584"/>
                <p:cNvSpPr/>
                <p:nvPr/>
              </p:nvSpPr>
              <p:spPr>
                <a:xfrm>
                  <a:off x="9601200" y="1324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6" name="Oval 8585"/>
                <p:cNvSpPr/>
                <p:nvPr/>
              </p:nvSpPr>
              <p:spPr>
                <a:xfrm>
                  <a:off x="7829550" y="5054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7" name="Oval 8586"/>
                <p:cNvSpPr/>
                <p:nvPr/>
              </p:nvSpPr>
              <p:spPr>
                <a:xfrm>
                  <a:off x="8801100" y="467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8" name="Oval 8587"/>
                <p:cNvSpPr/>
                <p:nvPr/>
              </p:nvSpPr>
              <p:spPr>
                <a:xfrm>
                  <a:off x="8401050" y="6578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89" name="Oval 8588"/>
                <p:cNvSpPr/>
                <p:nvPr/>
              </p:nvSpPr>
              <p:spPr>
                <a:xfrm>
                  <a:off x="9582150" y="238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0" name="Oval 8589"/>
                <p:cNvSpPr/>
                <p:nvPr/>
              </p:nvSpPr>
              <p:spPr>
                <a:xfrm>
                  <a:off x="8896350" y="1625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1" name="Oval 8590"/>
                <p:cNvSpPr/>
                <p:nvPr/>
              </p:nvSpPr>
              <p:spPr>
                <a:xfrm>
                  <a:off x="9086850" y="86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2" name="Oval 8591"/>
                <p:cNvSpPr/>
                <p:nvPr/>
              </p:nvSpPr>
              <p:spPr>
                <a:xfrm>
                  <a:off x="9067800" y="448221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3" name="Oval 8592"/>
                <p:cNvSpPr/>
                <p:nvPr/>
              </p:nvSpPr>
              <p:spPr>
                <a:xfrm>
                  <a:off x="9296400" y="333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4" name="Oval 8593"/>
                <p:cNvSpPr/>
                <p:nvPr/>
              </p:nvSpPr>
              <p:spPr>
                <a:xfrm>
                  <a:off x="9334500" y="101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5" name="Oval 8594"/>
                <p:cNvSpPr/>
                <p:nvPr/>
              </p:nvSpPr>
              <p:spPr>
                <a:xfrm>
                  <a:off x="9410700" y="619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6" name="Oval 8595"/>
                <p:cNvSpPr/>
                <p:nvPr/>
              </p:nvSpPr>
              <p:spPr>
                <a:xfrm>
                  <a:off x="9715500" y="-27954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7" name="Oval 8596"/>
                <p:cNvSpPr/>
                <p:nvPr/>
              </p:nvSpPr>
              <p:spPr>
                <a:xfrm>
                  <a:off x="8020050" y="2958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8" name="Oval 8597"/>
                <p:cNvSpPr/>
                <p:nvPr/>
              </p:nvSpPr>
              <p:spPr>
                <a:xfrm>
                  <a:off x="8172450" y="4482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99" name="Oval 8598"/>
                <p:cNvSpPr/>
                <p:nvPr/>
              </p:nvSpPr>
              <p:spPr>
                <a:xfrm>
                  <a:off x="8305800" y="86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0" name="Oval 8599"/>
                <p:cNvSpPr/>
                <p:nvPr/>
              </p:nvSpPr>
              <p:spPr>
                <a:xfrm>
                  <a:off x="8458200" y="238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1" name="Oval 8600"/>
                <p:cNvSpPr/>
                <p:nvPr/>
              </p:nvSpPr>
              <p:spPr>
                <a:xfrm>
                  <a:off x="8610600" y="3911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2" name="Oval 8601"/>
                <p:cNvSpPr/>
                <p:nvPr/>
              </p:nvSpPr>
              <p:spPr>
                <a:xfrm>
                  <a:off x="8515350" y="-8904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3" name="Oval 8602"/>
                <p:cNvSpPr/>
                <p:nvPr/>
              </p:nvSpPr>
              <p:spPr>
                <a:xfrm>
                  <a:off x="8667750" y="1434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4" name="Oval 8603"/>
                <p:cNvSpPr/>
                <p:nvPr/>
              </p:nvSpPr>
              <p:spPr>
                <a:xfrm>
                  <a:off x="9639300" y="19341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5" name="Oval 8604"/>
                <p:cNvSpPr/>
                <p:nvPr/>
              </p:nvSpPr>
              <p:spPr>
                <a:xfrm>
                  <a:off x="9810750" y="18198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6" name="Oval 8605"/>
                <p:cNvSpPr/>
                <p:nvPr/>
              </p:nvSpPr>
              <p:spPr>
                <a:xfrm>
                  <a:off x="9353550" y="19722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7" name="Oval 8606"/>
                <p:cNvSpPr/>
                <p:nvPr/>
              </p:nvSpPr>
              <p:spPr>
                <a:xfrm>
                  <a:off x="9505950" y="22008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8" name="Oval 8607"/>
                <p:cNvSpPr/>
                <p:nvPr/>
              </p:nvSpPr>
              <p:spPr>
                <a:xfrm>
                  <a:off x="9677400" y="20865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09" name="Oval 8608"/>
                <p:cNvSpPr/>
                <p:nvPr/>
              </p:nvSpPr>
              <p:spPr>
                <a:xfrm>
                  <a:off x="9220200" y="22389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0" name="Oval 8609"/>
                <p:cNvSpPr/>
                <p:nvPr/>
              </p:nvSpPr>
              <p:spPr>
                <a:xfrm>
                  <a:off x="9963150" y="20103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1" name="Oval 8610"/>
                <p:cNvSpPr/>
                <p:nvPr/>
              </p:nvSpPr>
              <p:spPr>
                <a:xfrm>
                  <a:off x="10420350" y="2219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2" name="Oval 8611"/>
                <p:cNvSpPr/>
                <p:nvPr/>
              </p:nvSpPr>
              <p:spPr>
                <a:xfrm>
                  <a:off x="9906000" y="23151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3" name="Oval 8612"/>
                <p:cNvSpPr/>
                <p:nvPr/>
              </p:nvSpPr>
              <p:spPr>
                <a:xfrm>
                  <a:off x="10077450" y="22008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4" name="Oval 8613"/>
                <p:cNvSpPr/>
                <p:nvPr/>
              </p:nvSpPr>
              <p:spPr>
                <a:xfrm>
                  <a:off x="9620250" y="23532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5" name="Oval 8614"/>
                <p:cNvSpPr/>
                <p:nvPr/>
              </p:nvSpPr>
              <p:spPr>
                <a:xfrm>
                  <a:off x="9772650" y="25818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6" name="Oval 8615"/>
                <p:cNvSpPr/>
                <p:nvPr/>
              </p:nvSpPr>
              <p:spPr>
                <a:xfrm>
                  <a:off x="9944100" y="24675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7" name="Oval 8616"/>
                <p:cNvSpPr/>
                <p:nvPr/>
              </p:nvSpPr>
              <p:spPr>
                <a:xfrm>
                  <a:off x="9486900" y="26199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8" name="Oval 8617"/>
                <p:cNvSpPr/>
                <p:nvPr/>
              </p:nvSpPr>
              <p:spPr>
                <a:xfrm>
                  <a:off x="10229850" y="23913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19" name="Oval 8618"/>
                <p:cNvSpPr/>
                <p:nvPr/>
              </p:nvSpPr>
              <p:spPr>
                <a:xfrm>
                  <a:off x="9715500" y="25825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0" name="Oval 8619"/>
                <p:cNvSpPr/>
                <p:nvPr/>
              </p:nvSpPr>
              <p:spPr>
                <a:xfrm>
                  <a:off x="9867900" y="27349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1" name="Oval 8620"/>
                <p:cNvSpPr/>
                <p:nvPr/>
              </p:nvSpPr>
              <p:spPr>
                <a:xfrm>
                  <a:off x="10020300" y="28873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2" name="Oval 8621"/>
                <p:cNvSpPr/>
                <p:nvPr/>
              </p:nvSpPr>
              <p:spPr>
                <a:xfrm>
                  <a:off x="10172700" y="30397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3" name="Oval 8622"/>
                <p:cNvSpPr/>
                <p:nvPr/>
              </p:nvSpPr>
              <p:spPr>
                <a:xfrm>
                  <a:off x="9277350" y="256346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4" name="Oval 8623"/>
                <p:cNvSpPr/>
                <p:nvPr/>
              </p:nvSpPr>
              <p:spPr>
                <a:xfrm>
                  <a:off x="9429750" y="271586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5" name="Oval 8624"/>
                <p:cNvSpPr/>
                <p:nvPr/>
              </p:nvSpPr>
              <p:spPr>
                <a:xfrm>
                  <a:off x="9582150" y="286826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6" name="Oval 8625"/>
                <p:cNvSpPr/>
                <p:nvPr/>
              </p:nvSpPr>
              <p:spPr>
                <a:xfrm>
                  <a:off x="10077450" y="263966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7" name="Oval 8626"/>
                <p:cNvSpPr/>
                <p:nvPr/>
              </p:nvSpPr>
              <p:spPr>
                <a:xfrm>
                  <a:off x="10229850" y="279206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8" name="Oval 8627"/>
                <p:cNvSpPr/>
                <p:nvPr/>
              </p:nvSpPr>
              <p:spPr>
                <a:xfrm>
                  <a:off x="9639300" y="26206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29" name="Oval 8628"/>
                <p:cNvSpPr/>
                <p:nvPr/>
              </p:nvSpPr>
              <p:spPr>
                <a:xfrm>
                  <a:off x="9791700" y="27730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0" name="Oval 8629"/>
                <p:cNvSpPr/>
                <p:nvPr/>
              </p:nvSpPr>
              <p:spPr>
                <a:xfrm>
                  <a:off x="9944100" y="29254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1" name="Oval 8630"/>
                <p:cNvSpPr/>
                <p:nvPr/>
              </p:nvSpPr>
              <p:spPr>
                <a:xfrm>
                  <a:off x="10496550" y="2525292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2" name="Oval 8631"/>
                <p:cNvSpPr/>
                <p:nvPr/>
              </p:nvSpPr>
              <p:spPr>
                <a:xfrm>
                  <a:off x="10477500" y="29065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3" name="Oval 8632"/>
                <p:cNvSpPr/>
                <p:nvPr/>
              </p:nvSpPr>
              <p:spPr>
                <a:xfrm>
                  <a:off x="10744200" y="201813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4" name="Oval 8633"/>
                <p:cNvSpPr/>
                <p:nvPr/>
              </p:nvSpPr>
              <p:spPr>
                <a:xfrm>
                  <a:off x="8629650" y="23151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5" name="Oval 8634"/>
                <p:cNvSpPr/>
                <p:nvPr/>
              </p:nvSpPr>
              <p:spPr>
                <a:xfrm>
                  <a:off x="8782050" y="2467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6" name="Oval 8635"/>
                <p:cNvSpPr/>
                <p:nvPr/>
              </p:nvSpPr>
              <p:spPr>
                <a:xfrm>
                  <a:off x="8553450" y="20486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7" name="Oval 8636"/>
                <p:cNvSpPr/>
                <p:nvPr/>
              </p:nvSpPr>
              <p:spPr>
                <a:xfrm>
                  <a:off x="8705850" y="22010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8" name="Oval 8637"/>
                <p:cNvSpPr/>
                <p:nvPr/>
              </p:nvSpPr>
              <p:spPr>
                <a:xfrm>
                  <a:off x="11125200" y="10578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39" name="Oval 8638"/>
                <p:cNvSpPr/>
                <p:nvPr/>
              </p:nvSpPr>
              <p:spPr>
                <a:xfrm>
                  <a:off x="7600950" y="14198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0" name="Oval 8639"/>
                <p:cNvSpPr/>
                <p:nvPr/>
              </p:nvSpPr>
              <p:spPr>
                <a:xfrm>
                  <a:off x="7753350" y="15722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1" name="Oval 8640"/>
                <p:cNvSpPr/>
                <p:nvPr/>
              </p:nvSpPr>
              <p:spPr>
                <a:xfrm>
                  <a:off x="7905750" y="17246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2" name="Oval 8641"/>
                <p:cNvSpPr/>
                <p:nvPr/>
              </p:nvSpPr>
              <p:spPr>
                <a:xfrm>
                  <a:off x="8420100" y="2334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3" name="Oval 8642"/>
                <p:cNvSpPr/>
                <p:nvPr/>
              </p:nvSpPr>
              <p:spPr>
                <a:xfrm>
                  <a:off x="8572500" y="2486796"/>
                  <a:ext cx="323849" cy="324001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4" name="Oval 8643"/>
                <p:cNvSpPr/>
                <p:nvPr/>
              </p:nvSpPr>
              <p:spPr>
                <a:xfrm>
                  <a:off x="10991850" y="13436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5" name="Oval 8644"/>
                <p:cNvSpPr/>
                <p:nvPr/>
              </p:nvSpPr>
              <p:spPr>
                <a:xfrm>
                  <a:off x="8991600" y="2372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6" name="Oval 8645"/>
                <p:cNvSpPr/>
                <p:nvPr/>
              </p:nvSpPr>
              <p:spPr>
                <a:xfrm>
                  <a:off x="9144000" y="2524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7" name="Oval 8646"/>
                <p:cNvSpPr/>
                <p:nvPr/>
              </p:nvSpPr>
              <p:spPr>
                <a:xfrm>
                  <a:off x="11182350" y="8102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8" name="Oval 8647"/>
                <p:cNvSpPr/>
                <p:nvPr/>
              </p:nvSpPr>
              <p:spPr>
                <a:xfrm>
                  <a:off x="7658100" y="11721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49" name="Oval 8648"/>
                <p:cNvSpPr/>
                <p:nvPr/>
              </p:nvSpPr>
              <p:spPr>
                <a:xfrm>
                  <a:off x="7810500" y="1324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0" name="Oval 8649"/>
                <p:cNvSpPr/>
                <p:nvPr/>
              </p:nvSpPr>
              <p:spPr>
                <a:xfrm>
                  <a:off x="7962900" y="1476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1" name="Oval 8650"/>
                <p:cNvSpPr/>
                <p:nvPr/>
              </p:nvSpPr>
              <p:spPr>
                <a:xfrm>
                  <a:off x="8115300" y="1629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2" name="Oval 8651"/>
                <p:cNvSpPr/>
                <p:nvPr/>
              </p:nvSpPr>
              <p:spPr>
                <a:xfrm>
                  <a:off x="8267700" y="1781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3" name="Oval 8652"/>
                <p:cNvSpPr/>
                <p:nvPr/>
              </p:nvSpPr>
              <p:spPr>
                <a:xfrm>
                  <a:off x="11049000" y="1095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4" name="Oval 8653"/>
                <p:cNvSpPr/>
                <p:nvPr/>
              </p:nvSpPr>
              <p:spPr>
                <a:xfrm>
                  <a:off x="11201400" y="1248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5" name="Oval 8654"/>
                <p:cNvSpPr/>
                <p:nvPr/>
              </p:nvSpPr>
              <p:spPr>
                <a:xfrm>
                  <a:off x="7677150" y="1610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6" name="Oval 8655"/>
                <p:cNvSpPr/>
                <p:nvPr/>
              </p:nvSpPr>
              <p:spPr>
                <a:xfrm>
                  <a:off x="7943850" y="9626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7" name="Oval 8656"/>
                <p:cNvSpPr/>
                <p:nvPr/>
              </p:nvSpPr>
              <p:spPr>
                <a:xfrm>
                  <a:off x="8096250" y="11150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8" name="Oval 8657"/>
                <p:cNvSpPr/>
                <p:nvPr/>
              </p:nvSpPr>
              <p:spPr>
                <a:xfrm>
                  <a:off x="8248650" y="12674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59" name="Oval 8658"/>
                <p:cNvSpPr/>
                <p:nvPr/>
              </p:nvSpPr>
              <p:spPr>
                <a:xfrm>
                  <a:off x="8401050" y="14198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0" name="Oval 8659"/>
                <p:cNvSpPr/>
                <p:nvPr/>
              </p:nvSpPr>
              <p:spPr>
                <a:xfrm>
                  <a:off x="8553450" y="15722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1" name="Oval 8660"/>
                <p:cNvSpPr/>
                <p:nvPr/>
              </p:nvSpPr>
              <p:spPr>
                <a:xfrm>
                  <a:off x="8705850" y="17246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2" name="Oval 8661"/>
                <p:cNvSpPr/>
                <p:nvPr/>
              </p:nvSpPr>
              <p:spPr>
                <a:xfrm>
                  <a:off x="8858250" y="18770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3" name="Oval 8662"/>
                <p:cNvSpPr/>
                <p:nvPr/>
              </p:nvSpPr>
              <p:spPr>
                <a:xfrm>
                  <a:off x="8153400" y="867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4" name="Oval 8663"/>
                <p:cNvSpPr/>
                <p:nvPr/>
              </p:nvSpPr>
              <p:spPr>
                <a:xfrm>
                  <a:off x="8305800" y="1019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5" name="Oval 8664"/>
                <p:cNvSpPr/>
                <p:nvPr/>
              </p:nvSpPr>
              <p:spPr>
                <a:xfrm>
                  <a:off x="8458200" y="11721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6" name="Oval 8665"/>
                <p:cNvSpPr/>
                <p:nvPr/>
              </p:nvSpPr>
              <p:spPr>
                <a:xfrm>
                  <a:off x="8610600" y="1324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7" name="Oval 8666"/>
                <p:cNvSpPr/>
                <p:nvPr/>
              </p:nvSpPr>
              <p:spPr>
                <a:xfrm>
                  <a:off x="8763000" y="1476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8" name="Oval 8667"/>
                <p:cNvSpPr/>
                <p:nvPr/>
              </p:nvSpPr>
              <p:spPr>
                <a:xfrm>
                  <a:off x="8915400" y="1629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69" name="Oval 8668"/>
                <p:cNvSpPr/>
                <p:nvPr/>
              </p:nvSpPr>
              <p:spPr>
                <a:xfrm>
                  <a:off x="9067800" y="1781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0" name="Oval 8669"/>
                <p:cNvSpPr/>
                <p:nvPr/>
              </p:nvSpPr>
              <p:spPr>
                <a:xfrm>
                  <a:off x="9220200" y="19341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1" name="Oval 8670"/>
                <p:cNvSpPr/>
                <p:nvPr/>
              </p:nvSpPr>
              <p:spPr>
                <a:xfrm>
                  <a:off x="8324850" y="1457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2" name="Oval 8671"/>
                <p:cNvSpPr/>
                <p:nvPr/>
              </p:nvSpPr>
              <p:spPr>
                <a:xfrm>
                  <a:off x="8477250" y="1610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3" name="Oval 8672"/>
                <p:cNvSpPr/>
                <p:nvPr/>
              </p:nvSpPr>
              <p:spPr>
                <a:xfrm>
                  <a:off x="8629650" y="1762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4" name="Oval 8673"/>
                <p:cNvSpPr/>
                <p:nvPr/>
              </p:nvSpPr>
              <p:spPr>
                <a:xfrm>
                  <a:off x="8553450" y="12864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5" name="Oval 8674"/>
                <p:cNvSpPr/>
                <p:nvPr/>
              </p:nvSpPr>
              <p:spPr>
                <a:xfrm>
                  <a:off x="8705850" y="14388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6" name="Oval 8675"/>
                <p:cNvSpPr/>
                <p:nvPr/>
              </p:nvSpPr>
              <p:spPr>
                <a:xfrm>
                  <a:off x="8610600" y="10388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7" name="Oval 8676"/>
                <p:cNvSpPr/>
                <p:nvPr/>
              </p:nvSpPr>
              <p:spPr>
                <a:xfrm>
                  <a:off x="8763000" y="11912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8" name="Oval 8677"/>
                <p:cNvSpPr/>
                <p:nvPr/>
              </p:nvSpPr>
              <p:spPr>
                <a:xfrm>
                  <a:off x="8915400" y="13436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79" name="Oval 8678"/>
                <p:cNvSpPr/>
                <p:nvPr/>
              </p:nvSpPr>
              <p:spPr>
                <a:xfrm>
                  <a:off x="9067800" y="14960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80" name="Oval 8679"/>
                <p:cNvSpPr/>
                <p:nvPr/>
              </p:nvSpPr>
              <p:spPr>
                <a:xfrm>
                  <a:off x="8477250" y="13245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81" name="Oval 8680"/>
                <p:cNvSpPr/>
                <p:nvPr/>
              </p:nvSpPr>
              <p:spPr>
                <a:xfrm>
                  <a:off x="8896350" y="8292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82" name="Oval 8681"/>
                <p:cNvSpPr/>
                <p:nvPr/>
              </p:nvSpPr>
              <p:spPr>
                <a:xfrm>
                  <a:off x="9048750" y="9816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83" name="Oval 8682"/>
                <p:cNvSpPr/>
                <p:nvPr/>
              </p:nvSpPr>
              <p:spPr>
                <a:xfrm>
                  <a:off x="9201150" y="11340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84" name="Oval 8683"/>
                <p:cNvSpPr/>
                <p:nvPr/>
              </p:nvSpPr>
              <p:spPr>
                <a:xfrm>
                  <a:off x="9353550" y="12864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85" name="Oval 8684"/>
                <p:cNvSpPr/>
                <p:nvPr/>
              </p:nvSpPr>
              <p:spPr>
                <a:xfrm>
                  <a:off x="9505950" y="14388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86" name="Oval 8685"/>
                <p:cNvSpPr/>
                <p:nvPr/>
              </p:nvSpPr>
              <p:spPr>
                <a:xfrm>
                  <a:off x="9258300" y="8864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87" name="Oval 8686"/>
                <p:cNvSpPr/>
                <p:nvPr/>
              </p:nvSpPr>
              <p:spPr>
                <a:xfrm>
                  <a:off x="9410700" y="10388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88" name="Oval 8687"/>
                <p:cNvSpPr/>
                <p:nvPr/>
              </p:nvSpPr>
              <p:spPr>
                <a:xfrm>
                  <a:off x="9563100" y="11912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89" name="Oval 8688"/>
                <p:cNvSpPr/>
                <p:nvPr/>
              </p:nvSpPr>
              <p:spPr>
                <a:xfrm>
                  <a:off x="9124950" y="11721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0" name="Oval 8689"/>
                <p:cNvSpPr/>
                <p:nvPr/>
              </p:nvSpPr>
              <p:spPr>
                <a:xfrm>
                  <a:off x="9277350" y="13245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1" name="Oval 8690"/>
                <p:cNvSpPr/>
                <p:nvPr/>
              </p:nvSpPr>
              <p:spPr>
                <a:xfrm>
                  <a:off x="9429750" y="14769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2" name="Oval 8691"/>
                <p:cNvSpPr/>
                <p:nvPr/>
              </p:nvSpPr>
              <p:spPr>
                <a:xfrm>
                  <a:off x="9886950" y="7340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3" name="Oval 8692"/>
                <p:cNvSpPr/>
                <p:nvPr/>
              </p:nvSpPr>
              <p:spPr>
                <a:xfrm>
                  <a:off x="10039350" y="8864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4" name="Oval 8693"/>
                <p:cNvSpPr/>
                <p:nvPr/>
              </p:nvSpPr>
              <p:spPr>
                <a:xfrm>
                  <a:off x="9944100" y="4863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5" name="Oval 8694"/>
                <p:cNvSpPr/>
                <p:nvPr/>
              </p:nvSpPr>
              <p:spPr>
                <a:xfrm>
                  <a:off x="10096500" y="6387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6" name="Oval 8695"/>
                <p:cNvSpPr/>
                <p:nvPr/>
              </p:nvSpPr>
              <p:spPr>
                <a:xfrm>
                  <a:off x="10248900" y="7911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7" name="Oval 8696"/>
                <p:cNvSpPr/>
                <p:nvPr/>
              </p:nvSpPr>
              <p:spPr>
                <a:xfrm>
                  <a:off x="10401300" y="9435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8" name="Oval 8697"/>
                <p:cNvSpPr/>
                <p:nvPr/>
              </p:nvSpPr>
              <p:spPr>
                <a:xfrm>
                  <a:off x="9810750" y="7721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99" name="Oval 8698"/>
                <p:cNvSpPr/>
                <p:nvPr/>
              </p:nvSpPr>
              <p:spPr>
                <a:xfrm>
                  <a:off x="10229850" y="2768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0" name="Oval 8699"/>
                <p:cNvSpPr/>
                <p:nvPr/>
              </p:nvSpPr>
              <p:spPr>
                <a:xfrm>
                  <a:off x="10382250" y="4292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1" name="Oval 8700"/>
                <p:cNvSpPr/>
                <p:nvPr/>
              </p:nvSpPr>
              <p:spPr>
                <a:xfrm>
                  <a:off x="10534650" y="5816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2" name="Oval 8701"/>
                <p:cNvSpPr/>
                <p:nvPr/>
              </p:nvSpPr>
              <p:spPr>
                <a:xfrm>
                  <a:off x="10687050" y="7340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3" name="Oval 8702"/>
                <p:cNvSpPr/>
                <p:nvPr/>
              </p:nvSpPr>
              <p:spPr>
                <a:xfrm>
                  <a:off x="10839450" y="8864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4" name="Oval 8703"/>
                <p:cNvSpPr/>
                <p:nvPr/>
              </p:nvSpPr>
              <p:spPr>
                <a:xfrm>
                  <a:off x="10591800" y="3339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5" name="Oval 8704"/>
                <p:cNvSpPr/>
                <p:nvPr/>
              </p:nvSpPr>
              <p:spPr>
                <a:xfrm>
                  <a:off x="10744200" y="4863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6" name="Oval 8705"/>
                <p:cNvSpPr/>
                <p:nvPr/>
              </p:nvSpPr>
              <p:spPr>
                <a:xfrm>
                  <a:off x="10896600" y="6387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7" name="Oval 8706"/>
                <p:cNvSpPr/>
                <p:nvPr/>
              </p:nvSpPr>
              <p:spPr>
                <a:xfrm>
                  <a:off x="10458450" y="6197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8" name="Oval 8707"/>
                <p:cNvSpPr/>
                <p:nvPr/>
              </p:nvSpPr>
              <p:spPr>
                <a:xfrm>
                  <a:off x="10610850" y="7721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09" name="Oval 8708"/>
                <p:cNvSpPr/>
                <p:nvPr/>
              </p:nvSpPr>
              <p:spPr>
                <a:xfrm>
                  <a:off x="10763250" y="9245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0" name="Oval 8709"/>
                <p:cNvSpPr/>
                <p:nvPr/>
              </p:nvSpPr>
              <p:spPr>
                <a:xfrm>
                  <a:off x="9829800" y="1095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1" name="Oval 8710"/>
                <p:cNvSpPr/>
                <p:nvPr/>
              </p:nvSpPr>
              <p:spPr>
                <a:xfrm>
                  <a:off x="9982200" y="1248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2" name="Oval 8711"/>
                <p:cNvSpPr/>
                <p:nvPr/>
              </p:nvSpPr>
              <p:spPr>
                <a:xfrm>
                  <a:off x="10134600" y="1400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3" name="Oval 8712"/>
                <p:cNvSpPr/>
                <p:nvPr/>
              </p:nvSpPr>
              <p:spPr>
                <a:xfrm>
                  <a:off x="10287000" y="15531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4" name="Oval 8713"/>
                <p:cNvSpPr/>
                <p:nvPr/>
              </p:nvSpPr>
              <p:spPr>
                <a:xfrm>
                  <a:off x="10439400" y="1705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5" name="Oval 8714"/>
                <p:cNvSpPr/>
                <p:nvPr/>
              </p:nvSpPr>
              <p:spPr>
                <a:xfrm>
                  <a:off x="10591800" y="1857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6" name="Oval 8715"/>
                <p:cNvSpPr/>
                <p:nvPr/>
              </p:nvSpPr>
              <p:spPr>
                <a:xfrm>
                  <a:off x="10744200" y="2010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7" name="Oval 8716"/>
                <p:cNvSpPr/>
                <p:nvPr/>
              </p:nvSpPr>
              <p:spPr>
                <a:xfrm>
                  <a:off x="10896600" y="2162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8" name="Oval 8717"/>
                <p:cNvSpPr/>
                <p:nvPr/>
              </p:nvSpPr>
              <p:spPr>
                <a:xfrm>
                  <a:off x="10001250" y="16865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19" name="Oval 8718"/>
                <p:cNvSpPr/>
                <p:nvPr/>
              </p:nvSpPr>
              <p:spPr>
                <a:xfrm>
                  <a:off x="10153650" y="1838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20" name="Oval 8719"/>
                <p:cNvSpPr/>
                <p:nvPr/>
              </p:nvSpPr>
              <p:spPr>
                <a:xfrm>
                  <a:off x="10306050" y="1991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21" name="Oval 8720"/>
                <p:cNvSpPr/>
                <p:nvPr/>
              </p:nvSpPr>
              <p:spPr>
                <a:xfrm>
                  <a:off x="10191750" y="11531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22" name="Oval 8721"/>
                <p:cNvSpPr/>
                <p:nvPr/>
              </p:nvSpPr>
              <p:spPr>
                <a:xfrm>
                  <a:off x="10344150" y="13055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23" name="Oval 8722"/>
                <p:cNvSpPr/>
                <p:nvPr/>
              </p:nvSpPr>
              <p:spPr>
                <a:xfrm>
                  <a:off x="10496550" y="1457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24" name="Oval 8723"/>
                <p:cNvSpPr/>
                <p:nvPr/>
              </p:nvSpPr>
              <p:spPr>
                <a:xfrm>
                  <a:off x="10648950" y="1610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25" name="Oval 8724"/>
                <p:cNvSpPr/>
                <p:nvPr/>
              </p:nvSpPr>
              <p:spPr>
                <a:xfrm>
                  <a:off x="10801350" y="1762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26" name="Oval 8725"/>
                <p:cNvSpPr/>
                <p:nvPr/>
              </p:nvSpPr>
              <p:spPr>
                <a:xfrm>
                  <a:off x="10953750" y="19151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27" name="Oval 8726"/>
                <p:cNvSpPr/>
                <p:nvPr/>
              </p:nvSpPr>
              <p:spPr>
                <a:xfrm>
                  <a:off x="10363200" y="17436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28" name="Oval 8727"/>
                <p:cNvSpPr/>
                <p:nvPr/>
              </p:nvSpPr>
              <p:spPr>
                <a:xfrm>
                  <a:off x="10515600" y="18960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29" name="Oval 8728"/>
                <p:cNvSpPr/>
                <p:nvPr/>
              </p:nvSpPr>
              <p:spPr>
                <a:xfrm>
                  <a:off x="10668000" y="20484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0" name="Oval 8729"/>
                <p:cNvSpPr/>
                <p:nvPr/>
              </p:nvSpPr>
              <p:spPr>
                <a:xfrm>
                  <a:off x="10687050" y="11531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1" name="Oval 8730"/>
                <p:cNvSpPr/>
                <p:nvPr/>
              </p:nvSpPr>
              <p:spPr>
                <a:xfrm>
                  <a:off x="10915650" y="10769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2" name="Oval 8731"/>
                <p:cNvSpPr/>
                <p:nvPr/>
              </p:nvSpPr>
              <p:spPr>
                <a:xfrm>
                  <a:off x="10839450" y="13055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3" name="Oval 8732"/>
                <p:cNvSpPr/>
                <p:nvPr/>
              </p:nvSpPr>
              <p:spPr>
                <a:xfrm>
                  <a:off x="10991850" y="1457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4" name="Oval 8733"/>
                <p:cNvSpPr/>
                <p:nvPr/>
              </p:nvSpPr>
              <p:spPr>
                <a:xfrm>
                  <a:off x="11144250" y="1610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5" name="Oval 8734"/>
                <p:cNvSpPr/>
                <p:nvPr/>
              </p:nvSpPr>
              <p:spPr>
                <a:xfrm>
                  <a:off x="11296650" y="1762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6" name="Oval 8735"/>
                <p:cNvSpPr/>
                <p:nvPr/>
              </p:nvSpPr>
              <p:spPr>
                <a:xfrm>
                  <a:off x="9315450" y="1629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7" name="Oval 8736"/>
                <p:cNvSpPr/>
                <p:nvPr/>
              </p:nvSpPr>
              <p:spPr>
                <a:xfrm>
                  <a:off x="11201400" y="2029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8" name="Oval 8737"/>
                <p:cNvSpPr/>
                <p:nvPr/>
              </p:nvSpPr>
              <p:spPr>
                <a:xfrm>
                  <a:off x="9163050" y="2086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39" name="Oval 8738"/>
                <p:cNvSpPr/>
                <p:nvPr/>
              </p:nvSpPr>
              <p:spPr>
                <a:xfrm>
                  <a:off x="9467850" y="1781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0" name="Oval 8739"/>
                <p:cNvSpPr/>
                <p:nvPr/>
              </p:nvSpPr>
              <p:spPr>
                <a:xfrm>
                  <a:off x="9715500" y="18008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1" name="Oval 8740"/>
                <p:cNvSpPr/>
                <p:nvPr/>
              </p:nvSpPr>
              <p:spPr>
                <a:xfrm>
                  <a:off x="9753600" y="1476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2" name="Oval 8741"/>
                <p:cNvSpPr/>
                <p:nvPr/>
              </p:nvSpPr>
              <p:spPr>
                <a:xfrm>
                  <a:off x="7981950" y="6578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3" name="Oval 8742"/>
                <p:cNvSpPr/>
                <p:nvPr/>
              </p:nvSpPr>
              <p:spPr>
                <a:xfrm>
                  <a:off x="8953500" y="619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4" name="Oval 8743"/>
                <p:cNvSpPr/>
                <p:nvPr/>
              </p:nvSpPr>
              <p:spPr>
                <a:xfrm>
                  <a:off x="8553450" y="8102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5" name="Oval 8744"/>
                <p:cNvSpPr/>
                <p:nvPr/>
              </p:nvSpPr>
              <p:spPr>
                <a:xfrm>
                  <a:off x="9734550" y="3911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6" name="Oval 8745"/>
                <p:cNvSpPr/>
                <p:nvPr/>
              </p:nvSpPr>
              <p:spPr>
                <a:xfrm>
                  <a:off x="9048750" y="314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7" name="Oval 8746"/>
                <p:cNvSpPr/>
                <p:nvPr/>
              </p:nvSpPr>
              <p:spPr>
                <a:xfrm>
                  <a:off x="9239250" y="238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8" name="Oval 8747"/>
                <p:cNvSpPr/>
                <p:nvPr/>
              </p:nvSpPr>
              <p:spPr>
                <a:xfrm>
                  <a:off x="9220200" y="600621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49" name="Oval 8748"/>
                <p:cNvSpPr/>
                <p:nvPr/>
              </p:nvSpPr>
              <p:spPr>
                <a:xfrm>
                  <a:off x="9448800" y="486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0" name="Oval 8749"/>
                <p:cNvSpPr/>
                <p:nvPr/>
              </p:nvSpPr>
              <p:spPr>
                <a:xfrm>
                  <a:off x="9486900" y="1625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1" name="Oval 8750"/>
                <p:cNvSpPr/>
                <p:nvPr/>
              </p:nvSpPr>
              <p:spPr>
                <a:xfrm>
                  <a:off x="9563100" y="7721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2" name="Oval 8751"/>
                <p:cNvSpPr/>
                <p:nvPr/>
              </p:nvSpPr>
              <p:spPr>
                <a:xfrm>
                  <a:off x="9867900" y="1244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3" name="Oval 8752"/>
                <p:cNvSpPr/>
                <p:nvPr/>
              </p:nvSpPr>
              <p:spPr>
                <a:xfrm>
                  <a:off x="8172450" y="4482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4" name="Oval 8753"/>
                <p:cNvSpPr/>
                <p:nvPr/>
              </p:nvSpPr>
              <p:spPr>
                <a:xfrm>
                  <a:off x="8324850" y="6006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5" name="Oval 8754"/>
                <p:cNvSpPr/>
                <p:nvPr/>
              </p:nvSpPr>
              <p:spPr>
                <a:xfrm>
                  <a:off x="8458200" y="238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6" name="Oval 8755"/>
                <p:cNvSpPr/>
                <p:nvPr/>
              </p:nvSpPr>
              <p:spPr>
                <a:xfrm>
                  <a:off x="8610600" y="3911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7" name="Oval 8756"/>
                <p:cNvSpPr/>
                <p:nvPr/>
              </p:nvSpPr>
              <p:spPr>
                <a:xfrm>
                  <a:off x="8763000" y="5435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8" name="Oval 8757"/>
                <p:cNvSpPr/>
                <p:nvPr/>
              </p:nvSpPr>
              <p:spPr>
                <a:xfrm>
                  <a:off x="8667750" y="1434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59" name="Oval 8758"/>
                <p:cNvSpPr/>
                <p:nvPr/>
              </p:nvSpPr>
              <p:spPr>
                <a:xfrm>
                  <a:off x="8820150" y="2958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0" name="Oval 8759"/>
                <p:cNvSpPr/>
                <p:nvPr/>
              </p:nvSpPr>
              <p:spPr>
                <a:xfrm>
                  <a:off x="9791700" y="20865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1" name="Oval 8760"/>
                <p:cNvSpPr/>
                <p:nvPr/>
              </p:nvSpPr>
              <p:spPr>
                <a:xfrm>
                  <a:off x="9963150" y="19722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2" name="Oval 8761"/>
                <p:cNvSpPr/>
                <p:nvPr/>
              </p:nvSpPr>
              <p:spPr>
                <a:xfrm>
                  <a:off x="9505950" y="21246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3" name="Oval 8762"/>
                <p:cNvSpPr/>
                <p:nvPr/>
              </p:nvSpPr>
              <p:spPr>
                <a:xfrm>
                  <a:off x="9658350" y="23532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4" name="Oval 8763"/>
                <p:cNvSpPr/>
                <p:nvPr/>
              </p:nvSpPr>
              <p:spPr>
                <a:xfrm>
                  <a:off x="9829800" y="22389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5" name="Oval 8764"/>
                <p:cNvSpPr/>
                <p:nvPr/>
              </p:nvSpPr>
              <p:spPr>
                <a:xfrm>
                  <a:off x="9372600" y="23913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6" name="Oval 8765"/>
                <p:cNvSpPr/>
                <p:nvPr/>
              </p:nvSpPr>
              <p:spPr>
                <a:xfrm>
                  <a:off x="10115550" y="21627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7" name="Oval 8766"/>
                <p:cNvSpPr/>
                <p:nvPr/>
              </p:nvSpPr>
              <p:spPr>
                <a:xfrm>
                  <a:off x="10572750" y="2372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8" name="Oval 8767"/>
                <p:cNvSpPr/>
                <p:nvPr/>
              </p:nvSpPr>
              <p:spPr>
                <a:xfrm>
                  <a:off x="10058400" y="24675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69" name="Oval 8768"/>
                <p:cNvSpPr/>
                <p:nvPr/>
              </p:nvSpPr>
              <p:spPr>
                <a:xfrm>
                  <a:off x="10229850" y="23532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0" name="Oval 8769"/>
                <p:cNvSpPr/>
                <p:nvPr/>
              </p:nvSpPr>
              <p:spPr>
                <a:xfrm>
                  <a:off x="9772650" y="25056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1" name="Oval 8770"/>
                <p:cNvSpPr/>
                <p:nvPr/>
              </p:nvSpPr>
              <p:spPr>
                <a:xfrm>
                  <a:off x="9925050" y="27342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2" name="Oval 8771"/>
                <p:cNvSpPr/>
                <p:nvPr/>
              </p:nvSpPr>
              <p:spPr>
                <a:xfrm>
                  <a:off x="10096500" y="26199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3" name="Oval 8772"/>
                <p:cNvSpPr/>
                <p:nvPr/>
              </p:nvSpPr>
              <p:spPr>
                <a:xfrm>
                  <a:off x="9639300" y="27723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4" name="Oval 8773"/>
                <p:cNvSpPr/>
                <p:nvPr/>
              </p:nvSpPr>
              <p:spPr>
                <a:xfrm>
                  <a:off x="10382250" y="25437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5" name="Oval 8774"/>
                <p:cNvSpPr/>
                <p:nvPr/>
              </p:nvSpPr>
              <p:spPr>
                <a:xfrm>
                  <a:off x="9867900" y="27349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6" name="Oval 8775"/>
                <p:cNvSpPr/>
                <p:nvPr/>
              </p:nvSpPr>
              <p:spPr>
                <a:xfrm>
                  <a:off x="10020300" y="28873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7" name="Oval 8776"/>
                <p:cNvSpPr/>
                <p:nvPr/>
              </p:nvSpPr>
              <p:spPr>
                <a:xfrm>
                  <a:off x="10172700" y="30397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8" name="Oval 8777"/>
                <p:cNvSpPr/>
                <p:nvPr/>
              </p:nvSpPr>
              <p:spPr>
                <a:xfrm>
                  <a:off x="10325100" y="31921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79" name="Oval 8778"/>
                <p:cNvSpPr/>
                <p:nvPr/>
              </p:nvSpPr>
              <p:spPr>
                <a:xfrm>
                  <a:off x="9429750" y="271586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0" name="Oval 8779"/>
                <p:cNvSpPr/>
                <p:nvPr/>
              </p:nvSpPr>
              <p:spPr>
                <a:xfrm>
                  <a:off x="9582150" y="286826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1" name="Oval 8780"/>
                <p:cNvSpPr/>
                <p:nvPr/>
              </p:nvSpPr>
              <p:spPr>
                <a:xfrm>
                  <a:off x="9734550" y="302066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2" name="Oval 8781"/>
                <p:cNvSpPr/>
                <p:nvPr/>
              </p:nvSpPr>
              <p:spPr>
                <a:xfrm>
                  <a:off x="10229850" y="279206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3" name="Oval 8782"/>
                <p:cNvSpPr/>
                <p:nvPr/>
              </p:nvSpPr>
              <p:spPr>
                <a:xfrm>
                  <a:off x="10382250" y="294446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4" name="Oval 8783"/>
                <p:cNvSpPr/>
                <p:nvPr/>
              </p:nvSpPr>
              <p:spPr>
                <a:xfrm>
                  <a:off x="9791700" y="27730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5" name="Oval 8784"/>
                <p:cNvSpPr/>
                <p:nvPr/>
              </p:nvSpPr>
              <p:spPr>
                <a:xfrm>
                  <a:off x="9944100" y="29254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6" name="Oval 8785"/>
                <p:cNvSpPr/>
                <p:nvPr/>
              </p:nvSpPr>
              <p:spPr>
                <a:xfrm>
                  <a:off x="10096500" y="30778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7" name="Oval 8786"/>
                <p:cNvSpPr/>
                <p:nvPr/>
              </p:nvSpPr>
              <p:spPr>
                <a:xfrm>
                  <a:off x="10648950" y="2677692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8" name="Oval 8787"/>
                <p:cNvSpPr/>
                <p:nvPr/>
              </p:nvSpPr>
              <p:spPr>
                <a:xfrm>
                  <a:off x="10629900" y="30589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89" name="Oval 8788"/>
                <p:cNvSpPr/>
                <p:nvPr/>
              </p:nvSpPr>
              <p:spPr>
                <a:xfrm>
                  <a:off x="10896600" y="354213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34" name="Group 8133"/>
              <p:cNvGrpSpPr/>
              <p:nvPr/>
            </p:nvGrpSpPr>
            <p:grpSpPr>
              <a:xfrm rot="5400000">
                <a:off x="7860673" y="501284"/>
                <a:ext cx="2404111" cy="1845758"/>
                <a:chOff x="7448550" y="-27954"/>
                <a:chExt cx="4171950" cy="3544071"/>
              </a:xfrm>
            </p:grpSpPr>
            <p:sp>
              <p:nvSpPr>
                <p:cNvPr id="8166" name="Oval 8165"/>
                <p:cNvSpPr/>
                <p:nvPr/>
              </p:nvSpPr>
              <p:spPr>
                <a:xfrm>
                  <a:off x="8477250" y="2162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7" name="Oval 8166"/>
                <p:cNvSpPr/>
                <p:nvPr/>
              </p:nvSpPr>
              <p:spPr>
                <a:xfrm>
                  <a:off x="8629650" y="23151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8" name="Oval 8167"/>
                <p:cNvSpPr/>
                <p:nvPr/>
              </p:nvSpPr>
              <p:spPr>
                <a:xfrm>
                  <a:off x="8401050" y="18962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69" name="Oval 8168"/>
                <p:cNvSpPr/>
                <p:nvPr/>
              </p:nvSpPr>
              <p:spPr>
                <a:xfrm>
                  <a:off x="8553450" y="20486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0" name="Oval 8169"/>
                <p:cNvSpPr/>
                <p:nvPr/>
              </p:nvSpPr>
              <p:spPr>
                <a:xfrm>
                  <a:off x="10972800" y="9054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1" name="Oval 8170"/>
                <p:cNvSpPr/>
                <p:nvPr/>
              </p:nvSpPr>
              <p:spPr>
                <a:xfrm>
                  <a:off x="7448550" y="12674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2" name="Oval 8171"/>
                <p:cNvSpPr/>
                <p:nvPr/>
              </p:nvSpPr>
              <p:spPr>
                <a:xfrm>
                  <a:off x="7600950" y="14198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3" name="Oval 8172"/>
                <p:cNvSpPr/>
                <p:nvPr/>
              </p:nvSpPr>
              <p:spPr>
                <a:xfrm>
                  <a:off x="7753350" y="15722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4" name="Oval 8173"/>
                <p:cNvSpPr/>
                <p:nvPr/>
              </p:nvSpPr>
              <p:spPr>
                <a:xfrm>
                  <a:off x="8267700" y="2181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5" name="Oval 8174"/>
                <p:cNvSpPr/>
                <p:nvPr/>
              </p:nvSpPr>
              <p:spPr>
                <a:xfrm>
                  <a:off x="8420100" y="2334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6" name="Oval 8175"/>
                <p:cNvSpPr/>
                <p:nvPr/>
              </p:nvSpPr>
              <p:spPr>
                <a:xfrm>
                  <a:off x="10839450" y="11912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7" name="Oval 8176"/>
                <p:cNvSpPr/>
                <p:nvPr/>
              </p:nvSpPr>
              <p:spPr>
                <a:xfrm>
                  <a:off x="8839200" y="2219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8" name="Oval 8177"/>
                <p:cNvSpPr/>
                <p:nvPr/>
              </p:nvSpPr>
              <p:spPr>
                <a:xfrm>
                  <a:off x="8991600" y="2372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79" name="Oval 8178"/>
                <p:cNvSpPr/>
                <p:nvPr/>
              </p:nvSpPr>
              <p:spPr>
                <a:xfrm>
                  <a:off x="11029950" y="6578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0" name="Oval 8179"/>
                <p:cNvSpPr/>
                <p:nvPr/>
              </p:nvSpPr>
              <p:spPr>
                <a:xfrm>
                  <a:off x="7505700" y="1019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1" name="Oval 8180"/>
                <p:cNvSpPr/>
                <p:nvPr/>
              </p:nvSpPr>
              <p:spPr>
                <a:xfrm>
                  <a:off x="7658100" y="11721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2" name="Oval 8181"/>
                <p:cNvSpPr/>
                <p:nvPr/>
              </p:nvSpPr>
              <p:spPr>
                <a:xfrm>
                  <a:off x="7810500" y="1324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3" name="Oval 8182"/>
                <p:cNvSpPr/>
                <p:nvPr/>
              </p:nvSpPr>
              <p:spPr>
                <a:xfrm>
                  <a:off x="7962900" y="1476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4" name="Oval 8183"/>
                <p:cNvSpPr/>
                <p:nvPr/>
              </p:nvSpPr>
              <p:spPr>
                <a:xfrm>
                  <a:off x="8115300" y="1629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5" name="Oval 8184"/>
                <p:cNvSpPr/>
                <p:nvPr/>
              </p:nvSpPr>
              <p:spPr>
                <a:xfrm>
                  <a:off x="10896600" y="943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6" name="Oval 8185"/>
                <p:cNvSpPr/>
                <p:nvPr/>
              </p:nvSpPr>
              <p:spPr>
                <a:xfrm>
                  <a:off x="11049000" y="1095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7" name="Oval 8186"/>
                <p:cNvSpPr/>
                <p:nvPr/>
              </p:nvSpPr>
              <p:spPr>
                <a:xfrm>
                  <a:off x="7524750" y="1457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8" name="Oval 8187"/>
                <p:cNvSpPr/>
                <p:nvPr/>
              </p:nvSpPr>
              <p:spPr>
                <a:xfrm>
                  <a:off x="7791450" y="8102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89" name="Oval 8188"/>
                <p:cNvSpPr/>
                <p:nvPr/>
              </p:nvSpPr>
              <p:spPr>
                <a:xfrm>
                  <a:off x="7943850" y="9626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0" name="Oval 8189"/>
                <p:cNvSpPr/>
                <p:nvPr/>
              </p:nvSpPr>
              <p:spPr>
                <a:xfrm>
                  <a:off x="8096250" y="11150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1" name="Oval 8190"/>
                <p:cNvSpPr/>
                <p:nvPr/>
              </p:nvSpPr>
              <p:spPr>
                <a:xfrm>
                  <a:off x="8248650" y="12674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2" name="Oval 8191"/>
                <p:cNvSpPr/>
                <p:nvPr/>
              </p:nvSpPr>
              <p:spPr>
                <a:xfrm>
                  <a:off x="8401050" y="14198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3" name="Oval 8192"/>
                <p:cNvSpPr/>
                <p:nvPr/>
              </p:nvSpPr>
              <p:spPr>
                <a:xfrm>
                  <a:off x="8553450" y="15722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4" name="Oval 8193"/>
                <p:cNvSpPr/>
                <p:nvPr/>
              </p:nvSpPr>
              <p:spPr>
                <a:xfrm>
                  <a:off x="8705850" y="17246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5" name="Oval 8194"/>
                <p:cNvSpPr/>
                <p:nvPr/>
              </p:nvSpPr>
              <p:spPr>
                <a:xfrm>
                  <a:off x="8001000" y="714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6" name="Oval 8195"/>
                <p:cNvSpPr/>
                <p:nvPr/>
              </p:nvSpPr>
              <p:spPr>
                <a:xfrm>
                  <a:off x="8153400" y="867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7" name="Oval 8196"/>
                <p:cNvSpPr/>
                <p:nvPr/>
              </p:nvSpPr>
              <p:spPr>
                <a:xfrm>
                  <a:off x="8305800" y="1019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8" name="Oval 8197"/>
                <p:cNvSpPr/>
                <p:nvPr/>
              </p:nvSpPr>
              <p:spPr>
                <a:xfrm>
                  <a:off x="8458200" y="11721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99" name="Oval 8198"/>
                <p:cNvSpPr/>
                <p:nvPr/>
              </p:nvSpPr>
              <p:spPr>
                <a:xfrm>
                  <a:off x="8610600" y="1324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0" name="Oval 8199"/>
                <p:cNvSpPr/>
                <p:nvPr/>
              </p:nvSpPr>
              <p:spPr>
                <a:xfrm>
                  <a:off x="8763000" y="1476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1" name="Oval 8200"/>
                <p:cNvSpPr/>
                <p:nvPr/>
              </p:nvSpPr>
              <p:spPr>
                <a:xfrm>
                  <a:off x="8915400" y="1629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2" name="Oval 8201"/>
                <p:cNvSpPr/>
                <p:nvPr/>
              </p:nvSpPr>
              <p:spPr>
                <a:xfrm>
                  <a:off x="9067800" y="1781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3" name="Oval 8202"/>
                <p:cNvSpPr/>
                <p:nvPr/>
              </p:nvSpPr>
              <p:spPr>
                <a:xfrm>
                  <a:off x="8172450" y="13055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4" name="Oval 8203"/>
                <p:cNvSpPr/>
                <p:nvPr/>
              </p:nvSpPr>
              <p:spPr>
                <a:xfrm>
                  <a:off x="8324850" y="1457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5" name="Oval 8204"/>
                <p:cNvSpPr/>
                <p:nvPr/>
              </p:nvSpPr>
              <p:spPr>
                <a:xfrm>
                  <a:off x="8477250" y="1610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6" name="Oval 8205"/>
                <p:cNvSpPr/>
                <p:nvPr/>
              </p:nvSpPr>
              <p:spPr>
                <a:xfrm>
                  <a:off x="8401050" y="11340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7" name="Oval 8206"/>
                <p:cNvSpPr/>
                <p:nvPr/>
              </p:nvSpPr>
              <p:spPr>
                <a:xfrm>
                  <a:off x="8553450" y="12864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8" name="Oval 8207"/>
                <p:cNvSpPr/>
                <p:nvPr/>
              </p:nvSpPr>
              <p:spPr>
                <a:xfrm>
                  <a:off x="8458200" y="8864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09" name="Oval 8208"/>
                <p:cNvSpPr/>
                <p:nvPr/>
              </p:nvSpPr>
              <p:spPr>
                <a:xfrm>
                  <a:off x="8610600" y="10388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0" name="Oval 8209"/>
                <p:cNvSpPr/>
                <p:nvPr/>
              </p:nvSpPr>
              <p:spPr>
                <a:xfrm>
                  <a:off x="8763000" y="11912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1" name="Oval 8210"/>
                <p:cNvSpPr/>
                <p:nvPr/>
              </p:nvSpPr>
              <p:spPr>
                <a:xfrm>
                  <a:off x="8915400" y="13436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2" name="Oval 8211"/>
                <p:cNvSpPr/>
                <p:nvPr/>
              </p:nvSpPr>
              <p:spPr>
                <a:xfrm>
                  <a:off x="8324850" y="11721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3" name="Oval 8212"/>
                <p:cNvSpPr/>
                <p:nvPr/>
              </p:nvSpPr>
              <p:spPr>
                <a:xfrm>
                  <a:off x="8743950" y="6768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4" name="Oval 8213"/>
                <p:cNvSpPr/>
                <p:nvPr/>
              </p:nvSpPr>
              <p:spPr>
                <a:xfrm>
                  <a:off x="8896350" y="8292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5" name="Oval 8214"/>
                <p:cNvSpPr/>
                <p:nvPr/>
              </p:nvSpPr>
              <p:spPr>
                <a:xfrm>
                  <a:off x="9048750" y="9816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6" name="Oval 8215"/>
                <p:cNvSpPr/>
                <p:nvPr/>
              </p:nvSpPr>
              <p:spPr>
                <a:xfrm>
                  <a:off x="9201150" y="11340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7" name="Oval 8216"/>
                <p:cNvSpPr/>
                <p:nvPr/>
              </p:nvSpPr>
              <p:spPr>
                <a:xfrm>
                  <a:off x="9353550" y="12864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8" name="Oval 8217"/>
                <p:cNvSpPr/>
                <p:nvPr/>
              </p:nvSpPr>
              <p:spPr>
                <a:xfrm>
                  <a:off x="9105900" y="7340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19" name="Oval 8218"/>
                <p:cNvSpPr/>
                <p:nvPr/>
              </p:nvSpPr>
              <p:spPr>
                <a:xfrm>
                  <a:off x="9258300" y="8864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0" name="Oval 8219"/>
                <p:cNvSpPr/>
                <p:nvPr/>
              </p:nvSpPr>
              <p:spPr>
                <a:xfrm>
                  <a:off x="9410700" y="10388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1" name="Oval 8220"/>
                <p:cNvSpPr/>
                <p:nvPr/>
              </p:nvSpPr>
              <p:spPr>
                <a:xfrm>
                  <a:off x="8972550" y="10197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2" name="Oval 8221"/>
                <p:cNvSpPr/>
                <p:nvPr/>
              </p:nvSpPr>
              <p:spPr>
                <a:xfrm>
                  <a:off x="9124950" y="11721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3" name="Oval 8222"/>
                <p:cNvSpPr/>
                <p:nvPr/>
              </p:nvSpPr>
              <p:spPr>
                <a:xfrm>
                  <a:off x="9277350" y="13245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4" name="Oval 8223"/>
                <p:cNvSpPr/>
                <p:nvPr/>
              </p:nvSpPr>
              <p:spPr>
                <a:xfrm>
                  <a:off x="9734550" y="5816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5" name="Oval 8224"/>
                <p:cNvSpPr/>
                <p:nvPr/>
              </p:nvSpPr>
              <p:spPr>
                <a:xfrm>
                  <a:off x="9886950" y="7340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6" name="Oval 8225"/>
                <p:cNvSpPr/>
                <p:nvPr/>
              </p:nvSpPr>
              <p:spPr>
                <a:xfrm>
                  <a:off x="9791700" y="3339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7" name="Oval 8226"/>
                <p:cNvSpPr/>
                <p:nvPr/>
              </p:nvSpPr>
              <p:spPr>
                <a:xfrm>
                  <a:off x="9944100" y="4863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8" name="Oval 8227"/>
                <p:cNvSpPr/>
                <p:nvPr/>
              </p:nvSpPr>
              <p:spPr>
                <a:xfrm>
                  <a:off x="10096500" y="6387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29" name="Oval 8228"/>
                <p:cNvSpPr/>
                <p:nvPr/>
              </p:nvSpPr>
              <p:spPr>
                <a:xfrm>
                  <a:off x="10248900" y="7911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0" name="Oval 8229"/>
                <p:cNvSpPr/>
                <p:nvPr/>
              </p:nvSpPr>
              <p:spPr>
                <a:xfrm>
                  <a:off x="9658350" y="6197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1" name="Oval 8230"/>
                <p:cNvSpPr/>
                <p:nvPr/>
              </p:nvSpPr>
              <p:spPr>
                <a:xfrm>
                  <a:off x="10077450" y="1244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2" name="Oval 8231"/>
                <p:cNvSpPr/>
                <p:nvPr/>
              </p:nvSpPr>
              <p:spPr>
                <a:xfrm>
                  <a:off x="10229850" y="2768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3" name="Oval 8232"/>
                <p:cNvSpPr/>
                <p:nvPr/>
              </p:nvSpPr>
              <p:spPr>
                <a:xfrm>
                  <a:off x="10382250" y="4292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4" name="Oval 8233"/>
                <p:cNvSpPr/>
                <p:nvPr/>
              </p:nvSpPr>
              <p:spPr>
                <a:xfrm>
                  <a:off x="10534650" y="5816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5" name="Oval 8234"/>
                <p:cNvSpPr/>
                <p:nvPr/>
              </p:nvSpPr>
              <p:spPr>
                <a:xfrm>
                  <a:off x="10687050" y="7340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6" name="Oval 8235"/>
                <p:cNvSpPr/>
                <p:nvPr/>
              </p:nvSpPr>
              <p:spPr>
                <a:xfrm>
                  <a:off x="10439400" y="1815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7" name="Oval 8236"/>
                <p:cNvSpPr/>
                <p:nvPr/>
              </p:nvSpPr>
              <p:spPr>
                <a:xfrm>
                  <a:off x="10591800" y="3339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8" name="Oval 8237"/>
                <p:cNvSpPr/>
                <p:nvPr/>
              </p:nvSpPr>
              <p:spPr>
                <a:xfrm>
                  <a:off x="10744200" y="4863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39" name="Oval 8238"/>
                <p:cNvSpPr/>
                <p:nvPr/>
              </p:nvSpPr>
              <p:spPr>
                <a:xfrm>
                  <a:off x="10306050" y="4673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0" name="Oval 8239"/>
                <p:cNvSpPr/>
                <p:nvPr/>
              </p:nvSpPr>
              <p:spPr>
                <a:xfrm>
                  <a:off x="10458450" y="6197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1" name="Oval 8240"/>
                <p:cNvSpPr/>
                <p:nvPr/>
              </p:nvSpPr>
              <p:spPr>
                <a:xfrm>
                  <a:off x="10610850" y="7721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2" name="Oval 8241"/>
                <p:cNvSpPr/>
                <p:nvPr/>
              </p:nvSpPr>
              <p:spPr>
                <a:xfrm>
                  <a:off x="9677400" y="943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3" name="Oval 8242"/>
                <p:cNvSpPr/>
                <p:nvPr/>
              </p:nvSpPr>
              <p:spPr>
                <a:xfrm>
                  <a:off x="9829800" y="1095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4" name="Oval 8243"/>
                <p:cNvSpPr/>
                <p:nvPr/>
              </p:nvSpPr>
              <p:spPr>
                <a:xfrm>
                  <a:off x="9982200" y="1248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5" name="Oval 8244"/>
                <p:cNvSpPr/>
                <p:nvPr/>
              </p:nvSpPr>
              <p:spPr>
                <a:xfrm>
                  <a:off x="10134600" y="1400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6" name="Oval 8245"/>
                <p:cNvSpPr/>
                <p:nvPr/>
              </p:nvSpPr>
              <p:spPr>
                <a:xfrm>
                  <a:off x="10287000" y="15531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7" name="Oval 8246"/>
                <p:cNvSpPr/>
                <p:nvPr/>
              </p:nvSpPr>
              <p:spPr>
                <a:xfrm>
                  <a:off x="10439400" y="1705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8" name="Oval 8247"/>
                <p:cNvSpPr/>
                <p:nvPr/>
              </p:nvSpPr>
              <p:spPr>
                <a:xfrm>
                  <a:off x="10591800" y="1857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49" name="Oval 8248"/>
                <p:cNvSpPr/>
                <p:nvPr/>
              </p:nvSpPr>
              <p:spPr>
                <a:xfrm>
                  <a:off x="10744200" y="2010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0" name="Oval 8249"/>
                <p:cNvSpPr/>
                <p:nvPr/>
              </p:nvSpPr>
              <p:spPr>
                <a:xfrm>
                  <a:off x="9848850" y="15341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1" name="Oval 8250"/>
                <p:cNvSpPr/>
                <p:nvPr/>
              </p:nvSpPr>
              <p:spPr>
                <a:xfrm>
                  <a:off x="10001250" y="16865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2" name="Oval 8251"/>
                <p:cNvSpPr/>
                <p:nvPr/>
              </p:nvSpPr>
              <p:spPr>
                <a:xfrm>
                  <a:off x="10153650" y="1838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3" name="Oval 8252"/>
                <p:cNvSpPr/>
                <p:nvPr/>
              </p:nvSpPr>
              <p:spPr>
                <a:xfrm>
                  <a:off x="10039350" y="1000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4" name="Oval 8253"/>
                <p:cNvSpPr/>
                <p:nvPr/>
              </p:nvSpPr>
              <p:spPr>
                <a:xfrm>
                  <a:off x="10191750" y="11531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5" name="Oval 8254"/>
                <p:cNvSpPr/>
                <p:nvPr/>
              </p:nvSpPr>
              <p:spPr>
                <a:xfrm>
                  <a:off x="10344150" y="13055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6" name="Oval 8255"/>
                <p:cNvSpPr/>
                <p:nvPr/>
              </p:nvSpPr>
              <p:spPr>
                <a:xfrm>
                  <a:off x="10496550" y="1457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7" name="Oval 8256"/>
                <p:cNvSpPr/>
                <p:nvPr/>
              </p:nvSpPr>
              <p:spPr>
                <a:xfrm>
                  <a:off x="10648950" y="1610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8" name="Oval 8257"/>
                <p:cNvSpPr/>
                <p:nvPr/>
              </p:nvSpPr>
              <p:spPr>
                <a:xfrm>
                  <a:off x="10801350" y="1762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59" name="Oval 8258"/>
                <p:cNvSpPr/>
                <p:nvPr/>
              </p:nvSpPr>
              <p:spPr>
                <a:xfrm>
                  <a:off x="10210800" y="15912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0" name="Oval 8259"/>
                <p:cNvSpPr/>
                <p:nvPr/>
              </p:nvSpPr>
              <p:spPr>
                <a:xfrm>
                  <a:off x="10363200" y="17436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1" name="Oval 8260"/>
                <p:cNvSpPr/>
                <p:nvPr/>
              </p:nvSpPr>
              <p:spPr>
                <a:xfrm>
                  <a:off x="10515600" y="18960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2" name="Oval 8261"/>
                <p:cNvSpPr/>
                <p:nvPr/>
              </p:nvSpPr>
              <p:spPr>
                <a:xfrm>
                  <a:off x="10534650" y="1000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3" name="Oval 8262"/>
                <p:cNvSpPr/>
                <p:nvPr/>
              </p:nvSpPr>
              <p:spPr>
                <a:xfrm>
                  <a:off x="10763250" y="9245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4" name="Oval 8263"/>
                <p:cNvSpPr/>
                <p:nvPr/>
              </p:nvSpPr>
              <p:spPr>
                <a:xfrm>
                  <a:off x="10687050" y="11531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5" name="Oval 8264"/>
                <p:cNvSpPr/>
                <p:nvPr/>
              </p:nvSpPr>
              <p:spPr>
                <a:xfrm>
                  <a:off x="10839450" y="13055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6" name="Oval 8265"/>
                <p:cNvSpPr/>
                <p:nvPr/>
              </p:nvSpPr>
              <p:spPr>
                <a:xfrm>
                  <a:off x="10991850" y="1457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7" name="Oval 8266"/>
                <p:cNvSpPr/>
                <p:nvPr/>
              </p:nvSpPr>
              <p:spPr>
                <a:xfrm>
                  <a:off x="11144250" y="1610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8" name="Oval 8267"/>
                <p:cNvSpPr/>
                <p:nvPr/>
              </p:nvSpPr>
              <p:spPr>
                <a:xfrm>
                  <a:off x="9163050" y="1476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69" name="Oval 8268"/>
                <p:cNvSpPr/>
                <p:nvPr/>
              </p:nvSpPr>
              <p:spPr>
                <a:xfrm>
                  <a:off x="11049000" y="18771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0" name="Oval 8269"/>
                <p:cNvSpPr/>
                <p:nvPr/>
              </p:nvSpPr>
              <p:spPr>
                <a:xfrm>
                  <a:off x="9010650" y="19341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1" name="Oval 8270"/>
                <p:cNvSpPr/>
                <p:nvPr/>
              </p:nvSpPr>
              <p:spPr>
                <a:xfrm>
                  <a:off x="9315450" y="1629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2" name="Oval 8271"/>
                <p:cNvSpPr/>
                <p:nvPr/>
              </p:nvSpPr>
              <p:spPr>
                <a:xfrm>
                  <a:off x="9563100" y="16484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3" name="Oval 8272"/>
                <p:cNvSpPr/>
                <p:nvPr/>
              </p:nvSpPr>
              <p:spPr>
                <a:xfrm>
                  <a:off x="9601200" y="1324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4" name="Oval 8273"/>
                <p:cNvSpPr/>
                <p:nvPr/>
              </p:nvSpPr>
              <p:spPr>
                <a:xfrm>
                  <a:off x="7829550" y="5054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5" name="Oval 8274"/>
                <p:cNvSpPr/>
                <p:nvPr/>
              </p:nvSpPr>
              <p:spPr>
                <a:xfrm>
                  <a:off x="8801100" y="467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6" name="Oval 8275"/>
                <p:cNvSpPr/>
                <p:nvPr/>
              </p:nvSpPr>
              <p:spPr>
                <a:xfrm>
                  <a:off x="8401050" y="6578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7" name="Oval 8276"/>
                <p:cNvSpPr/>
                <p:nvPr/>
              </p:nvSpPr>
              <p:spPr>
                <a:xfrm>
                  <a:off x="9582150" y="238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8" name="Oval 8277"/>
                <p:cNvSpPr/>
                <p:nvPr/>
              </p:nvSpPr>
              <p:spPr>
                <a:xfrm>
                  <a:off x="8896350" y="1625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79" name="Oval 8278"/>
                <p:cNvSpPr/>
                <p:nvPr/>
              </p:nvSpPr>
              <p:spPr>
                <a:xfrm>
                  <a:off x="9086850" y="86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0" name="Oval 8279"/>
                <p:cNvSpPr/>
                <p:nvPr/>
              </p:nvSpPr>
              <p:spPr>
                <a:xfrm>
                  <a:off x="9067800" y="448221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1" name="Oval 8280"/>
                <p:cNvSpPr/>
                <p:nvPr/>
              </p:nvSpPr>
              <p:spPr>
                <a:xfrm>
                  <a:off x="9296400" y="333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2" name="Oval 8281"/>
                <p:cNvSpPr/>
                <p:nvPr/>
              </p:nvSpPr>
              <p:spPr>
                <a:xfrm>
                  <a:off x="9334500" y="101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3" name="Oval 8282"/>
                <p:cNvSpPr/>
                <p:nvPr/>
              </p:nvSpPr>
              <p:spPr>
                <a:xfrm>
                  <a:off x="9410700" y="619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4" name="Oval 8283"/>
                <p:cNvSpPr/>
                <p:nvPr/>
              </p:nvSpPr>
              <p:spPr>
                <a:xfrm>
                  <a:off x="9715500" y="-27954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5" name="Oval 8284"/>
                <p:cNvSpPr/>
                <p:nvPr/>
              </p:nvSpPr>
              <p:spPr>
                <a:xfrm>
                  <a:off x="8020050" y="2958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6" name="Oval 8285"/>
                <p:cNvSpPr/>
                <p:nvPr/>
              </p:nvSpPr>
              <p:spPr>
                <a:xfrm>
                  <a:off x="8172450" y="4482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7" name="Oval 8286"/>
                <p:cNvSpPr/>
                <p:nvPr/>
              </p:nvSpPr>
              <p:spPr>
                <a:xfrm>
                  <a:off x="8305800" y="86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8" name="Oval 8287"/>
                <p:cNvSpPr/>
                <p:nvPr/>
              </p:nvSpPr>
              <p:spPr>
                <a:xfrm>
                  <a:off x="8458200" y="238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89" name="Oval 8288"/>
                <p:cNvSpPr/>
                <p:nvPr/>
              </p:nvSpPr>
              <p:spPr>
                <a:xfrm>
                  <a:off x="8610600" y="3911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0" name="Oval 8289"/>
                <p:cNvSpPr/>
                <p:nvPr/>
              </p:nvSpPr>
              <p:spPr>
                <a:xfrm>
                  <a:off x="8515350" y="-8904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1" name="Oval 8290"/>
                <p:cNvSpPr/>
                <p:nvPr/>
              </p:nvSpPr>
              <p:spPr>
                <a:xfrm>
                  <a:off x="8667750" y="1434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2" name="Oval 8291"/>
                <p:cNvSpPr/>
                <p:nvPr/>
              </p:nvSpPr>
              <p:spPr>
                <a:xfrm>
                  <a:off x="9639300" y="19341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3" name="Oval 8292"/>
                <p:cNvSpPr/>
                <p:nvPr/>
              </p:nvSpPr>
              <p:spPr>
                <a:xfrm>
                  <a:off x="9810750" y="18198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4" name="Oval 8293"/>
                <p:cNvSpPr/>
                <p:nvPr/>
              </p:nvSpPr>
              <p:spPr>
                <a:xfrm>
                  <a:off x="9353550" y="19722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5" name="Oval 8294"/>
                <p:cNvSpPr/>
                <p:nvPr/>
              </p:nvSpPr>
              <p:spPr>
                <a:xfrm>
                  <a:off x="9505950" y="22008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6" name="Oval 8295"/>
                <p:cNvSpPr/>
                <p:nvPr/>
              </p:nvSpPr>
              <p:spPr>
                <a:xfrm>
                  <a:off x="9677400" y="20865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7" name="Oval 8296"/>
                <p:cNvSpPr/>
                <p:nvPr/>
              </p:nvSpPr>
              <p:spPr>
                <a:xfrm>
                  <a:off x="9220200" y="22389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8" name="Oval 8297"/>
                <p:cNvSpPr/>
                <p:nvPr/>
              </p:nvSpPr>
              <p:spPr>
                <a:xfrm>
                  <a:off x="9963150" y="20103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99" name="Oval 8298"/>
                <p:cNvSpPr/>
                <p:nvPr/>
              </p:nvSpPr>
              <p:spPr>
                <a:xfrm>
                  <a:off x="10420350" y="2219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0" name="Oval 8299"/>
                <p:cNvSpPr/>
                <p:nvPr/>
              </p:nvSpPr>
              <p:spPr>
                <a:xfrm>
                  <a:off x="9906000" y="23151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1" name="Oval 8300"/>
                <p:cNvSpPr/>
                <p:nvPr/>
              </p:nvSpPr>
              <p:spPr>
                <a:xfrm>
                  <a:off x="10077450" y="22008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2" name="Oval 8301"/>
                <p:cNvSpPr/>
                <p:nvPr/>
              </p:nvSpPr>
              <p:spPr>
                <a:xfrm>
                  <a:off x="9620250" y="23532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3" name="Oval 8302"/>
                <p:cNvSpPr/>
                <p:nvPr/>
              </p:nvSpPr>
              <p:spPr>
                <a:xfrm>
                  <a:off x="9772650" y="25818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4" name="Oval 8303"/>
                <p:cNvSpPr/>
                <p:nvPr/>
              </p:nvSpPr>
              <p:spPr>
                <a:xfrm>
                  <a:off x="9944100" y="24675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5" name="Oval 8304"/>
                <p:cNvSpPr/>
                <p:nvPr/>
              </p:nvSpPr>
              <p:spPr>
                <a:xfrm>
                  <a:off x="9486900" y="26199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6" name="Oval 8305"/>
                <p:cNvSpPr/>
                <p:nvPr/>
              </p:nvSpPr>
              <p:spPr>
                <a:xfrm>
                  <a:off x="10229850" y="23913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7" name="Oval 8306"/>
                <p:cNvSpPr/>
                <p:nvPr/>
              </p:nvSpPr>
              <p:spPr>
                <a:xfrm>
                  <a:off x="9715500" y="25825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8" name="Oval 8307"/>
                <p:cNvSpPr/>
                <p:nvPr/>
              </p:nvSpPr>
              <p:spPr>
                <a:xfrm>
                  <a:off x="9867900" y="27349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09" name="Oval 8308"/>
                <p:cNvSpPr/>
                <p:nvPr/>
              </p:nvSpPr>
              <p:spPr>
                <a:xfrm>
                  <a:off x="10020300" y="28873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0" name="Oval 8309"/>
                <p:cNvSpPr/>
                <p:nvPr/>
              </p:nvSpPr>
              <p:spPr>
                <a:xfrm>
                  <a:off x="10172700" y="30397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1" name="Oval 8310"/>
                <p:cNvSpPr/>
                <p:nvPr/>
              </p:nvSpPr>
              <p:spPr>
                <a:xfrm>
                  <a:off x="9277350" y="256346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2" name="Oval 8311"/>
                <p:cNvSpPr/>
                <p:nvPr/>
              </p:nvSpPr>
              <p:spPr>
                <a:xfrm>
                  <a:off x="9429750" y="271586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3" name="Oval 8312"/>
                <p:cNvSpPr/>
                <p:nvPr/>
              </p:nvSpPr>
              <p:spPr>
                <a:xfrm>
                  <a:off x="9582150" y="286826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4" name="Oval 8313"/>
                <p:cNvSpPr/>
                <p:nvPr/>
              </p:nvSpPr>
              <p:spPr>
                <a:xfrm>
                  <a:off x="10077450" y="263966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5" name="Oval 8314"/>
                <p:cNvSpPr/>
                <p:nvPr/>
              </p:nvSpPr>
              <p:spPr>
                <a:xfrm>
                  <a:off x="10229850" y="279206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6" name="Oval 8315"/>
                <p:cNvSpPr/>
                <p:nvPr/>
              </p:nvSpPr>
              <p:spPr>
                <a:xfrm>
                  <a:off x="9639300" y="26206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7" name="Oval 8316"/>
                <p:cNvSpPr/>
                <p:nvPr/>
              </p:nvSpPr>
              <p:spPr>
                <a:xfrm>
                  <a:off x="9791700" y="27730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8" name="Oval 8317"/>
                <p:cNvSpPr/>
                <p:nvPr/>
              </p:nvSpPr>
              <p:spPr>
                <a:xfrm>
                  <a:off x="9944100" y="29254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19" name="Oval 8318"/>
                <p:cNvSpPr/>
                <p:nvPr/>
              </p:nvSpPr>
              <p:spPr>
                <a:xfrm>
                  <a:off x="10496550" y="2525292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0" name="Oval 8319"/>
                <p:cNvSpPr/>
                <p:nvPr/>
              </p:nvSpPr>
              <p:spPr>
                <a:xfrm>
                  <a:off x="10477500" y="29065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1" name="Oval 8320"/>
                <p:cNvSpPr/>
                <p:nvPr/>
              </p:nvSpPr>
              <p:spPr>
                <a:xfrm>
                  <a:off x="10744200" y="201813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2" name="Oval 8321"/>
                <p:cNvSpPr/>
                <p:nvPr/>
              </p:nvSpPr>
              <p:spPr>
                <a:xfrm>
                  <a:off x="8629650" y="23151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3" name="Oval 8322"/>
                <p:cNvSpPr/>
                <p:nvPr/>
              </p:nvSpPr>
              <p:spPr>
                <a:xfrm>
                  <a:off x="8782050" y="2467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4" name="Oval 8323"/>
                <p:cNvSpPr/>
                <p:nvPr/>
              </p:nvSpPr>
              <p:spPr>
                <a:xfrm>
                  <a:off x="8553450" y="20486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5" name="Oval 8324"/>
                <p:cNvSpPr/>
                <p:nvPr/>
              </p:nvSpPr>
              <p:spPr>
                <a:xfrm>
                  <a:off x="8705850" y="22010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6" name="Oval 8325"/>
                <p:cNvSpPr/>
                <p:nvPr/>
              </p:nvSpPr>
              <p:spPr>
                <a:xfrm>
                  <a:off x="11125200" y="10578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7" name="Oval 8326"/>
                <p:cNvSpPr/>
                <p:nvPr/>
              </p:nvSpPr>
              <p:spPr>
                <a:xfrm>
                  <a:off x="7600950" y="14198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8" name="Oval 8327"/>
                <p:cNvSpPr/>
                <p:nvPr/>
              </p:nvSpPr>
              <p:spPr>
                <a:xfrm>
                  <a:off x="7753350" y="15722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29" name="Oval 8328"/>
                <p:cNvSpPr/>
                <p:nvPr/>
              </p:nvSpPr>
              <p:spPr>
                <a:xfrm>
                  <a:off x="7905750" y="17246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0" name="Oval 8329"/>
                <p:cNvSpPr/>
                <p:nvPr/>
              </p:nvSpPr>
              <p:spPr>
                <a:xfrm>
                  <a:off x="8420100" y="2334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1" name="Oval 8330"/>
                <p:cNvSpPr/>
                <p:nvPr/>
              </p:nvSpPr>
              <p:spPr>
                <a:xfrm>
                  <a:off x="8572500" y="2486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2" name="Oval 8331"/>
                <p:cNvSpPr/>
                <p:nvPr/>
              </p:nvSpPr>
              <p:spPr>
                <a:xfrm>
                  <a:off x="10991850" y="13436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3" name="Oval 8332"/>
                <p:cNvSpPr/>
                <p:nvPr/>
              </p:nvSpPr>
              <p:spPr>
                <a:xfrm>
                  <a:off x="8991600" y="2372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4" name="Oval 8333"/>
                <p:cNvSpPr/>
                <p:nvPr/>
              </p:nvSpPr>
              <p:spPr>
                <a:xfrm>
                  <a:off x="9144000" y="2524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5" name="Oval 8334"/>
                <p:cNvSpPr/>
                <p:nvPr/>
              </p:nvSpPr>
              <p:spPr>
                <a:xfrm>
                  <a:off x="11182350" y="8102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6" name="Oval 8335"/>
                <p:cNvSpPr/>
                <p:nvPr/>
              </p:nvSpPr>
              <p:spPr>
                <a:xfrm>
                  <a:off x="7658100" y="11721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7" name="Oval 8336"/>
                <p:cNvSpPr/>
                <p:nvPr/>
              </p:nvSpPr>
              <p:spPr>
                <a:xfrm>
                  <a:off x="7810500" y="1324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8" name="Oval 8337"/>
                <p:cNvSpPr/>
                <p:nvPr/>
              </p:nvSpPr>
              <p:spPr>
                <a:xfrm>
                  <a:off x="7962900" y="1476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39" name="Oval 8338"/>
                <p:cNvSpPr/>
                <p:nvPr/>
              </p:nvSpPr>
              <p:spPr>
                <a:xfrm>
                  <a:off x="8115300" y="1629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0" name="Oval 8339"/>
                <p:cNvSpPr/>
                <p:nvPr/>
              </p:nvSpPr>
              <p:spPr>
                <a:xfrm>
                  <a:off x="8267700" y="1781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1" name="Oval 8340"/>
                <p:cNvSpPr/>
                <p:nvPr/>
              </p:nvSpPr>
              <p:spPr>
                <a:xfrm>
                  <a:off x="11049000" y="1095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2" name="Oval 8341"/>
                <p:cNvSpPr/>
                <p:nvPr/>
              </p:nvSpPr>
              <p:spPr>
                <a:xfrm>
                  <a:off x="11201400" y="1248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3" name="Oval 8342"/>
                <p:cNvSpPr/>
                <p:nvPr/>
              </p:nvSpPr>
              <p:spPr>
                <a:xfrm>
                  <a:off x="7677150" y="1610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4" name="Oval 8343"/>
                <p:cNvSpPr/>
                <p:nvPr/>
              </p:nvSpPr>
              <p:spPr>
                <a:xfrm>
                  <a:off x="7943850" y="9626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5" name="Oval 8344"/>
                <p:cNvSpPr/>
                <p:nvPr/>
              </p:nvSpPr>
              <p:spPr>
                <a:xfrm>
                  <a:off x="8096250" y="11150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6" name="Oval 8345"/>
                <p:cNvSpPr/>
                <p:nvPr/>
              </p:nvSpPr>
              <p:spPr>
                <a:xfrm>
                  <a:off x="8248650" y="12674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7" name="Oval 8346"/>
                <p:cNvSpPr/>
                <p:nvPr/>
              </p:nvSpPr>
              <p:spPr>
                <a:xfrm>
                  <a:off x="8401050" y="14198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8" name="Oval 8347"/>
                <p:cNvSpPr/>
                <p:nvPr/>
              </p:nvSpPr>
              <p:spPr>
                <a:xfrm>
                  <a:off x="8553450" y="15722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9" name="Oval 8348"/>
                <p:cNvSpPr/>
                <p:nvPr/>
              </p:nvSpPr>
              <p:spPr>
                <a:xfrm>
                  <a:off x="8705850" y="17246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0" name="Oval 8349"/>
                <p:cNvSpPr/>
                <p:nvPr/>
              </p:nvSpPr>
              <p:spPr>
                <a:xfrm>
                  <a:off x="8858250" y="18770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1" name="Oval 8350"/>
                <p:cNvSpPr/>
                <p:nvPr/>
              </p:nvSpPr>
              <p:spPr>
                <a:xfrm>
                  <a:off x="8153400" y="867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2" name="Oval 8351"/>
                <p:cNvSpPr/>
                <p:nvPr/>
              </p:nvSpPr>
              <p:spPr>
                <a:xfrm>
                  <a:off x="8305800" y="1019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3" name="Oval 8352"/>
                <p:cNvSpPr/>
                <p:nvPr/>
              </p:nvSpPr>
              <p:spPr>
                <a:xfrm>
                  <a:off x="8458200" y="11721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4" name="Oval 8353"/>
                <p:cNvSpPr/>
                <p:nvPr/>
              </p:nvSpPr>
              <p:spPr>
                <a:xfrm>
                  <a:off x="8610600" y="1324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5" name="Oval 8354"/>
                <p:cNvSpPr/>
                <p:nvPr/>
              </p:nvSpPr>
              <p:spPr>
                <a:xfrm>
                  <a:off x="8763000" y="1476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6" name="Oval 8355"/>
                <p:cNvSpPr/>
                <p:nvPr/>
              </p:nvSpPr>
              <p:spPr>
                <a:xfrm>
                  <a:off x="8915400" y="1629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7" name="Oval 8356"/>
                <p:cNvSpPr/>
                <p:nvPr/>
              </p:nvSpPr>
              <p:spPr>
                <a:xfrm>
                  <a:off x="9067800" y="1781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8" name="Oval 8357"/>
                <p:cNvSpPr/>
                <p:nvPr/>
              </p:nvSpPr>
              <p:spPr>
                <a:xfrm>
                  <a:off x="9220200" y="19341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9" name="Oval 8358"/>
                <p:cNvSpPr/>
                <p:nvPr/>
              </p:nvSpPr>
              <p:spPr>
                <a:xfrm>
                  <a:off x="8324850" y="1457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0" name="Oval 8359"/>
                <p:cNvSpPr/>
                <p:nvPr/>
              </p:nvSpPr>
              <p:spPr>
                <a:xfrm>
                  <a:off x="8477250" y="1610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1" name="Oval 8360"/>
                <p:cNvSpPr/>
                <p:nvPr/>
              </p:nvSpPr>
              <p:spPr>
                <a:xfrm>
                  <a:off x="8629650" y="1762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2" name="Oval 8361"/>
                <p:cNvSpPr/>
                <p:nvPr/>
              </p:nvSpPr>
              <p:spPr>
                <a:xfrm>
                  <a:off x="8553450" y="12864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3" name="Oval 8362"/>
                <p:cNvSpPr/>
                <p:nvPr/>
              </p:nvSpPr>
              <p:spPr>
                <a:xfrm>
                  <a:off x="8705850" y="14388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4" name="Oval 8363"/>
                <p:cNvSpPr/>
                <p:nvPr/>
              </p:nvSpPr>
              <p:spPr>
                <a:xfrm>
                  <a:off x="8610600" y="10388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5" name="Oval 8364"/>
                <p:cNvSpPr/>
                <p:nvPr/>
              </p:nvSpPr>
              <p:spPr>
                <a:xfrm>
                  <a:off x="8763000" y="11912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6" name="Oval 8365"/>
                <p:cNvSpPr/>
                <p:nvPr/>
              </p:nvSpPr>
              <p:spPr>
                <a:xfrm>
                  <a:off x="8915400" y="13436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7" name="Oval 8366"/>
                <p:cNvSpPr/>
                <p:nvPr/>
              </p:nvSpPr>
              <p:spPr>
                <a:xfrm>
                  <a:off x="9067800" y="14960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8" name="Oval 8367"/>
                <p:cNvSpPr/>
                <p:nvPr/>
              </p:nvSpPr>
              <p:spPr>
                <a:xfrm>
                  <a:off x="8477250" y="13245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69" name="Oval 8368"/>
                <p:cNvSpPr/>
                <p:nvPr/>
              </p:nvSpPr>
              <p:spPr>
                <a:xfrm>
                  <a:off x="8896350" y="8292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0" name="Oval 8369"/>
                <p:cNvSpPr/>
                <p:nvPr/>
              </p:nvSpPr>
              <p:spPr>
                <a:xfrm>
                  <a:off x="9048750" y="9816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1" name="Oval 8370"/>
                <p:cNvSpPr/>
                <p:nvPr/>
              </p:nvSpPr>
              <p:spPr>
                <a:xfrm>
                  <a:off x="9201150" y="11340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2" name="Oval 8371"/>
                <p:cNvSpPr/>
                <p:nvPr/>
              </p:nvSpPr>
              <p:spPr>
                <a:xfrm>
                  <a:off x="9353550" y="12864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3" name="Oval 8372"/>
                <p:cNvSpPr/>
                <p:nvPr/>
              </p:nvSpPr>
              <p:spPr>
                <a:xfrm>
                  <a:off x="9505950" y="14388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4" name="Oval 8373"/>
                <p:cNvSpPr/>
                <p:nvPr/>
              </p:nvSpPr>
              <p:spPr>
                <a:xfrm>
                  <a:off x="9258300" y="8864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5" name="Oval 8374"/>
                <p:cNvSpPr/>
                <p:nvPr/>
              </p:nvSpPr>
              <p:spPr>
                <a:xfrm>
                  <a:off x="9410700" y="10388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6" name="Oval 8375"/>
                <p:cNvSpPr/>
                <p:nvPr/>
              </p:nvSpPr>
              <p:spPr>
                <a:xfrm>
                  <a:off x="9563100" y="11912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7" name="Oval 8376"/>
                <p:cNvSpPr/>
                <p:nvPr/>
              </p:nvSpPr>
              <p:spPr>
                <a:xfrm>
                  <a:off x="9124950" y="11721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8" name="Oval 8377"/>
                <p:cNvSpPr/>
                <p:nvPr/>
              </p:nvSpPr>
              <p:spPr>
                <a:xfrm>
                  <a:off x="9277350" y="13245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9" name="Oval 8378"/>
                <p:cNvSpPr/>
                <p:nvPr/>
              </p:nvSpPr>
              <p:spPr>
                <a:xfrm>
                  <a:off x="9429750" y="14769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0" name="Oval 8379"/>
                <p:cNvSpPr/>
                <p:nvPr/>
              </p:nvSpPr>
              <p:spPr>
                <a:xfrm>
                  <a:off x="9886950" y="7340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1" name="Oval 8380"/>
                <p:cNvSpPr/>
                <p:nvPr/>
              </p:nvSpPr>
              <p:spPr>
                <a:xfrm>
                  <a:off x="10039350" y="8864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2" name="Oval 8381"/>
                <p:cNvSpPr/>
                <p:nvPr/>
              </p:nvSpPr>
              <p:spPr>
                <a:xfrm>
                  <a:off x="9944100" y="4863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3" name="Oval 8382"/>
                <p:cNvSpPr/>
                <p:nvPr/>
              </p:nvSpPr>
              <p:spPr>
                <a:xfrm>
                  <a:off x="10096500" y="6387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4" name="Oval 8383"/>
                <p:cNvSpPr/>
                <p:nvPr/>
              </p:nvSpPr>
              <p:spPr>
                <a:xfrm>
                  <a:off x="10248900" y="7911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5" name="Oval 8384"/>
                <p:cNvSpPr/>
                <p:nvPr/>
              </p:nvSpPr>
              <p:spPr>
                <a:xfrm>
                  <a:off x="10401300" y="9435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6" name="Oval 8385"/>
                <p:cNvSpPr/>
                <p:nvPr/>
              </p:nvSpPr>
              <p:spPr>
                <a:xfrm>
                  <a:off x="9810750" y="7721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7" name="Oval 8386"/>
                <p:cNvSpPr/>
                <p:nvPr/>
              </p:nvSpPr>
              <p:spPr>
                <a:xfrm>
                  <a:off x="10229850" y="2768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8" name="Oval 8387"/>
                <p:cNvSpPr/>
                <p:nvPr/>
              </p:nvSpPr>
              <p:spPr>
                <a:xfrm>
                  <a:off x="10382250" y="4292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9" name="Oval 8388"/>
                <p:cNvSpPr/>
                <p:nvPr/>
              </p:nvSpPr>
              <p:spPr>
                <a:xfrm>
                  <a:off x="10534650" y="5816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0" name="Oval 8389"/>
                <p:cNvSpPr/>
                <p:nvPr/>
              </p:nvSpPr>
              <p:spPr>
                <a:xfrm>
                  <a:off x="10687050" y="7340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1" name="Oval 8390"/>
                <p:cNvSpPr/>
                <p:nvPr/>
              </p:nvSpPr>
              <p:spPr>
                <a:xfrm>
                  <a:off x="10839450" y="8864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2" name="Oval 8391"/>
                <p:cNvSpPr/>
                <p:nvPr/>
              </p:nvSpPr>
              <p:spPr>
                <a:xfrm>
                  <a:off x="10591800" y="3339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3" name="Oval 8392"/>
                <p:cNvSpPr/>
                <p:nvPr/>
              </p:nvSpPr>
              <p:spPr>
                <a:xfrm>
                  <a:off x="10744200" y="4863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4" name="Oval 8393"/>
                <p:cNvSpPr/>
                <p:nvPr/>
              </p:nvSpPr>
              <p:spPr>
                <a:xfrm>
                  <a:off x="10896600" y="6387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5" name="Oval 8394"/>
                <p:cNvSpPr/>
                <p:nvPr/>
              </p:nvSpPr>
              <p:spPr>
                <a:xfrm>
                  <a:off x="10458450" y="6197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6" name="Oval 8395"/>
                <p:cNvSpPr/>
                <p:nvPr/>
              </p:nvSpPr>
              <p:spPr>
                <a:xfrm>
                  <a:off x="10610850" y="7721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7" name="Oval 8396"/>
                <p:cNvSpPr/>
                <p:nvPr/>
              </p:nvSpPr>
              <p:spPr>
                <a:xfrm>
                  <a:off x="10763250" y="9245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8" name="Oval 8397"/>
                <p:cNvSpPr/>
                <p:nvPr/>
              </p:nvSpPr>
              <p:spPr>
                <a:xfrm>
                  <a:off x="9829800" y="1095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9" name="Oval 8398"/>
                <p:cNvSpPr/>
                <p:nvPr/>
              </p:nvSpPr>
              <p:spPr>
                <a:xfrm>
                  <a:off x="9982200" y="1248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0" name="Oval 8399"/>
                <p:cNvSpPr/>
                <p:nvPr/>
              </p:nvSpPr>
              <p:spPr>
                <a:xfrm>
                  <a:off x="10134600" y="1400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1" name="Oval 8400"/>
                <p:cNvSpPr/>
                <p:nvPr/>
              </p:nvSpPr>
              <p:spPr>
                <a:xfrm>
                  <a:off x="10287000" y="15531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2" name="Oval 8401"/>
                <p:cNvSpPr/>
                <p:nvPr/>
              </p:nvSpPr>
              <p:spPr>
                <a:xfrm>
                  <a:off x="10439400" y="1705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3" name="Oval 8402"/>
                <p:cNvSpPr/>
                <p:nvPr/>
              </p:nvSpPr>
              <p:spPr>
                <a:xfrm>
                  <a:off x="10591800" y="1857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4" name="Oval 8403"/>
                <p:cNvSpPr/>
                <p:nvPr/>
              </p:nvSpPr>
              <p:spPr>
                <a:xfrm>
                  <a:off x="10744200" y="2010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5" name="Oval 8404"/>
                <p:cNvSpPr/>
                <p:nvPr/>
              </p:nvSpPr>
              <p:spPr>
                <a:xfrm>
                  <a:off x="10896600" y="2162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6" name="Oval 8405"/>
                <p:cNvSpPr/>
                <p:nvPr/>
              </p:nvSpPr>
              <p:spPr>
                <a:xfrm>
                  <a:off x="10001250" y="16865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7" name="Oval 8406"/>
                <p:cNvSpPr/>
                <p:nvPr/>
              </p:nvSpPr>
              <p:spPr>
                <a:xfrm>
                  <a:off x="10153650" y="1838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8" name="Oval 8407"/>
                <p:cNvSpPr/>
                <p:nvPr/>
              </p:nvSpPr>
              <p:spPr>
                <a:xfrm>
                  <a:off x="10306050" y="1991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09" name="Oval 8408"/>
                <p:cNvSpPr/>
                <p:nvPr/>
              </p:nvSpPr>
              <p:spPr>
                <a:xfrm>
                  <a:off x="10191750" y="11531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0" name="Oval 8409"/>
                <p:cNvSpPr/>
                <p:nvPr/>
              </p:nvSpPr>
              <p:spPr>
                <a:xfrm>
                  <a:off x="10344150" y="13055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1" name="Oval 8410"/>
                <p:cNvSpPr/>
                <p:nvPr/>
              </p:nvSpPr>
              <p:spPr>
                <a:xfrm>
                  <a:off x="10496550" y="1457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2" name="Oval 8411"/>
                <p:cNvSpPr/>
                <p:nvPr/>
              </p:nvSpPr>
              <p:spPr>
                <a:xfrm>
                  <a:off x="10648950" y="1610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3" name="Oval 8412"/>
                <p:cNvSpPr/>
                <p:nvPr/>
              </p:nvSpPr>
              <p:spPr>
                <a:xfrm>
                  <a:off x="10801350" y="1762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4" name="Oval 8413"/>
                <p:cNvSpPr/>
                <p:nvPr/>
              </p:nvSpPr>
              <p:spPr>
                <a:xfrm>
                  <a:off x="10953750" y="19151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5" name="Oval 8414"/>
                <p:cNvSpPr/>
                <p:nvPr/>
              </p:nvSpPr>
              <p:spPr>
                <a:xfrm>
                  <a:off x="10363200" y="17436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6" name="Oval 8415"/>
                <p:cNvSpPr/>
                <p:nvPr/>
              </p:nvSpPr>
              <p:spPr>
                <a:xfrm>
                  <a:off x="10515600" y="18960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7" name="Oval 8416"/>
                <p:cNvSpPr/>
                <p:nvPr/>
              </p:nvSpPr>
              <p:spPr>
                <a:xfrm>
                  <a:off x="10668000" y="20484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8" name="Oval 8417"/>
                <p:cNvSpPr/>
                <p:nvPr/>
              </p:nvSpPr>
              <p:spPr>
                <a:xfrm>
                  <a:off x="10687050" y="11531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19" name="Oval 8418"/>
                <p:cNvSpPr/>
                <p:nvPr/>
              </p:nvSpPr>
              <p:spPr>
                <a:xfrm>
                  <a:off x="10915650" y="10769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0" name="Oval 8419"/>
                <p:cNvSpPr/>
                <p:nvPr/>
              </p:nvSpPr>
              <p:spPr>
                <a:xfrm>
                  <a:off x="10839450" y="13055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1" name="Oval 8420"/>
                <p:cNvSpPr/>
                <p:nvPr/>
              </p:nvSpPr>
              <p:spPr>
                <a:xfrm>
                  <a:off x="10991850" y="1457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2" name="Oval 8421"/>
                <p:cNvSpPr/>
                <p:nvPr/>
              </p:nvSpPr>
              <p:spPr>
                <a:xfrm>
                  <a:off x="11144250" y="1610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3" name="Oval 8422"/>
                <p:cNvSpPr/>
                <p:nvPr/>
              </p:nvSpPr>
              <p:spPr>
                <a:xfrm>
                  <a:off x="11296650" y="1762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4" name="Oval 8423"/>
                <p:cNvSpPr/>
                <p:nvPr/>
              </p:nvSpPr>
              <p:spPr>
                <a:xfrm>
                  <a:off x="9315450" y="1629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5" name="Oval 8424"/>
                <p:cNvSpPr/>
                <p:nvPr/>
              </p:nvSpPr>
              <p:spPr>
                <a:xfrm>
                  <a:off x="11201400" y="2029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6" name="Oval 8425"/>
                <p:cNvSpPr/>
                <p:nvPr/>
              </p:nvSpPr>
              <p:spPr>
                <a:xfrm>
                  <a:off x="9163050" y="20865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7" name="Oval 8426"/>
                <p:cNvSpPr/>
                <p:nvPr/>
              </p:nvSpPr>
              <p:spPr>
                <a:xfrm>
                  <a:off x="9467850" y="17817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8" name="Oval 8427"/>
                <p:cNvSpPr/>
                <p:nvPr/>
              </p:nvSpPr>
              <p:spPr>
                <a:xfrm>
                  <a:off x="9715500" y="18008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9" name="Oval 8428"/>
                <p:cNvSpPr/>
                <p:nvPr/>
              </p:nvSpPr>
              <p:spPr>
                <a:xfrm>
                  <a:off x="9753600" y="14769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0" name="Oval 8429"/>
                <p:cNvSpPr/>
                <p:nvPr/>
              </p:nvSpPr>
              <p:spPr>
                <a:xfrm>
                  <a:off x="7981950" y="6578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1" name="Oval 8430"/>
                <p:cNvSpPr/>
                <p:nvPr/>
              </p:nvSpPr>
              <p:spPr>
                <a:xfrm>
                  <a:off x="8953500" y="619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2" name="Oval 8431"/>
                <p:cNvSpPr/>
                <p:nvPr/>
              </p:nvSpPr>
              <p:spPr>
                <a:xfrm>
                  <a:off x="8553450" y="81024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3" name="Oval 8432"/>
                <p:cNvSpPr/>
                <p:nvPr/>
              </p:nvSpPr>
              <p:spPr>
                <a:xfrm>
                  <a:off x="9734550" y="3911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4" name="Oval 8433"/>
                <p:cNvSpPr/>
                <p:nvPr/>
              </p:nvSpPr>
              <p:spPr>
                <a:xfrm>
                  <a:off x="9048750" y="3149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5" name="Oval 8434"/>
                <p:cNvSpPr/>
                <p:nvPr/>
              </p:nvSpPr>
              <p:spPr>
                <a:xfrm>
                  <a:off x="9239250" y="238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6" name="Oval 8435"/>
                <p:cNvSpPr/>
                <p:nvPr/>
              </p:nvSpPr>
              <p:spPr>
                <a:xfrm>
                  <a:off x="9220200" y="600621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7" name="Oval 8436"/>
                <p:cNvSpPr/>
                <p:nvPr/>
              </p:nvSpPr>
              <p:spPr>
                <a:xfrm>
                  <a:off x="9448800" y="4863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8" name="Oval 8437"/>
                <p:cNvSpPr/>
                <p:nvPr/>
              </p:nvSpPr>
              <p:spPr>
                <a:xfrm>
                  <a:off x="9486900" y="1625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9" name="Oval 8438"/>
                <p:cNvSpPr/>
                <p:nvPr/>
              </p:nvSpPr>
              <p:spPr>
                <a:xfrm>
                  <a:off x="9563100" y="7721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0" name="Oval 8439"/>
                <p:cNvSpPr/>
                <p:nvPr/>
              </p:nvSpPr>
              <p:spPr>
                <a:xfrm>
                  <a:off x="9867900" y="1244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1" name="Oval 8440"/>
                <p:cNvSpPr/>
                <p:nvPr/>
              </p:nvSpPr>
              <p:spPr>
                <a:xfrm>
                  <a:off x="8172450" y="4482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2" name="Oval 8441"/>
                <p:cNvSpPr/>
                <p:nvPr/>
              </p:nvSpPr>
              <p:spPr>
                <a:xfrm>
                  <a:off x="8324850" y="6006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3" name="Oval 8442"/>
                <p:cNvSpPr/>
                <p:nvPr/>
              </p:nvSpPr>
              <p:spPr>
                <a:xfrm>
                  <a:off x="8458200" y="2387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4" name="Oval 8443"/>
                <p:cNvSpPr/>
                <p:nvPr/>
              </p:nvSpPr>
              <p:spPr>
                <a:xfrm>
                  <a:off x="8610600" y="3911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5" name="Oval 8444"/>
                <p:cNvSpPr/>
                <p:nvPr/>
              </p:nvSpPr>
              <p:spPr>
                <a:xfrm>
                  <a:off x="8763000" y="5435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6" name="Oval 8445"/>
                <p:cNvSpPr/>
                <p:nvPr/>
              </p:nvSpPr>
              <p:spPr>
                <a:xfrm>
                  <a:off x="8667750" y="1434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7" name="Oval 8446"/>
                <p:cNvSpPr/>
                <p:nvPr/>
              </p:nvSpPr>
              <p:spPr>
                <a:xfrm>
                  <a:off x="8820150" y="29589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8" name="Oval 8447"/>
                <p:cNvSpPr/>
                <p:nvPr/>
              </p:nvSpPr>
              <p:spPr>
                <a:xfrm>
                  <a:off x="9791700" y="20865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49" name="Oval 8448"/>
                <p:cNvSpPr/>
                <p:nvPr/>
              </p:nvSpPr>
              <p:spPr>
                <a:xfrm>
                  <a:off x="9963150" y="19722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0" name="Oval 8449"/>
                <p:cNvSpPr/>
                <p:nvPr/>
              </p:nvSpPr>
              <p:spPr>
                <a:xfrm>
                  <a:off x="9505950" y="21246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1" name="Oval 8450"/>
                <p:cNvSpPr/>
                <p:nvPr/>
              </p:nvSpPr>
              <p:spPr>
                <a:xfrm>
                  <a:off x="9658350" y="23532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2" name="Oval 8451"/>
                <p:cNvSpPr/>
                <p:nvPr/>
              </p:nvSpPr>
              <p:spPr>
                <a:xfrm>
                  <a:off x="9829800" y="22389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3" name="Oval 8452"/>
                <p:cNvSpPr/>
                <p:nvPr/>
              </p:nvSpPr>
              <p:spPr>
                <a:xfrm>
                  <a:off x="9372600" y="23913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4" name="Oval 8453"/>
                <p:cNvSpPr/>
                <p:nvPr/>
              </p:nvSpPr>
              <p:spPr>
                <a:xfrm>
                  <a:off x="10115550" y="21627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5" name="Oval 8454"/>
                <p:cNvSpPr/>
                <p:nvPr/>
              </p:nvSpPr>
              <p:spPr>
                <a:xfrm>
                  <a:off x="10572750" y="2372346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6" name="Oval 8455"/>
                <p:cNvSpPr/>
                <p:nvPr/>
              </p:nvSpPr>
              <p:spPr>
                <a:xfrm>
                  <a:off x="10058400" y="24675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7" name="Oval 8456"/>
                <p:cNvSpPr/>
                <p:nvPr/>
              </p:nvSpPr>
              <p:spPr>
                <a:xfrm>
                  <a:off x="10229850" y="23532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8" name="Oval 8457"/>
                <p:cNvSpPr/>
                <p:nvPr/>
              </p:nvSpPr>
              <p:spPr>
                <a:xfrm>
                  <a:off x="9772650" y="25056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9" name="Oval 8458"/>
                <p:cNvSpPr/>
                <p:nvPr/>
              </p:nvSpPr>
              <p:spPr>
                <a:xfrm>
                  <a:off x="9925050" y="27342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0" name="Oval 8459"/>
                <p:cNvSpPr/>
                <p:nvPr/>
              </p:nvSpPr>
              <p:spPr>
                <a:xfrm>
                  <a:off x="10096500" y="26199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1" name="Oval 8460"/>
                <p:cNvSpPr/>
                <p:nvPr/>
              </p:nvSpPr>
              <p:spPr>
                <a:xfrm>
                  <a:off x="9639300" y="27723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2" name="Oval 8461"/>
                <p:cNvSpPr/>
                <p:nvPr/>
              </p:nvSpPr>
              <p:spPr>
                <a:xfrm>
                  <a:off x="10382250" y="2543796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3" name="Oval 8462"/>
                <p:cNvSpPr/>
                <p:nvPr/>
              </p:nvSpPr>
              <p:spPr>
                <a:xfrm>
                  <a:off x="9867900" y="27349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4" name="Oval 8463"/>
                <p:cNvSpPr/>
                <p:nvPr/>
              </p:nvSpPr>
              <p:spPr>
                <a:xfrm>
                  <a:off x="10020300" y="28873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5" name="Oval 8464"/>
                <p:cNvSpPr/>
                <p:nvPr/>
              </p:nvSpPr>
              <p:spPr>
                <a:xfrm>
                  <a:off x="10172700" y="30397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6" name="Oval 8465"/>
                <p:cNvSpPr/>
                <p:nvPr/>
              </p:nvSpPr>
              <p:spPr>
                <a:xfrm>
                  <a:off x="10325100" y="31921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7" name="Oval 8466"/>
                <p:cNvSpPr/>
                <p:nvPr/>
              </p:nvSpPr>
              <p:spPr>
                <a:xfrm>
                  <a:off x="9429750" y="271586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8" name="Oval 8467"/>
                <p:cNvSpPr/>
                <p:nvPr/>
              </p:nvSpPr>
              <p:spPr>
                <a:xfrm>
                  <a:off x="9582150" y="286826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69" name="Oval 8468"/>
                <p:cNvSpPr/>
                <p:nvPr/>
              </p:nvSpPr>
              <p:spPr>
                <a:xfrm>
                  <a:off x="9734550" y="302066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0" name="Oval 8469"/>
                <p:cNvSpPr/>
                <p:nvPr/>
              </p:nvSpPr>
              <p:spPr>
                <a:xfrm>
                  <a:off x="10229850" y="279206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1" name="Oval 8470"/>
                <p:cNvSpPr/>
                <p:nvPr/>
              </p:nvSpPr>
              <p:spPr>
                <a:xfrm>
                  <a:off x="10382250" y="294446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2" name="Oval 8471"/>
                <p:cNvSpPr/>
                <p:nvPr/>
              </p:nvSpPr>
              <p:spPr>
                <a:xfrm>
                  <a:off x="9791700" y="27730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3" name="Oval 8472"/>
                <p:cNvSpPr/>
                <p:nvPr/>
              </p:nvSpPr>
              <p:spPr>
                <a:xfrm>
                  <a:off x="9944100" y="29254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4" name="Oval 8473"/>
                <p:cNvSpPr/>
                <p:nvPr/>
              </p:nvSpPr>
              <p:spPr>
                <a:xfrm>
                  <a:off x="10096500" y="30778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5" name="Oval 8474"/>
                <p:cNvSpPr/>
                <p:nvPr/>
              </p:nvSpPr>
              <p:spPr>
                <a:xfrm>
                  <a:off x="10648950" y="2677692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6" name="Oval 8475"/>
                <p:cNvSpPr/>
                <p:nvPr/>
              </p:nvSpPr>
              <p:spPr>
                <a:xfrm>
                  <a:off x="10629900" y="3058917"/>
                  <a:ext cx="323850" cy="32400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7" name="Oval 8476"/>
                <p:cNvSpPr/>
                <p:nvPr/>
              </p:nvSpPr>
              <p:spPr>
                <a:xfrm>
                  <a:off x="10896600" y="354213"/>
                  <a:ext cx="323850" cy="32400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135" name="Oval 8134"/>
              <p:cNvSpPr/>
              <p:nvPr/>
            </p:nvSpPr>
            <p:spPr>
              <a:xfrm>
                <a:off x="8353399" y="450304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36" name="Oval 8135"/>
              <p:cNvSpPr/>
              <p:nvPr/>
            </p:nvSpPr>
            <p:spPr>
              <a:xfrm>
                <a:off x="8386332" y="321328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37" name="Oval 8136"/>
              <p:cNvSpPr/>
              <p:nvPr/>
            </p:nvSpPr>
            <p:spPr>
              <a:xfrm>
                <a:off x="8441220" y="529675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38" name="Oval 8137"/>
              <p:cNvSpPr/>
              <p:nvPr/>
            </p:nvSpPr>
            <p:spPr>
              <a:xfrm>
                <a:off x="8649796" y="559438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39" name="Oval 8138"/>
              <p:cNvSpPr/>
              <p:nvPr/>
            </p:nvSpPr>
            <p:spPr>
              <a:xfrm>
                <a:off x="8737618" y="638809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40" name="Oval 8139"/>
              <p:cNvSpPr/>
              <p:nvPr/>
            </p:nvSpPr>
            <p:spPr>
              <a:xfrm>
                <a:off x="8485131" y="628887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41" name="Oval 8140"/>
              <p:cNvSpPr/>
              <p:nvPr/>
            </p:nvSpPr>
            <p:spPr>
              <a:xfrm>
                <a:off x="7602910" y="2141877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42" name="Oval 8141"/>
              <p:cNvSpPr/>
              <p:nvPr/>
            </p:nvSpPr>
            <p:spPr>
              <a:xfrm>
                <a:off x="7635843" y="2012901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43" name="Oval 8142"/>
              <p:cNvSpPr/>
              <p:nvPr/>
            </p:nvSpPr>
            <p:spPr>
              <a:xfrm>
                <a:off x="7690731" y="2221248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44" name="Oval 8143"/>
              <p:cNvSpPr/>
              <p:nvPr/>
            </p:nvSpPr>
            <p:spPr>
              <a:xfrm>
                <a:off x="7859955" y="2404111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45" name="Oval 8144"/>
              <p:cNvSpPr/>
              <p:nvPr/>
            </p:nvSpPr>
            <p:spPr>
              <a:xfrm>
                <a:off x="8012373" y="2444349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46" name="Oval 8145"/>
              <p:cNvSpPr/>
              <p:nvPr/>
            </p:nvSpPr>
            <p:spPr>
              <a:xfrm>
                <a:off x="7734642" y="2320460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47" name="Oval 8146"/>
              <p:cNvSpPr/>
              <p:nvPr/>
            </p:nvSpPr>
            <p:spPr>
              <a:xfrm>
                <a:off x="8139885" y="2163140"/>
                <a:ext cx="186620" cy="1687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48" name="Oval 8147"/>
              <p:cNvSpPr/>
              <p:nvPr/>
            </p:nvSpPr>
            <p:spPr>
              <a:xfrm>
                <a:off x="8038647" y="2206901"/>
                <a:ext cx="186620" cy="1687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49" name="Oval 8148"/>
              <p:cNvSpPr/>
              <p:nvPr/>
            </p:nvSpPr>
            <p:spPr>
              <a:xfrm>
                <a:off x="7995956" y="2325625"/>
                <a:ext cx="186620" cy="1687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50" name="Oval 8149"/>
              <p:cNvSpPr/>
              <p:nvPr/>
            </p:nvSpPr>
            <p:spPr>
              <a:xfrm>
                <a:off x="8046575" y="2052508"/>
                <a:ext cx="186620" cy="1687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51" name="Oval 8150"/>
              <p:cNvSpPr/>
              <p:nvPr/>
            </p:nvSpPr>
            <p:spPr>
              <a:xfrm>
                <a:off x="7921262" y="2135602"/>
                <a:ext cx="186620" cy="1687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52" name="Oval 8151"/>
              <p:cNvSpPr/>
              <p:nvPr/>
            </p:nvSpPr>
            <p:spPr>
              <a:xfrm>
                <a:off x="7853206" y="2236460"/>
                <a:ext cx="186620" cy="1687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53" name="Oval 8152"/>
              <p:cNvSpPr/>
              <p:nvPr/>
            </p:nvSpPr>
            <p:spPr>
              <a:xfrm>
                <a:off x="7784041" y="2096552"/>
                <a:ext cx="186620" cy="1687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54" name="Oval 8153"/>
              <p:cNvSpPr/>
              <p:nvPr/>
            </p:nvSpPr>
            <p:spPr>
              <a:xfrm rot="5400000">
                <a:off x="8348648" y="2202662"/>
                <a:ext cx="186620" cy="1687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55" name="Oval 8154"/>
              <p:cNvSpPr/>
              <p:nvPr/>
            </p:nvSpPr>
            <p:spPr>
              <a:xfrm rot="5400000">
                <a:off x="8155473" y="2335712"/>
                <a:ext cx="186620" cy="1687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56" name="Oval 8155"/>
              <p:cNvSpPr/>
              <p:nvPr/>
            </p:nvSpPr>
            <p:spPr>
              <a:xfrm rot="5400000">
                <a:off x="8338119" y="2378305"/>
                <a:ext cx="186620" cy="1687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57" name="Oval 8156"/>
              <p:cNvSpPr/>
              <p:nvPr/>
            </p:nvSpPr>
            <p:spPr>
              <a:xfrm rot="5400000">
                <a:off x="8265198" y="2264832"/>
                <a:ext cx="186620" cy="1687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58" name="Oval 8157"/>
              <p:cNvSpPr/>
              <p:nvPr/>
            </p:nvSpPr>
            <p:spPr>
              <a:xfrm rot="5400000">
                <a:off x="8604701" y="2372372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59" name="Oval 8158"/>
              <p:cNvSpPr/>
              <p:nvPr/>
            </p:nvSpPr>
            <p:spPr>
              <a:xfrm rot="5400000">
                <a:off x="8208652" y="2478871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60" name="Oval 8159"/>
              <p:cNvSpPr/>
              <p:nvPr/>
            </p:nvSpPr>
            <p:spPr>
              <a:xfrm rot="5400000">
                <a:off x="8495567" y="2185752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61" name="Oval 8160"/>
              <p:cNvSpPr/>
              <p:nvPr/>
            </p:nvSpPr>
            <p:spPr>
              <a:xfrm rot="5400000">
                <a:off x="8479642" y="2329468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62" name="Oval 8161"/>
              <p:cNvSpPr/>
              <p:nvPr/>
            </p:nvSpPr>
            <p:spPr>
              <a:xfrm>
                <a:off x="7255426" y="1806489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63" name="Oval 8162"/>
              <p:cNvSpPr/>
              <p:nvPr/>
            </p:nvSpPr>
            <p:spPr>
              <a:xfrm>
                <a:off x="7431069" y="1965229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64" name="Oval 8163"/>
              <p:cNvSpPr/>
              <p:nvPr/>
            </p:nvSpPr>
            <p:spPr>
              <a:xfrm>
                <a:off x="7395391" y="1955851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65" name="Oval 8164"/>
              <p:cNvSpPr/>
              <p:nvPr/>
            </p:nvSpPr>
            <p:spPr>
              <a:xfrm>
                <a:off x="7085401" y="1730276"/>
                <a:ext cx="186620" cy="1687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809" name="Group 7808"/>
            <p:cNvGrpSpPr/>
            <p:nvPr/>
          </p:nvGrpSpPr>
          <p:grpSpPr>
            <a:xfrm rot="2109936">
              <a:off x="5388312" y="1457966"/>
              <a:ext cx="2608352" cy="1845758"/>
              <a:chOff x="7448550" y="-27954"/>
              <a:chExt cx="4526377" cy="3544071"/>
            </a:xfrm>
          </p:grpSpPr>
          <p:sp>
            <p:nvSpPr>
              <p:cNvPr id="7821" name="Oval 7820"/>
              <p:cNvSpPr/>
              <p:nvPr/>
            </p:nvSpPr>
            <p:spPr>
              <a:xfrm>
                <a:off x="8477250" y="21627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22" name="Oval 7821"/>
              <p:cNvSpPr/>
              <p:nvPr/>
            </p:nvSpPr>
            <p:spPr>
              <a:xfrm>
                <a:off x="8629650" y="23151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23" name="Oval 7822"/>
              <p:cNvSpPr/>
              <p:nvPr/>
            </p:nvSpPr>
            <p:spPr>
              <a:xfrm>
                <a:off x="8401050" y="18962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24" name="Oval 7823"/>
              <p:cNvSpPr/>
              <p:nvPr/>
            </p:nvSpPr>
            <p:spPr>
              <a:xfrm>
                <a:off x="8553450" y="20486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25" name="Oval 7824"/>
              <p:cNvSpPr/>
              <p:nvPr/>
            </p:nvSpPr>
            <p:spPr>
              <a:xfrm>
                <a:off x="10972800" y="9054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26" name="Oval 7825"/>
              <p:cNvSpPr/>
              <p:nvPr/>
            </p:nvSpPr>
            <p:spPr>
              <a:xfrm>
                <a:off x="7448550" y="12674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27" name="Oval 7826"/>
              <p:cNvSpPr/>
              <p:nvPr/>
            </p:nvSpPr>
            <p:spPr>
              <a:xfrm>
                <a:off x="7600950" y="14198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28" name="Oval 7827"/>
              <p:cNvSpPr/>
              <p:nvPr/>
            </p:nvSpPr>
            <p:spPr>
              <a:xfrm>
                <a:off x="7753350" y="15722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29" name="Oval 7828"/>
              <p:cNvSpPr/>
              <p:nvPr/>
            </p:nvSpPr>
            <p:spPr>
              <a:xfrm>
                <a:off x="8267700" y="21819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30" name="Oval 7829"/>
              <p:cNvSpPr/>
              <p:nvPr/>
            </p:nvSpPr>
            <p:spPr>
              <a:xfrm>
                <a:off x="8420100" y="23343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31" name="Oval 7830"/>
              <p:cNvSpPr/>
              <p:nvPr/>
            </p:nvSpPr>
            <p:spPr>
              <a:xfrm>
                <a:off x="10839450" y="11912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32" name="Oval 7831"/>
              <p:cNvSpPr/>
              <p:nvPr/>
            </p:nvSpPr>
            <p:spPr>
              <a:xfrm>
                <a:off x="8839200" y="22199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33" name="Oval 7832"/>
              <p:cNvSpPr/>
              <p:nvPr/>
            </p:nvSpPr>
            <p:spPr>
              <a:xfrm>
                <a:off x="8991600" y="23723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34" name="Oval 7833"/>
              <p:cNvSpPr/>
              <p:nvPr/>
            </p:nvSpPr>
            <p:spPr>
              <a:xfrm>
                <a:off x="11029950" y="6578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35" name="Oval 7834"/>
              <p:cNvSpPr/>
              <p:nvPr/>
            </p:nvSpPr>
            <p:spPr>
              <a:xfrm>
                <a:off x="7505700" y="10197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36" name="Oval 7835"/>
              <p:cNvSpPr/>
              <p:nvPr/>
            </p:nvSpPr>
            <p:spPr>
              <a:xfrm>
                <a:off x="7658100" y="11721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37" name="Oval 7836"/>
              <p:cNvSpPr/>
              <p:nvPr/>
            </p:nvSpPr>
            <p:spPr>
              <a:xfrm>
                <a:off x="7810500" y="13245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38" name="Oval 7837"/>
              <p:cNvSpPr/>
              <p:nvPr/>
            </p:nvSpPr>
            <p:spPr>
              <a:xfrm>
                <a:off x="7962900" y="14769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39" name="Oval 7838"/>
              <p:cNvSpPr/>
              <p:nvPr/>
            </p:nvSpPr>
            <p:spPr>
              <a:xfrm>
                <a:off x="8115300" y="16293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40" name="Oval 7839"/>
              <p:cNvSpPr/>
              <p:nvPr/>
            </p:nvSpPr>
            <p:spPr>
              <a:xfrm>
                <a:off x="10896600" y="9435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41" name="Oval 7840"/>
              <p:cNvSpPr/>
              <p:nvPr/>
            </p:nvSpPr>
            <p:spPr>
              <a:xfrm>
                <a:off x="11049000" y="10959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42" name="Oval 7841"/>
              <p:cNvSpPr/>
              <p:nvPr/>
            </p:nvSpPr>
            <p:spPr>
              <a:xfrm>
                <a:off x="7524750" y="14579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43" name="Oval 7842"/>
              <p:cNvSpPr/>
              <p:nvPr/>
            </p:nvSpPr>
            <p:spPr>
              <a:xfrm>
                <a:off x="7791450" y="8102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44" name="Oval 7843"/>
              <p:cNvSpPr/>
              <p:nvPr/>
            </p:nvSpPr>
            <p:spPr>
              <a:xfrm>
                <a:off x="7943850" y="9626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45" name="Oval 7844"/>
              <p:cNvSpPr/>
              <p:nvPr/>
            </p:nvSpPr>
            <p:spPr>
              <a:xfrm>
                <a:off x="8096250" y="11150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46" name="Oval 7845"/>
              <p:cNvSpPr/>
              <p:nvPr/>
            </p:nvSpPr>
            <p:spPr>
              <a:xfrm>
                <a:off x="8248650" y="12674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47" name="Oval 7846"/>
              <p:cNvSpPr/>
              <p:nvPr/>
            </p:nvSpPr>
            <p:spPr>
              <a:xfrm>
                <a:off x="8401050" y="14198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48" name="Oval 7847"/>
              <p:cNvSpPr/>
              <p:nvPr/>
            </p:nvSpPr>
            <p:spPr>
              <a:xfrm>
                <a:off x="8553450" y="15722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49" name="Oval 7848"/>
              <p:cNvSpPr/>
              <p:nvPr/>
            </p:nvSpPr>
            <p:spPr>
              <a:xfrm>
                <a:off x="8705850" y="17246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50" name="Oval 7849"/>
              <p:cNvSpPr/>
              <p:nvPr/>
            </p:nvSpPr>
            <p:spPr>
              <a:xfrm>
                <a:off x="8001000" y="7149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51" name="Oval 7850"/>
              <p:cNvSpPr/>
              <p:nvPr/>
            </p:nvSpPr>
            <p:spPr>
              <a:xfrm>
                <a:off x="8153400" y="8673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52" name="Oval 7851"/>
              <p:cNvSpPr/>
              <p:nvPr/>
            </p:nvSpPr>
            <p:spPr>
              <a:xfrm>
                <a:off x="8305800" y="10197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53" name="Oval 7852"/>
              <p:cNvSpPr/>
              <p:nvPr/>
            </p:nvSpPr>
            <p:spPr>
              <a:xfrm>
                <a:off x="8458200" y="11721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54" name="Oval 7853"/>
              <p:cNvSpPr/>
              <p:nvPr/>
            </p:nvSpPr>
            <p:spPr>
              <a:xfrm>
                <a:off x="8610600" y="13245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55" name="Oval 7854"/>
              <p:cNvSpPr/>
              <p:nvPr/>
            </p:nvSpPr>
            <p:spPr>
              <a:xfrm>
                <a:off x="8763000" y="14769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56" name="Oval 7855"/>
              <p:cNvSpPr/>
              <p:nvPr/>
            </p:nvSpPr>
            <p:spPr>
              <a:xfrm>
                <a:off x="8915400" y="16293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57" name="Oval 7856"/>
              <p:cNvSpPr/>
              <p:nvPr/>
            </p:nvSpPr>
            <p:spPr>
              <a:xfrm>
                <a:off x="9067800" y="17817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58" name="Oval 7857"/>
              <p:cNvSpPr/>
              <p:nvPr/>
            </p:nvSpPr>
            <p:spPr>
              <a:xfrm>
                <a:off x="8172450" y="13055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59" name="Oval 7858"/>
              <p:cNvSpPr/>
              <p:nvPr/>
            </p:nvSpPr>
            <p:spPr>
              <a:xfrm>
                <a:off x="8324850" y="14579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60" name="Oval 7859"/>
              <p:cNvSpPr/>
              <p:nvPr/>
            </p:nvSpPr>
            <p:spPr>
              <a:xfrm>
                <a:off x="8477250" y="16103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61" name="Oval 7860"/>
              <p:cNvSpPr/>
              <p:nvPr/>
            </p:nvSpPr>
            <p:spPr>
              <a:xfrm>
                <a:off x="8401050" y="11340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62" name="Oval 7861"/>
              <p:cNvSpPr/>
              <p:nvPr/>
            </p:nvSpPr>
            <p:spPr>
              <a:xfrm>
                <a:off x="8553450" y="12864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63" name="Oval 7862"/>
              <p:cNvSpPr/>
              <p:nvPr/>
            </p:nvSpPr>
            <p:spPr>
              <a:xfrm>
                <a:off x="8458200" y="8864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64" name="Oval 7863"/>
              <p:cNvSpPr/>
              <p:nvPr/>
            </p:nvSpPr>
            <p:spPr>
              <a:xfrm>
                <a:off x="8610600" y="10388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65" name="Oval 7864"/>
              <p:cNvSpPr/>
              <p:nvPr/>
            </p:nvSpPr>
            <p:spPr>
              <a:xfrm>
                <a:off x="8763000" y="11912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66" name="Oval 7865"/>
              <p:cNvSpPr/>
              <p:nvPr/>
            </p:nvSpPr>
            <p:spPr>
              <a:xfrm>
                <a:off x="8915400" y="13436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67" name="Oval 7866"/>
              <p:cNvSpPr/>
              <p:nvPr/>
            </p:nvSpPr>
            <p:spPr>
              <a:xfrm>
                <a:off x="8324850" y="11721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68" name="Oval 7867"/>
              <p:cNvSpPr/>
              <p:nvPr/>
            </p:nvSpPr>
            <p:spPr>
              <a:xfrm>
                <a:off x="8743950" y="6768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69" name="Oval 7868"/>
              <p:cNvSpPr/>
              <p:nvPr/>
            </p:nvSpPr>
            <p:spPr>
              <a:xfrm>
                <a:off x="8896350" y="8292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70" name="Oval 7869"/>
              <p:cNvSpPr/>
              <p:nvPr/>
            </p:nvSpPr>
            <p:spPr>
              <a:xfrm>
                <a:off x="9048750" y="9816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71" name="Oval 7870"/>
              <p:cNvSpPr/>
              <p:nvPr/>
            </p:nvSpPr>
            <p:spPr>
              <a:xfrm>
                <a:off x="9201150" y="11340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72" name="Oval 7871"/>
              <p:cNvSpPr/>
              <p:nvPr/>
            </p:nvSpPr>
            <p:spPr>
              <a:xfrm>
                <a:off x="9353550" y="12864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73" name="Oval 7872"/>
              <p:cNvSpPr/>
              <p:nvPr/>
            </p:nvSpPr>
            <p:spPr>
              <a:xfrm>
                <a:off x="9105900" y="7340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74" name="Oval 7873"/>
              <p:cNvSpPr/>
              <p:nvPr/>
            </p:nvSpPr>
            <p:spPr>
              <a:xfrm>
                <a:off x="9258300" y="8864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75" name="Oval 7874"/>
              <p:cNvSpPr/>
              <p:nvPr/>
            </p:nvSpPr>
            <p:spPr>
              <a:xfrm>
                <a:off x="9410700" y="10388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76" name="Oval 7875"/>
              <p:cNvSpPr/>
              <p:nvPr/>
            </p:nvSpPr>
            <p:spPr>
              <a:xfrm>
                <a:off x="8972550" y="10197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77" name="Oval 7876"/>
              <p:cNvSpPr/>
              <p:nvPr/>
            </p:nvSpPr>
            <p:spPr>
              <a:xfrm>
                <a:off x="9124950" y="11721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78" name="Oval 7877"/>
              <p:cNvSpPr/>
              <p:nvPr/>
            </p:nvSpPr>
            <p:spPr>
              <a:xfrm>
                <a:off x="9277350" y="13245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79" name="Oval 7878"/>
              <p:cNvSpPr/>
              <p:nvPr/>
            </p:nvSpPr>
            <p:spPr>
              <a:xfrm>
                <a:off x="9734550" y="5816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80" name="Oval 7879"/>
              <p:cNvSpPr/>
              <p:nvPr/>
            </p:nvSpPr>
            <p:spPr>
              <a:xfrm>
                <a:off x="9886950" y="7340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81" name="Oval 7880"/>
              <p:cNvSpPr/>
              <p:nvPr/>
            </p:nvSpPr>
            <p:spPr>
              <a:xfrm>
                <a:off x="9791700" y="3339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82" name="Oval 7881"/>
              <p:cNvSpPr/>
              <p:nvPr/>
            </p:nvSpPr>
            <p:spPr>
              <a:xfrm>
                <a:off x="9944100" y="4863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83" name="Oval 7882"/>
              <p:cNvSpPr/>
              <p:nvPr/>
            </p:nvSpPr>
            <p:spPr>
              <a:xfrm>
                <a:off x="10096500" y="6387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84" name="Oval 7883"/>
              <p:cNvSpPr/>
              <p:nvPr/>
            </p:nvSpPr>
            <p:spPr>
              <a:xfrm>
                <a:off x="10248900" y="7911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85" name="Oval 7884"/>
              <p:cNvSpPr/>
              <p:nvPr/>
            </p:nvSpPr>
            <p:spPr>
              <a:xfrm>
                <a:off x="9658350" y="6197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86" name="Oval 7885"/>
              <p:cNvSpPr/>
              <p:nvPr/>
            </p:nvSpPr>
            <p:spPr>
              <a:xfrm>
                <a:off x="10077450" y="1244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87" name="Oval 7886"/>
              <p:cNvSpPr/>
              <p:nvPr/>
            </p:nvSpPr>
            <p:spPr>
              <a:xfrm>
                <a:off x="10229850" y="2768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88" name="Oval 7887"/>
              <p:cNvSpPr/>
              <p:nvPr/>
            </p:nvSpPr>
            <p:spPr>
              <a:xfrm>
                <a:off x="10382250" y="4292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89" name="Oval 7888"/>
              <p:cNvSpPr/>
              <p:nvPr/>
            </p:nvSpPr>
            <p:spPr>
              <a:xfrm>
                <a:off x="10534650" y="5816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90" name="Oval 7889"/>
              <p:cNvSpPr/>
              <p:nvPr/>
            </p:nvSpPr>
            <p:spPr>
              <a:xfrm>
                <a:off x="10687050" y="7340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91" name="Oval 7890"/>
              <p:cNvSpPr/>
              <p:nvPr/>
            </p:nvSpPr>
            <p:spPr>
              <a:xfrm>
                <a:off x="10439400" y="1815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92" name="Oval 7891"/>
              <p:cNvSpPr/>
              <p:nvPr/>
            </p:nvSpPr>
            <p:spPr>
              <a:xfrm>
                <a:off x="10591800" y="3339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93" name="Oval 7892"/>
              <p:cNvSpPr/>
              <p:nvPr/>
            </p:nvSpPr>
            <p:spPr>
              <a:xfrm>
                <a:off x="10744200" y="4863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94" name="Oval 7893"/>
              <p:cNvSpPr/>
              <p:nvPr/>
            </p:nvSpPr>
            <p:spPr>
              <a:xfrm>
                <a:off x="10306050" y="4673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95" name="Oval 7894"/>
              <p:cNvSpPr/>
              <p:nvPr/>
            </p:nvSpPr>
            <p:spPr>
              <a:xfrm>
                <a:off x="10458450" y="6197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96" name="Oval 7895"/>
              <p:cNvSpPr/>
              <p:nvPr/>
            </p:nvSpPr>
            <p:spPr>
              <a:xfrm>
                <a:off x="10610850" y="7721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97" name="Oval 7896"/>
              <p:cNvSpPr/>
              <p:nvPr/>
            </p:nvSpPr>
            <p:spPr>
              <a:xfrm>
                <a:off x="9677400" y="9435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98" name="Oval 7897"/>
              <p:cNvSpPr/>
              <p:nvPr/>
            </p:nvSpPr>
            <p:spPr>
              <a:xfrm>
                <a:off x="9829800" y="10959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99" name="Oval 7898"/>
              <p:cNvSpPr/>
              <p:nvPr/>
            </p:nvSpPr>
            <p:spPr>
              <a:xfrm>
                <a:off x="9982200" y="12483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00" name="Oval 7899"/>
              <p:cNvSpPr/>
              <p:nvPr/>
            </p:nvSpPr>
            <p:spPr>
              <a:xfrm>
                <a:off x="10134600" y="14007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01" name="Oval 7900"/>
              <p:cNvSpPr/>
              <p:nvPr/>
            </p:nvSpPr>
            <p:spPr>
              <a:xfrm>
                <a:off x="10287000" y="15531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02" name="Oval 7901"/>
              <p:cNvSpPr/>
              <p:nvPr/>
            </p:nvSpPr>
            <p:spPr>
              <a:xfrm>
                <a:off x="10439400" y="17055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03" name="Oval 7902"/>
              <p:cNvSpPr/>
              <p:nvPr/>
            </p:nvSpPr>
            <p:spPr>
              <a:xfrm>
                <a:off x="10591800" y="18579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04" name="Oval 7903"/>
              <p:cNvSpPr/>
              <p:nvPr/>
            </p:nvSpPr>
            <p:spPr>
              <a:xfrm>
                <a:off x="10744200" y="20103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05" name="Oval 7904"/>
              <p:cNvSpPr/>
              <p:nvPr/>
            </p:nvSpPr>
            <p:spPr>
              <a:xfrm>
                <a:off x="9848850" y="15341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06" name="Oval 7905"/>
              <p:cNvSpPr/>
              <p:nvPr/>
            </p:nvSpPr>
            <p:spPr>
              <a:xfrm>
                <a:off x="10001250" y="16865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07" name="Oval 7906"/>
              <p:cNvSpPr/>
              <p:nvPr/>
            </p:nvSpPr>
            <p:spPr>
              <a:xfrm>
                <a:off x="10153650" y="18389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08" name="Oval 7907"/>
              <p:cNvSpPr/>
              <p:nvPr/>
            </p:nvSpPr>
            <p:spPr>
              <a:xfrm>
                <a:off x="10039350" y="10007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09" name="Oval 7908"/>
              <p:cNvSpPr/>
              <p:nvPr/>
            </p:nvSpPr>
            <p:spPr>
              <a:xfrm>
                <a:off x="10191750" y="11531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10" name="Oval 7909"/>
              <p:cNvSpPr/>
              <p:nvPr/>
            </p:nvSpPr>
            <p:spPr>
              <a:xfrm>
                <a:off x="10344150" y="13055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11" name="Oval 7910"/>
              <p:cNvSpPr/>
              <p:nvPr/>
            </p:nvSpPr>
            <p:spPr>
              <a:xfrm>
                <a:off x="10496550" y="14579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12" name="Oval 7911"/>
              <p:cNvSpPr/>
              <p:nvPr/>
            </p:nvSpPr>
            <p:spPr>
              <a:xfrm>
                <a:off x="10648950" y="16103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13" name="Oval 7912"/>
              <p:cNvSpPr/>
              <p:nvPr/>
            </p:nvSpPr>
            <p:spPr>
              <a:xfrm>
                <a:off x="10801350" y="17627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14" name="Oval 7913"/>
              <p:cNvSpPr/>
              <p:nvPr/>
            </p:nvSpPr>
            <p:spPr>
              <a:xfrm>
                <a:off x="10210800" y="15912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15" name="Oval 7914"/>
              <p:cNvSpPr/>
              <p:nvPr/>
            </p:nvSpPr>
            <p:spPr>
              <a:xfrm>
                <a:off x="10363200" y="17436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16" name="Oval 7915"/>
              <p:cNvSpPr/>
              <p:nvPr/>
            </p:nvSpPr>
            <p:spPr>
              <a:xfrm>
                <a:off x="10515600" y="18960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17" name="Oval 7916"/>
              <p:cNvSpPr/>
              <p:nvPr/>
            </p:nvSpPr>
            <p:spPr>
              <a:xfrm>
                <a:off x="10534650" y="10007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18" name="Oval 7917"/>
              <p:cNvSpPr/>
              <p:nvPr/>
            </p:nvSpPr>
            <p:spPr>
              <a:xfrm>
                <a:off x="10763250" y="9245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19" name="Oval 7918"/>
              <p:cNvSpPr/>
              <p:nvPr/>
            </p:nvSpPr>
            <p:spPr>
              <a:xfrm>
                <a:off x="10687050" y="11531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20" name="Oval 7919"/>
              <p:cNvSpPr/>
              <p:nvPr/>
            </p:nvSpPr>
            <p:spPr>
              <a:xfrm>
                <a:off x="10839450" y="13055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21" name="Oval 7920"/>
              <p:cNvSpPr/>
              <p:nvPr/>
            </p:nvSpPr>
            <p:spPr>
              <a:xfrm>
                <a:off x="10991850" y="14579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22" name="Oval 7921"/>
              <p:cNvSpPr/>
              <p:nvPr/>
            </p:nvSpPr>
            <p:spPr>
              <a:xfrm>
                <a:off x="11144250" y="16103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23" name="Oval 7922"/>
              <p:cNvSpPr/>
              <p:nvPr/>
            </p:nvSpPr>
            <p:spPr>
              <a:xfrm>
                <a:off x="9163050" y="14769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24" name="Oval 7923"/>
              <p:cNvSpPr/>
              <p:nvPr/>
            </p:nvSpPr>
            <p:spPr>
              <a:xfrm>
                <a:off x="11049000" y="18771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25" name="Oval 7924"/>
              <p:cNvSpPr/>
              <p:nvPr/>
            </p:nvSpPr>
            <p:spPr>
              <a:xfrm>
                <a:off x="9010650" y="19341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26" name="Oval 7925"/>
              <p:cNvSpPr/>
              <p:nvPr/>
            </p:nvSpPr>
            <p:spPr>
              <a:xfrm>
                <a:off x="9315450" y="16293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27" name="Oval 7926"/>
              <p:cNvSpPr/>
              <p:nvPr/>
            </p:nvSpPr>
            <p:spPr>
              <a:xfrm>
                <a:off x="9563100" y="16484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28" name="Oval 7927"/>
              <p:cNvSpPr/>
              <p:nvPr/>
            </p:nvSpPr>
            <p:spPr>
              <a:xfrm>
                <a:off x="9601200" y="13245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29" name="Oval 7928"/>
              <p:cNvSpPr/>
              <p:nvPr/>
            </p:nvSpPr>
            <p:spPr>
              <a:xfrm>
                <a:off x="7829550" y="5054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30" name="Oval 7929"/>
              <p:cNvSpPr/>
              <p:nvPr/>
            </p:nvSpPr>
            <p:spPr>
              <a:xfrm>
                <a:off x="8801100" y="4673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31" name="Oval 7930"/>
              <p:cNvSpPr/>
              <p:nvPr/>
            </p:nvSpPr>
            <p:spPr>
              <a:xfrm>
                <a:off x="8401050" y="6578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32" name="Oval 7931"/>
              <p:cNvSpPr/>
              <p:nvPr/>
            </p:nvSpPr>
            <p:spPr>
              <a:xfrm>
                <a:off x="9582150" y="2387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33" name="Oval 7932"/>
              <p:cNvSpPr/>
              <p:nvPr/>
            </p:nvSpPr>
            <p:spPr>
              <a:xfrm>
                <a:off x="8896350" y="1625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34" name="Oval 7933"/>
              <p:cNvSpPr/>
              <p:nvPr/>
            </p:nvSpPr>
            <p:spPr>
              <a:xfrm>
                <a:off x="9086850" y="863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35" name="Oval 7934"/>
              <p:cNvSpPr/>
              <p:nvPr/>
            </p:nvSpPr>
            <p:spPr>
              <a:xfrm>
                <a:off x="9067800" y="448221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36" name="Oval 7935"/>
              <p:cNvSpPr/>
              <p:nvPr/>
            </p:nvSpPr>
            <p:spPr>
              <a:xfrm>
                <a:off x="9296400" y="3339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37" name="Oval 7936"/>
              <p:cNvSpPr/>
              <p:nvPr/>
            </p:nvSpPr>
            <p:spPr>
              <a:xfrm>
                <a:off x="9334500" y="101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38" name="Oval 7937"/>
              <p:cNvSpPr/>
              <p:nvPr/>
            </p:nvSpPr>
            <p:spPr>
              <a:xfrm>
                <a:off x="9410700" y="6197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39" name="Oval 7938"/>
              <p:cNvSpPr/>
              <p:nvPr/>
            </p:nvSpPr>
            <p:spPr>
              <a:xfrm>
                <a:off x="9715500" y="-27954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40" name="Oval 7939"/>
              <p:cNvSpPr/>
              <p:nvPr/>
            </p:nvSpPr>
            <p:spPr>
              <a:xfrm>
                <a:off x="8020050" y="2958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41" name="Oval 7940"/>
              <p:cNvSpPr/>
              <p:nvPr/>
            </p:nvSpPr>
            <p:spPr>
              <a:xfrm>
                <a:off x="8172450" y="4482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42" name="Oval 7941"/>
              <p:cNvSpPr/>
              <p:nvPr/>
            </p:nvSpPr>
            <p:spPr>
              <a:xfrm>
                <a:off x="8305800" y="863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43" name="Oval 7942"/>
              <p:cNvSpPr/>
              <p:nvPr/>
            </p:nvSpPr>
            <p:spPr>
              <a:xfrm>
                <a:off x="8458200" y="2387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44" name="Oval 7943"/>
              <p:cNvSpPr/>
              <p:nvPr/>
            </p:nvSpPr>
            <p:spPr>
              <a:xfrm>
                <a:off x="8610600" y="3911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45" name="Oval 7944"/>
              <p:cNvSpPr/>
              <p:nvPr/>
            </p:nvSpPr>
            <p:spPr>
              <a:xfrm>
                <a:off x="8515350" y="-8904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46" name="Oval 7945"/>
              <p:cNvSpPr/>
              <p:nvPr/>
            </p:nvSpPr>
            <p:spPr>
              <a:xfrm>
                <a:off x="8667750" y="1434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47" name="Oval 7946"/>
              <p:cNvSpPr/>
              <p:nvPr/>
            </p:nvSpPr>
            <p:spPr>
              <a:xfrm>
                <a:off x="9639300" y="19341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48" name="Oval 7947"/>
              <p:cNvSpPr/>
              <p:nvPr/>
            </p:nvSpPr>
            <p:spPr>
              <a:xfrm>
                <a:off x="9810750" y="18198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49" name="Oval 7948"/>
              <p:cNvSpPr/>
              <p:nvPr/>
            </p:nvSpPr>
            <p:spPr>
              <a:xfrm>
                <a:off x="9353550" y="19722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50" name="Oval 7949"/>
              <p:cNvSpPr/>
              <p:nvPr/>
            </p:nvSpPr>
            <p:spPr>
              <a:xfrm>
                <a:off x="9505950" y="22008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51" name="Oval 7950"/>
              <p:cNvSpPr/>
              <p:nvPr/>
            </p:nvSpPr>
            <p:spPr>
              <a:xfrm>
                <a:off x="9677400" y="20865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52" name="Oval 7951"/>
              <p:cNvSpPr/>
              <p:nvPr/>
            </p:nvSpPr>
            <p:spPr>
              <a:xfrm>
                <a:off x="9220200" y="22389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53" name="Oval 7952"/>
              <p:cNvSpPr/>
              <p:nvPr/>
            </p:nvSpPr>
            <p:spPr>
              <a:xfrm>
                <a:off x="9963150" y="20103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54" name="Oval 7953"/>
              <p:cNvSpPr/>
              <p:nvPr/>
            </p:nvSpPr>
            <p:spPr>
              <a:xfrm>
                <a:off x="10420350" y="22199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55" name="Oval 7954"/>
              <p:cNvSpPr/>
              <p:nvPr/>
            </p:nvSpPr>
            <p:spPr>
              <a:xfrm>
                <a:off x="9906000" y="23151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56" name="Oval 7955"/>
              <p:cNvSpPr/>
              <p:nvPr/>
            </p:nvSpPr>
            <p:spPr>
              <a:xfrm>
                <a:off x="10077450" y="22008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57" name="Oval 7956"/>
              <p:cNvSpPr/>
              <p:nvPr/>
            </p:nvSpPr>
            <p:spPr>
              <a:xfrm>
                <a:off x="9620250" y="23532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58" name="Oval 7957"/>
              <p:cNvSpPr/>
              <p:nvPr/>
            </p:nvSpPr>
            <p:spPr>
              <a:xfrm>
                <a:off x="9772650" y="25818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59" name="Oval 7958"/>
              <p:cNvSpPr/>
              <p:nvPr/>
            </p:nvSpPr>
            <p:spPr>
              <a:xfrm>
                <a:off x="9944100" y="24675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60" name="Oval 7959"/>
              <p:cNvSpPr/>
              <p:nvPr/>
            </p:nvSpPr>
            <p:spPr>
              <a:xfrm>
                <a:off x="9486900" y="26199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61" name="Oval 7960"/>
              <p:cNvSpPr/>
              <p:nvPr/>
            </p:nvSpPr>
            <p:spPr>
              <a:xfrm>
                <a:off x="10229850" y="23913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62" name="Oval 7961"/>
              <p:cNvSpPr/>
              <p:nvPr/>
            </p:nvSpPr>
            <p:spPr>
              <a:xfrm>
                <a:off x="9715500" y="258251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63" name="Oval 7962"/>
              <p:cNvSpPr/>
              <p:nvPr/>
            </p:nvSpPr>
            <p:spPr>
              <a:xfrm>
                <a:off x="9867900" y="273491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64" name="Oval 7963"/>
              <p:cNvSpPr/>
              <p:nvPr/>
            </p:nvSpPr>
            <p:spPr>
              <a:xfrm>
                <a:off x="10020300" y="288731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65" name="Oval 7964"/>
              <p:cNvSpPr/>
              <p:nvPr/>
            </p:nvSpPr>
            <p:spPr>
              <a:xfrm>
                <a:off x="10172700" y="303971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66" name="Oval 7965"/>
              <p:cNvSpPr/>
              <p:nvPr/>
            </p:nvSpPr>
            <p:spPr>
              <a:xfrm>
                <a:off x="9277350" y="256346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67" name="Oval 7966"/>
              <p:cNvSpPr/>
              <p:nvPr/>
            </p:nvSpPr>
            <p:spPr>
              <a:xfrm>
                <a:off x="9429750" y="271586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68" name="Oval 7967"/>
              <p:cNvSpPr/>
              <p:nvPr/>
            </p:nvSpPr>
            <p:spPr>
              <a:xfrm>
                <a:off x="9582150" y="286826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69" name="Oval 7968"/>
              <p:cNvSpPr/>
              <p:nvPr/>
            </p:nvSpPr>
            <p:spPr>
              <a:xfrm>
                <a:off x="10077450" y="263966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70" name="Oval 7969"/>
              <p:cNvSpPr/>
              <p:nvPr/>
            </p:nvSpPr>
            <p:spPr>
              <a:xfrm>
                <a:off x="10229850" y="279206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71" name="Oval 7970"/>
              <p:cNvSpPr/>
              <p:nvPr/>
            </p:nvSpPr>
            <p:spPr>
              <a:xfrm>
                <a:off x="9639300" y="262061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72" name="Oval 7971"/>
              <p:cNvSpPr/>
              <p:nvPr/>
            </p:nvSpPr>
            <p:spPr>
              <a:xfrm>
                <a:off x="9791700" y="277301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73" name="Oval 7972"/>
              <p:cNvSpPr/>
              <p:nvPr/>
            </p:nvSpPr>
            <p:spPr>
              <a:xfrm>
                <a:off x="9944100" y="292541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74" name="Oval 7973"/>
              <p:cNvSpPr/>
              <p:nvPr/>
            </p:nvSpPr>
            <p:spPr>
              <a:xfrm>
                <a:off x="10496550" y="2525292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75" name="Oval 7974"/>
              <p:cNvSpPr/>
              <p:nvPr/>
            </p:nvSpPr>
            <p:spPr>
              <a:xfrm>
                <a:off x="10477500" y="290651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76" name="Oval 7975"/>
              <p:cNvSpPr/>
              <p:nvPr/>
            </p:nvSpPr>
            <p:spPr>
              <a:xfrm>
                <a:off x="10744200" y="201813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77" name="Oval 7976"/>
              <p:cNvSpPr/>
              <p:nvPr/>
            </p:nvSpPr>
            <p:spPr>
              <a:xfrm>
                <a:off x="8629650" y="23151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78" name="Oval 7977"/>
              <p:cNvSpPr/>
              <p:nvPr/>
            </p:nvSpPr>
            <p:spPr>
              <a:xfrm>
                <a:off x="8782050" y="24675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79" name="Oval 7978"/>
              <p:cNvSpPr/>
              <p:nvPr/>
            </p:nvSpPr>
            <p:spPr>
              <a:xfrm>
                <a:off x="8553450" y="20486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80" name="Oval 7979"/>
              <p:cNvSpPr/>
              <p:nvPr/>
            </p:nvSpPr>
            <p:spPr>
              <a:xfrm>
                <a:off x="8705850" y="22010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81" name="Oval 7980"/>
              <p:cNvSpPr/>
              <p:nvPr/>
            </p:nvSpPr>
            <p:spPr>
              <a:xfrm>
                <a:off x="11125200" y="10578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82" name="Oval 7981"/>
              <p:cNvSpPr/>
              <p:nvPr/>
            </p:nvSpPr>
            <p:spPr>
              <a:xfrm>
                <a:off x="7600950" y="14198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83" name="Oval 7982"/>
              <p:cNvSpPr/>
              <p:nvPr/>
            </p:nvSpPr>
            <p:spPr>
              <a:xfrm>
                <a:off x="7753350" y="15722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84" name="Oval 7983"/>
              <p:cNvSpPr/>
              <p:nvPr/>
            </p:nvSpPr>
            <p:spPr>
              <a:xfrm>
                <a:off x="7905750" y="17246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85" name="Oval 7984"/>
              <p:cNvSpPr/>
              <p:nvPr/>
            </p:nvSpPr>
            <p:spPr>
              <a:xfrm>
                <a:off x="8420100" y="23343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86" name="Oval 7985"/>
              <p:cNvSpPr/>
              <p:nvPr/>
            </p:nvSpPr>
            <p:spPr>
              <a:xfrm>
                <a:off x="8572500" y="24867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87" name="Oval 7986"/>
              <p:cNvSpPr/>
              <p:nvPr/>
            </p:nvSpPr>
            <p:spPr>
              <a:xfrm>
                <a:off x="10991850" y="13436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88" name="Oval 7987"/>
              <p:cNvSpPr/>
              <p:nvPr/>
            </p:nvSpPr>
            <p:spPr>
              <a:xfrm>
                <a:off x="8991600" y="23723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89" name="Oval 7988"/>
              <p:cNvSpPr/>
              <p:nvPr/>
            </p:nvSpPr>
            <p:spPr>
              <a:xfrm>
                <a:off x="9144000" y="25247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90" name="Oval 7989"/>
              <p:cNvSpPr/>
              <p:nvPr/>
            </p:nvSpPr>
            <p:spPr>
              <a:xfrm>
                <a:off x="11182350" y="8102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91" name="Oval 7990"/>
              <p:cNvSpPr/>
              <p:nvPr/>
            </p:nvSpPr>
            <p:spPr>
              <a:xfrm>
                <a:off x="7658100" y="11721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92" name="Oval 7991"/>
              <p:cNvSpPr/>
              <p:nvPr/>
            </p:nvSpPr>
            <p:spPr>
              <a:xfrm>
                <a:off x="7810500" y="13245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93" name="Oval 7992"/>
              <p:cNvSpPr/>
              <p:nvPr/>
            </p:nvSpPr>
            <p:spPr>
              <a:xfrm>
                <a:off x="7962900" y="14769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94" name="Oval 7993"/>
              <p:cNvSpPr/>
              <p:nvPr/>
            </p:nvSpPr>
            <p:spPr>
              <a:xfrm>
                <a:off x="8115300" y="16293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95" name="Oval 7994"/>
              <p:cNvSpPr/>
              <p:nvPr/>
            </p:nvSpPr>
            <p:spPr>
              <a:xfrm>
                <a:off x="8267700" y="17817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96" name="Oval 7995"/>
              <p:cNvSpPr/>
              <p:nvPr/>
            </p:nvSpPr>
            <p:spPr>
              <a:xfrm>
                <a:off x="11049000" y="10959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97" name="Oval 7996"/>
              <p:cNvSpPr/>
              <p:nvPr/>
            </p:nvSpPr>
            <p:spPr>
              <a:xfrm>
                <a:off x="11201400" y="12483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98" name="Oval 7997"/>
              <p:cNvSpPr/>
              <p:nvPr/>
            </p:nvSpPr>
            <p:spPr>
              <a:xfrm>
                <a:off x="7677150" y="16103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99" name="Oval 7998"/>
              <p:cNvSpPr/>
              <p:nvPr/>
            </p:nvSpPr>
            <p:spPr>
              <a:xfrm>
                <a:off x="7943850" y="9626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00" name="Oval 7999"/>
              <p:cNvSpPr/>
              <p:nvPr/>
            </p:nvSpPr>
            <p:spPr>
              <a:xfrm>
                <a:off x="8096250" y="11150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01" name="Oval 8000"/>
              <p:cNvSpPr/>
              <p:nvPr/>
            </p:nvSpPr>
            <p:spPr>
              <a:xfrm>
                <a:off x="8248650" y="12674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02" name="Oval 8001"/>
              <p:cNvSpPr/>
              <p:nvPr/>
            </p:nvSpPr>
            <p:spPr>
              <a:xfrm>
                <a:off x="8401050" y="14198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03" name="Oval 8002"/>
              <p:cNvSpPr/>
              <p:nvPr/>
            </p:nvSpPr>
            <p:spPr>
              <a:xfrm>
                <a:off x="8553450" y="15722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04" name="Oval 8003"/>
              <p:cNvSpPr/>
              <p:nvPr/>
            </p:nvSpPr>
            <p:spPr>
              <a:xfrm>
                <a:off x="8705850" y="17246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05" name="Oval 8004"/>
              <p:cNvSpPr/>
              <p:nvPr/>
            </p:nvSpPr>
            <p:spPr>
              <a:xfrm>
                <a:off x="8858250" y="18770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06" name="Oval 8005"/>
              <p:cNvSpPr/>
              <p:nvPr/>
            </p:nvSpPr>
            <p:spPr>
              <a:xfrm>
                <a:off x="8153400" y="8673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07" name="Oval 8006"/>
              <p:cNvSpPr/>
              <p:nvPr/>
            </p:nvSpPr>
            <p:spPr>
              <a:xfrm>
                <a:off x="8305800" y="10197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08" name="Oval 8007"/>
              <p:cNvSpPr/>
              <p:nvPr/>
            </p:nvSpPr>
            <p:spPr>
              <a:xfrm>
                <a:off x="8458200" y="11721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09" name="Oval 8008"/>
              <p:cNvSpPr/>
              <p:nvPr/>
            </p:nvSpPr>
            <p:spPr>
              <a:xfrm>
                <a:off x="8610600" y="13245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10" name="Oval 8009"/>
              <p:cNvSpPr/>
              <p:nvPr/>
            </p:nvSpPr>
            <p:spPr>
              <a:xfrm>
                <a:off x="8763000" y="14769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11" name="Oval 8010"/>
              <p:cNvSpPr/>
              <p:nvPr/>
            </p:nvSpPr>
            <p:spPr>
              <a:xfrm>
                <a:off x="8915400" y="16293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12" name="Oval 8011"/>
              <p:cNvSpPr/>
              <p:nvPr/>
            </p:nvSpPr>
            <p:spPr>
              <a:xfrm>
                <a:off x="9067800" y="17817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13" name="Oval 8012"/>
              <p:cNvSpPr/>
              <p:nvPr/>
            </p:nvSpPr>
            <p:spPr>
              <a:xfrm>
                <a:off x="9220200" y="19341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14" name="Oval 8013"/>
              <p:cNvSpPr/>
              <p:nvPr/>
            </p:nvSpPr>
            <p:spPr>
              <a:xfrm>
                <a:off x="8324850" y="14579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15" name="Oval 8014"/>
              <p:cNvSpPr/>
              <p:nvPr/>
            </p:nvSpPr>
            <p:spPr>
              <a:xfrm>
                <a:off x="8477250" y="16103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16" name="Oval 8015"/>
              <p:cNvSpPr/>
              <p:nvPr/>
            </p:nvSpPr>
            <p:spPr>
              <a:xfrm>
                <a:off x="8629650" y="17627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17" name="Oval 8016"/>
              <p:cNvSpPr/>
              <p:nvPr/>
            </p:nvSpPr>
            <p:spPr>
              <a:xfrm>
                <a:off x="8553450" y="12864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18" name="Oval 8017"/>
              <p:cNvSpPr/>
              <p:nvPr/>
            </p:nvSpPr>
            <p:spPr>
              <a:xfrm>
                <a:off x="8705850" y="14388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19" name="Oval 8018"/>
              <p:cNvSpPr/>
              <p:nvPr/>
            </p:nvSpPr>
            <p:spPr>
              <a:xfrm>
                <a:off x="8610600" y="10388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20" name="Oval 8019"/>
              <p:cNvSpPr/>
              <p:nvPr/>
            </p:nvSpPr>
            <p:spPr>
              <a:xfrm>
                <a:off x="8763000" y="11912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21" name="Oval 8020"/>
              <p:cNvSpPr/>
              <p:nvPr/>
            </p:nvSpPr>
            <p:spPr>
              <a:xfrm>
                <a:off x="8915400" y="13436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22" name="Oval 8021"/>
              <p:cNvSpPr/>
              <p:nvPr/>
            </p:nvSpPr>
            <p:spPr>
              <a:xfrm>
                <a:off x="9067800" y="14960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23" name="Oval 8022"/>
              <p:cNvSpPr/>
              <p:nvPr/>
            </p:nvSpPr>
            <p:spPr>
              <a:xfrm>
                <a:off x="8477250" y="13245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24" name="Oval 8023"/>
              <p:cNvSpPr/>
              <p:nvPr/>
            </p:nvSpPr>
            <p:spPr>
              <a:xfrm>
                <a:off x="8896350" y="8292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25" name="Oval 8024"/>
              <p:cNvSpPr/>
              <p:nvPr/>
            </p:nvSpPr>
            <p:spPr>
              <a:xfrm>
                <a:off x="9048750" y="9816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26" name="Oval 8025"/>
              <p:cNvSpPr/>
              <p:nvPr/>
            </p:nvSpPr>
            <p:spPr>
              <a:xfrm>
                <a:off x="9201150" y="11340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27" name="Oval 8026"/>
              <p:cNvSpPr/>
              <p:nvPr/>
            </p:nvSpPr>
            <p:spPr>
              <a:xfrm>
                <a:off x="9353550" y="12864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28" name="Oval 8027"/>
              <p:cNvSpPr/>
              <p:nvPr/>
            </p:nvSpPr>
            <p:spPr>
              <a:xfrm>
                <a:off x="9505950" y="14388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29" name="Oval 8028"/>
              <p:cNvSpPr/>
              <p:nvPr/>
            </p:nvSpPr>
            <p:spPr>
              <a:xfrm>
                <a:off x="9258300" y="8864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30" name="Oval 8029"/>
              <p:cNvSpPr/>
              <p:nvPr/>
            </p:nvSpPr>
            <p:spPr>
              <a:xfrm>
                <a:off x="9410700" y="10388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31" name="Oval 8030"/>
              <p:cNvSpPr/>
              <p:nvPr/>
            </p:nvSpPr>
            <p:spPr>
              <a:xfrm>
                <a:off x="9563100" y="11912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32" name="Oval 8031"/>
              <p:cNvSpPr/>
              <p:nvPr/>
            </p:nvSpPr>
            <p:spPr>
              <a:xfrm>
                <a:off x="9124950" y="11721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33" name="Oval 8032"/>
              <p:cNvSpPr/>
              <p:nvPr/>
            </p:nvSpPr>
            <p:spPr>
              <a:xfrm>
                <a:off x="9277350" y="13245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34" name="Oval 8033"/>
              <p:cNvSpPr/>
              <p:nvPr/>
            </p:nvSpPr>
            <p:spPr>
              <a:xfrm>
                <a:off x="9429750" y="14769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35" name="Oval 8034"/>
              <p:cNvSpPr/>
              <p:nvPr/>
            </p:nvSpPr>
            <p:spPr>
              <a:xfrm>
                <a:off x="9886950" y="7340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36" name="Oval 8035"/>
              <p:cNvSpPr/>
              <p:nvPr/>
            </p:nvSpPr>
            <p:spPr>
              <a:xfrm>
                <a:off x="10039350" y="8864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37" name="Oval 8036"/>
              <p:cNvSpPr/>
              <p:nvPr/>
            </p:nvSpPr>
            <p:spPr>
              <a:xfrm>
                <a:off x="9944100" y="4863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38" name="Oval 8037"/>
              <p:cNvSpPr/>
              <p:nvPr/>
            </p:nvSpPr>
            <p:spPr>
              <a:xfrm>
                <a:off x="10096500" y="6387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39" name="Oval 8038"/>
              <p:cNvSpPr/>
              <p:nvPr/>
            </p:nvSpPr>
            <p:spPr>
              <a:xfrm>
                <a:off x="10248900" y="7911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40" name="Oval 8039"/>
              <p:cNvSpPr/>
              <p:nvPr/>
            </p:nvSpPr>
            <p:spPr>
              <a:xfrm>
                <a:off x="10401300" y="9435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41" name="Oval 8040"/>
              <p:cNvSpPr/>
              <p:nvPr/>
            </p:nvSpPr>
            <p:spPr>
              <a:xfrm>
                <a:off x="9810750" y="7721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42" name="Oval 8041"/>
              <p:cNvSpPr/>
              <p:nvPr/>
            </p:nvSpPr>
            <p:spPr>
              <a:xfrm>
                <a:off x="10229850" y="2768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43" name="Oval 8042"/>
              <p:cNvSpPr/>
              <p:nvPr/>
            </p:nvSpPr>
            <p:spPr>
              <a:xfrm>
                <a:off x="10382250" y="4292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44" name="Oval 8043"/>
              <p:cNvSpPr/>
              <p:nvPr/>
            </p:nvSpPr>
            <p:spPr>
              <a:xfrm>
                <a:off x="10534650" y="5816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45" name="Oval 8044"/>
              <p:cNvSpPr/>
              <p:nvPr/>
            </p:nvSpPr>
            <p:spPr>
              <a:xfrm>
                <a:off x="10687050" y="7340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46" name="Oval 8045"/>
              <p:cNvSpPr/>
              <p:nvPr/>
            </p:nvSpPr>
            <p:spPr>
              <a:xfrm>
                <a:off x="10839450" y="8864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47" name="Oval 8046"/>
              <p:cNvSpPr/>
              <p:nvPr/>
            </p:nvSpPr>
            <p:spPr>
              <a:xfrm>
                <a:off x="10591800" y="3339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48" name="Oval 8047"/>
              <p:cNvSpPr/>
              <p:nvPr/>
            </p:nvSpPr>
            <p:spPr>
              <a:xfrm>
                <a:off x="10744200" y="4863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49" name="Oval 8048"/>
              <p:cNvSpPr/>
              <p:nvPr/>
            </p:nvSpPr>
            <p:spPr>
              <a:xfrm>
                <a:off x="10896600" y="6387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50" name="Oval 8049"/>
              <p:cNvSpPr/>
              <p:nvPr/>
            </p:nvSpPr>
            <p:spPr>
              <a:xfrm>
                <a:off x="10458450" y="6197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51" name="Oval 8050"/>
              <p:cNvSpPr/>
              <p:nvPr/>
            </p:nvSpPr>
            <p:spPr>
              <a:xfrm>
                <a:off x="10610850" y="7721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52" name="Oval 8051"/>
              <p:cNvSpPr/>
              <p:nvPr/>
            </p:nvSpPr>
            <p:spPr>
              <a:xfrm>
                <a:off x="10763250" y="9245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53" name="Oval 8052"/>
              <p:cNvSpPr/>
              <p:nvPr/>
            </p:nvSpPr>
            <p:spPr>
              <a:xfrm>
                <a:off x="9829800" y="10959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54" name="Oval 8053"/>
              <p:cNvSpPr/>
              <p:nvPr/>
            </p:nvSpPr>
            <p:spPr>
              <a:xfrm>
                <a:off x="9982200" y="12483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55" name="Oval 8054"/>
              <p:cNvSpPr/>
              <p:nvPr/>
            </p:nvSpPr>
            <p:spPr>
              <a:xfrm>
                <a:off x="10134600" y="14007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56" name="Oval 8055"/>
              <p:cNvSpPr/>
              <p:nvPr/>
            </p:nvSpPr>
            <p:spPr>
              <a:xfrm>
                <a:off x="10287000" y="15531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57" name="Oval 8056"/>
              <p:cNvSpPr/>
              <p:nvPr/>
            </p:nvSpPr>
            <p:spPr>
              <a:xfrm>
                <a:off x="10439400" y="17055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58" name="Oval 8057"/>
              <p:cNvSpPr/>
              <p:nvPr/>
            </p:nvSpPr>
            <p:spPr>
              <a:xfrm>
                <a:off x="10591800" y="18579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59" name="Oval 8058"/>
              <p:cNvSpPr/>
              <p:nvPr/>
            </p:nvSpPr>
            <p:spPr>
              <a:xfrm>
                <a:off x="10744200" y="20103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60" name="Oval 8059"/>
              <p:cNvSpPr/>
              <p:nvPr/>
            </p:nvSpPr>
            <p:spPr>
              <a:xfrm>
                <a:off x="10896600" y="21627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61" name="Oval 8060"/>
              <p:cNvSpPr/>
              <p:nvPr/>
            </p:nvSpPr>
            <p:spPr>
              <a:xfrm>
                <a:off x="10001250" y="16865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62" name="Oval 8061"/>
              <p:cNvSpPr/>
              <p:nvPr/>
            </p:nvSpPr>
            <p:spPr>
              <a:xfrm>
                <a:off x="10153650" y="18389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63" name="Oval 8062"/>
              <p:cNvSpPr/>
              <p:nvPr/>
            </p:nvSpPr>
            <p:spPr>
              <a:xfrm>
                <a:off x="10306050" y="19913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64" name="Oval 8063"/>
              <p:cNvSpPr/>
              <p:nvPr/>
            </p:nvSpPr>
            <p:spPr>
              <a:xfrm>
                <a:off x="10191750" y="11531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65" name="Oval 8064"/>
              <p:cNvSpPr/>
              <p:nvPr/>
            </p:nvSpPr>
            <p:spPr>
              <a:xfrm>
                <a:off x="10344150" y="13055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66" name="Oval 8065"/>
              <p:cNvSpPr/>
              <p:nvPr/>
            </p:nvSpPr>
            <p:spPr>
              <a:xfrm>
                <a:off x="10496550" y="14579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67" name="Oval 8066"/>
              <p:cNvSpPr/>
              <p:nvPr/>
            </p:nvSpPr>
            <p:spPr>
              <a:xfrm>
                <a:off x="10648950" y="16103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68" name="Oval 8067"/>
              <p:cNvSpPr/>
              <p:nvPr/>
            </p:nvSpPr>
            <p:spPr>
              <a:xfrm>
                <a:off x="10801350" y="17627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69" name="Oval 8068"/>
              <p:cNvSpPr/>
              <p:nvPr/>
            </p:nvSpPr>
            <p:spPr>
              <a:xfrm>
                <a:off x="10953750" y="19151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70" name="Oval 8069"/>
              <p:cNvSpPr/>
              <p:nvPr/>
            </p:nvSpPr>
            <p:spPr>
              <a:xfrm>
                <a:off x="10363200" y="17436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71" name="Oval 8070"/>
              <p:cNvSpPr/>
              <p:nvPr/>
            </p:nvSpPr>
            <p:spPr>
              <a:xfrm>
                <a:off x="10515600" y="18960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72" name="Oval 8071"/>
              <p:cNvSpPr/>
              <p:nvPr/>
            </p:nvSpPr>
            <p:spPr>
              <a:xfrm>
                <a:off x="10668000" y="20484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73" name="Oval 8072"/>
              <p:cNvSpPr/>
              <p:nvPr/>
            </p:nvSpPr>
            <p:spPr>
              <a:xfrm>
                <a:off x="10687050" y="11531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74" name="Oval 8073"/>
              <p:cNvSpPr/>
              <p:nvPr/>
            </p:nvSpPr>
            <p:spPr>
              <a:xfrm>
                <a:off x="10915650" y="10769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75" name="Oval 8074"/>
              <p:cNvSpPr/>
              <p:nvPr/>
            </p:nvSpPr>
            <p:spPr>
              <a:xfrm>
                <a:off x="10839450" y="13055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76" name="Oval 8075"/>
              <p:cNvSpPr/>
              <p:nvPr/>
            </p:nvSpPr>
            <p:spPr>
              <a:xfrm>
                <a:off x="10991850" y="14579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77" name="Oval 8076"/>
              <p:cNvSpPr/>
              <p:nvPr/>
            </p:nvSpPr>
            <p:spPr>
              <a:xfrm>
                <a:off x="11144250" y="16103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78" name="Oval 8077"/>
              <p:cNvSpPr/>
              <p:nvPr/>
            </p:nvSpPr>
            <p:spPr>
              <a:xfrm>
                <a:off x="11296650" y="17627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79" name="Oval 8078"/>
              <p:cNvSpPr/>
              <p:nvPr/>
            </p:nvSpPr>
            <p:spPr>
              <a:xfrm>
                <a:off x="9315450" y="16293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80" name="Oval 8079"/>
              <p:cNvSpPr/>
              <p:nvPr/>
            </p:nvSpPr>
            <p:spPr>
              <a:xfrm>
                <a:off x="11201400" y="20295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81" name="Oval 8080"/>
              <p:cNvSpPr/>
              <p:nvPr/>
            </p:nvSpPr>
            <p:spPr>
              <a:xfrm>
                <a:off x="9163050" y="20865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82" name="Oval 8081"/>
              <p:cNvSpPr/>
              <p:nvPr/>
            </p:nvSpPr>
            <p:spPr>
              <a:xfrm>
                <a:off x="9467850" y="17817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83" name="Oval 8082"/>
              <p:cNvSpPr/>
              <p:nvPr/>
            </p:nvSpPr>
            <p:spPr>
              <a:xfrm>
                <a:off x="9715500" y="18008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84" name="Oval 8083"/>
              <p:cNvSpPr/>
              <p:nvPr/>
            </p:nvSpPr>
            <p:spPr>
              <a:xfrm>
                <a:off x="9753600" y="14769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85" name="Oval 8084"/>
              <p:cNvSpPr/>
              <p:nvPr/>
            </p:nvSpPr>
            <p:spPr>
              <a:xfrm>
                <a:off x="7981950" y="6578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86" name="Oval 8085"/>
              <p:cNvSpPr/>
              <p:nvPr/>
            </p:nvSpPr>
            <p:spPr>
              <a:xfrm>
                <a:off x="8953500" y="6197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87" name="Oval 8086"/>
              <p:cNvSpPr/>
              <p:nvPr/>
            </p:nvSpPr>
            <p:spPr>
              <a:xfrm>
                <a:off x="8553450" y="81024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88" name="Oval 8087"/>
              <p:cNvSpPr/>
              <p:nvPr/>
            </p:nvSpPr>
            <p:spPr>
              <a:xfrm>
                <a:off x="9734550" y="3911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89" name="Oval 8088"/>
              <p:cNvSpPr/>
              <p:nvPr/>
            </p:nvSpPr>
            <p:spPr>
              <a:xfrm>
                <a:off x="9048750" y="3149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90" name="Oval 8089"/>
              <p:cNvSpPr/>
              <p:nvPr/>
            </p:nvSpPr>
            <p:spPr>
              <a:xfrm>
                <a:off x="9239250" y="2387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91" name="Oval 8090"/>
              <p:cNvSpPr/>
              <p:nvPr/>
            </p:nvSpPr>
            <p:spPr>
              <a:xfrm>
                <a:off x="9220200" y="600621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92" name="Oval 8091"/>
              <p:cNvSpPr/>
              <p:nvPr/>
            </p:nvSpPr>
            <p:spPr>
              <a:xfrm>
                <a:off x="9448800" y="4863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93" name="Oval 8092"/>
              <p:cNvSpPr/>
              <p:nvPr/>
            </p:nvSpPr>
            <p:spPr>
              <a:xfrm>
                <a:off x="9486900" y="1625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94" name="Oval 8093"/>
              <p:cNvSpPr/>
              <p:nvPr/>
            </p:nvSpPr>
            <p:spPr>
              <a:xfrm>
                <a:off x="9563100" y="7721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95" name="Oval 8094"/>
              <p:cNvSpPr/>
              <p:nvPr/>
            </p:nvSpPr>
            <p:spPr>
              <a:xfrm>
                <a:off x="9867900" y="1244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96" name="Oval 8095"/>
              <p:cNvSpPr/>
              <p:nvPr/>
            </p:nvSpPr>
            <p:spPr>
              <a:xfrm>
                <a:off x="8172450" y="4482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97" name="Oval 8096"/>
              <p:cNvSpPr/>
              <p:nvPr/>
            </p:nvSpPr>
            <p:spPr>
              <a:xfrm>
                <a:off x="8324850" y="6006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98" name="Oval 8097"/>
              <p:cNvSpPr/>
              <p:nvPr/>
            </p:nvSpPr>
            <p:spPr>
              <a:xfrm>
                <a:off x="8458200" y="2387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99" name="Oval 8098"/>
              <p:cNvSpPr/>
              <p:nvPr/>
            </p:nvSpPr>
            <p:spPr>
              <a:xfrm>
                <a:off x="8610600" y="3911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00" name="Oval 8099"/>
              <p:cNvSpPr/>
              <p:nvPr/>
            </p:nvSpPr>
            <p:spPr>
              <a:xfrm>
                <a:off x="8763000" y="5435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01" name="Oval 8100"/>
              <p:cNvSpPr/>
              <p:nvPr/>
            </p:nvSpPr>
            <p:spPr>
              <a:xfrm>
                <a:off x="8667750" y="1434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02" name="Oval 8101"/>
              <p:cNvSpPr/>
              <p:nvPr/>
            </p:nvSpPr>
            <p:spPr>
              <a:xfrm>
                <a:off x="8820150" y="29589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03" name="Oval 8102"/>
              <p:cNvSpPr/>
              <p:nvPr/>
            </p:nvSpPr>
            <p:spPr>
              <a:xfrm>
                <a:off x="9791700" y="20865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04" name="Oval 8103"/>
              <p:cNvSpPr/>
              <p:nvPr/>
            </p:nvSpPr>
            <p:spPr>
              <a:xfrm>
                <a:off x="9963150" y="19722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05" name="Oval 8104"/>
              <p:cNvSpPr/>
              <p:nvPr/>
            </p:nvSpPr>
            <p:spPr>
              <a:xfrm>
                <a:off x="9505950" y="21246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06" name="Oval 8105"/>
              <p:cNvSpPr/>
              <p:nvPr/>
            </p:nvSpPr>
            <p:spPr>
              <a:xfrm>
                <a:off x="9658350" y="23532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07" name="Oval 8106"/>
              <p:cNvSpPr/>
              <p:nvPr/>
            </p:nvSpPr>
            <p:spPr>
              <a:xfrm>
                <a:off x="9829800" y="22389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08" name="Oval 8107"/>
              <p:cNvSpPr/>
              <p:nvPr/>
            </p:nvSpPr>
            <p:spPr>
              <a:xfrm>
                <a:off x="9372600" y="23913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09" name="Oval 8108"/>
              <p:cNvSpPr/>
              <p:nvPr/>
            </p:nvSpPr>
            <p:spPr>
              <a:xfrm>
                <a:off x="10115550" y="21627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10" name="Oval 8109"/>
              <p:cNvSpPr/>
              <p:nvPr/>
            </p:nvSpPr>
            <p:spPr>
              <a:xfrm>
                <a:off x="10572750" y="2372346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11" name="Oval 8110"/>
              <p:cNvSpPr/>
              <p:nvPr/>
            </p:nvSpPr>
            <p:spPr>
              <a:xfrm>
                <a:off x="10058400" y="24675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12" name="Oval 8111"/>
              <p:cNvSpPr/>
              <p:nvPr/>
            </p:nvSpPr>
            <p:spPr>
              <a:xfrm>
                <a:off x="10229850" y="23532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13" name="Oval 8112"/>
              <p:cNvSpPr/>
              <p:nvPr/>
            </p:nvSpPr>
            <p:spPr>
              <a:xfrm>
                <a:off x="9772650" y="25056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14" name="Oval 8113"/>
              <p:cNvSpPr/>
              <p:nvPr/>
            </p:nvSpPr>
            <p:spPr>
              <a:xfrm>
                <a:off x="9925050" y="27342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15" name="Oval 8114"/>
              <p:cNvSpPr/>
              <p:nvPr/>
            </p:nvSpPr>
            <p:spPr>
              <a:xfrm>
                <a:off x="10096500" y="26199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16" name="Oval 8115"/>
              <p:cNvSpPr/>
              <p:nvPr/>
            </p:nvSpPr>
            <p:spPr>
              <a:xfrm>
                <a:off x="9639300" y="27723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17" name="Oval 8116"/>
              <p:cNvSpPr/>
              <p:nvPr/>
            </p:nvSpPr>
            <p:spPr>
              <a:xfrm>
                <a:off x="10382250" y="2543796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18" name="Oval 8117"/>
              <p:cNvSpPr/>
              <p:nvPr/>
            </p:nvSpPr>
            <p:spPr>
              <a:xfrm>
                <a:off x="9867900" y="273491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19" name="Oval 8118"/>
              <p:cNvSpPr/>
              <p:nvPr/>
            </p:nvSpPr>
            <p:spPr>
              <a:xfrm>
                <a:off x="10020300" y="288731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20" name="Oval 8119"/>
              <p:cNvSpPr/>
              <p:nvPr/>
            </p:nvSpPr>
            <p:spPr>
              <a:xfrm>
                <a:off x="10172700" y="303971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21" name="Oval 8120"/>
              <p:cNvSpPr/>
              <p:nvPr/>
            </p:nvSpPr>
            <p:spPr>
              <a:xfrm>
                <a:off x="10325100" y="319211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22" name="Oval 8121"/>
              <p:cNvSpPr/>
              <p:nvPr/>
            </p:nvSpPr>
            <p:spPr>
              <a:xfrm>
                <a:off x="9429750" y="271586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23" name="Oval 8122"/>
              <p:cNvSpPr/>
              <p:nvPr/>
            </p:nvSpPr>
            <p:spPr>
              <a:xfrm>
                <a:off x="9582150" y="286826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24" name="Oval 8123"/>
              <p:cNvSpPr/>
              <p:nvPr/>
            </p:nvSpPr>
            <p:spPr>
              <a:xfrm>
                <a:off x="9734550" y="302066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25" name="Oval 8124"/>
              <p:cNvSpPr/>
              <p:nvPr/>
            </p:nvSpPr>
            <p:spPr>
              <a:xfrm>
                <a:off x="10229850" y="279206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26" name="Oval 8125"/>
              <p:cNvSpPr/>
              <p:nvPr/>
            </p:nvSpPr>
            <p:spPr>
              <a:xfrm>
                <a:off x="11651076" y="680592"/>
                <a:ext cx="323851" cy="324001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27" name="Oval 8126"/>
              <p:cNvSpPr/>
              <p:nvPr/>
            </p:nvSpPr>
            <p:spPr>
              <a:xfrm>
                <a:off x="9791700" y="277301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28" name="Oval 8127"/>
              <p:cNvSpPr/>
              <p:nvPr/>
            </p:nvSpPr>
            <p:spPr>
              <a:xfrm>
                <a:off x="9944100" y="292541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29" name="Oval 8128"/>
              <p:cNvSpPr/>
              <p:nvPr/>
            </p:nvSpPr>
            <p:spPr>
              <a:xfrm>
                <a:off x="10096500" y="3077817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30" name="Oval 8129"/>
              <p:cNvSpPr/>
              <p:nvPr/>
            </p:nvSpPr>
            <p:spPr>
              <a:xfrm>
                <a:off x="10648950" y="2677692"/>
                <a:ext cx="323850" cy="3240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31" name="Oval 8130"/>
              <p:cNvSpPr/>
              <p:nvPr/>
            </p:nvSpPr>
            <p:spPr>
              <a:xfrm>
                <a:off x="11424715" y="656991"/>
                <a:ext cx="323849" cy="324001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32" name="Oval 8131"/>
              <p:cNvSpPr/>
              <p:nvPr/>
            </p:nvSpPr>
            <p:spPr>
              <a:xfrm>
                <a:off x="10896600" y="354213"/>
                <a:ext cx="323850" cy="3240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810" name="Oval 7809"/>
            <p:cNvSpPr/>
            <p:nvPr/>
          </p:nvSpPr>
          <p:spPr>
            <a:xfrm rot="18309936">
              <a:off x="7753643" y="2789698"/>
              <a:ext cx="186620" cy="16874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1" name="Oval 7810"/>
            <p:cNvSpPr/>
            <p:nvPr/>
          </p:nvSpPr>
          <p:spPr>
            <a:xfrm rot="18309936">
              <a:off x="7667173" y="2688493"/>
              <a:ext cx="186620" cy="16874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2" name="Oval 7811"/>
            <p:cNvSpPr/>
            <p:nvPr/>
          </p:nvSpPr>
          <p:spPr>
            <a:xfrm rot="18309936">
              <a:off x="7869107" y="2763618"/>
              <a:ext cx="186620" cy="16874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3" name="Oval 7812"/>
            <p:cNvSpPr/>
            <p:nvPr/>
          </p:nvSpPr>
          <p:spPr>
            <a:xfrm rot="18309936">
              <a:off x="8013566" y="2610251"/>
              <a:ext cx="186620" cy="16874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4" name="Oval 7813"/>
            <p:cNvSpPr/>
            <p:nvPr/>
          </p:nvSpPr>
          <p:spPr>
            <a:xfrm rot="18309936">
              <a:off x="5809144" y="2023428"/>
              <a:ext cx="186620" cy="16874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5" name="Oval 7814"/>
            <p:cNvSpPr/>
            <p:nvPr/>
          </p:nvSpPr>
          <p:spPr>
            <a:xfrm rot="18309936">
              <a:off x="7975503" y="2784862"/>
              <a:ext cx="186620" cy="16874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6" name="Oval 7815"/>
            <p:cNvSpPr/>
            <p:nvPr/>
          </p:nvSpPr>
          <p:spPr>
            <a:xfrm rot="18309936">
              <a:off x="9784546" y="1884303"/>
              <a:ext cx="186620" cy="16874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7" name="Oval 7816"/>
            <p:cNvSpPr/>
            <p:nvPr/>
          </p:nvSpPr>
          <p:spPr>
            <a:xfrm rot="18309936">
              <a:off x="9652095" y="2328271"/>
              <a:ext cx="186620" cy="16874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8" name="Oval 7817"/>
            <p:cNvSpPr/>
            <p:nvPr/>
          </p:nvSpPr>
          <p:spPr>
            <a:xfrm rot="18309936">
              <a:off x="9778460" y="2216419"/>
              <a:ext cx="186620" cy="16874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9" name="Oval 7818"/>
            <p:cNvSpPr/>
            <p:nvPr/>
          </p:nvSpPr>
          <p:spPr>
            <a:xfrm rot="18309936">
              <a:off x="9794855" y="2005732"/>
              <a:ext cx="186620" cy="16874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20" name="Oval 7819"/>
            <p:cNvSpPr/>
            <p:nvPr/>
          </p:nvSpPr>
          <p:spPr>
            <a:xfrm rot="18309936">
              <a:off x="9491867" y="2423371"/>
              <a:ext cx="186620" cy="16874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630" name="Group 6629"/>
          <p:cNvGrpSpPr/>
          <p:nvPr/>
        </p:nvGrpSpPr>
        <p:grpSpPr>
          <a:xfrm rot="21514252">
            <a:off x="6065084" y="300390"/>
            <a:ext cx="3992506" cy="3043150"/>
            <a:chOff x="6568184" y="491604"/>
            <a:chExt cx="3992506" cy="3043150"/>
          </a:xfrm>
        </p:grpSpPr>
        <p:grpSp>
          <p:nvGrpSpPr>
            <p:cNvPr id="6631" name="Group 6630"/>
            <p:cNvGrpSpPr/>
            <p:nvPr/>
          </p:nvGrpSpPr>
          <p:grpSpPr>
            <a:xfrm rot="17196955">
              <a:off x="6201118" y="880035"/>
              <a:ext cx="3006445" cy="2272313"/>
              <a:chOff x="6746770" y="342623"/>
              <a:chExt cx="3681392" cy="2784747"/>
            </a:xfrm>
          </p:grpSpPr>
          <p:sp>
            <p:nvSpPr>
              <p:cNvPr id="6813" name="Oval 6812"/>
              <p:cNvSpPr/>
              <p:nvPr/>
            </p:nvSpPr>
            <p:spPr>
              <a:xfrm rot="15200309">
                <a:off x="7692358" y="1210217"/>
                <a:ext cx="273572" cy="244953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14" name="Oval 6813"/>
              <p:cNvSpPr/>
              <p:nvPr/>
            </p:nvSpPr>
            <p:spPr>
              <a:xfrm rot="15200309">
                <a:off x="7958386" y="1120466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15" name="Oval 6814"/>
              <p:cNvSpPr/>
              <p:nvPr/>
            </p:nvSpPr>
            <p:spPr>
              <a:xfrm rot="15200309">
                <a:off x="7881602" y="1392805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16" name="Oval 6815"/>
              <p:cNvSpPr/>
              <p:nvPr/>
            </p:nvSpPr>
            <p:spPr>
              <a:xfrm rot="15200309">
                <a:off x="8122334" y="869162"/>
                <a:ext cx="184943" cy="166640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17" name="Oval 6816"/>
              <p:cNvSpPr/>
              <p:nvPr/>
            </p:nvSpPr>
            <p:spPr>
              <a:xfrm rot="15200309">
                <a:off x="7836746" y="1081932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18" name="Oval 6817"/>
              <p:cNvSpPr/>
              <p:nvPr/>
            </p:nvSpPr>
            <p:spPr>
              <a:xfrm rot="15200309">
                <a:off x="8265042" y="1093754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19" name="Oval 6818"/>
              <p:cNvSpPr/>
              <p:nvPr/>
            </p:nvSpPr>
            <p:spPr>
              <a:xfrm rot="15200309">
                <a:off x="8228669" y="1272099"/>
                <a:ext cx="184943" cy="1666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20" name="Oval 6819"/>
              <p:cNvSpPr/>
              <p:nvPr/>
            </p:nvSpPr>
            <p:spPr>
              <a:xfrm rot="15200309">
                <a:off x="8340908" y="844850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21" name="Oval 6820"/>
              <p:cNvSpPr/>
              <p:nvPr/>
            </p:nvSpPr>
            <p:spPr>
              <a:xfrm rot="15200309">
                <a:off x="8130154" y="1401609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822" name="Group 6821"/>
              <p:cNvGrpSpPr/>
              <p:nvPr/>
            </p:nvGrpSpPr>
            <p:grpSpPr>
              <a:xfrm flipH="1">
                <a:off x="8356282" y="534304"/>
                <a:ext cx="555931" cy="753717"/>
                <a:chOff x="7222320" y="27700"/>
                <a:chExt cx="468684" cy="678720"/>
              </a:xfrm>
            </p:grpSpPr>
            <p:sp>
              <p:nvSpPr>
                <p:cNvPr id="6981" name="Oval 6980"/>
                <p:cNvSpPr/>
                <p:nvPr/>
              </p:nvSpPr>
              <p:spPr>
                <a:xfrm rot="13721609">
                  <a:off x="7213168" y="66321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2" name="Oval 6981"/>
                <p:cNvSpPr/>
                <p:nvPr/>
              </p:nvSpPr>
              <p:spPr>
                <a:xfrm rot="13721609">
                  <a:off x="7355876" y="29091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3" name="Oval 6982"/>
                <p:cNvSpPr/>
                <p:nvPr/>
              </p:nvSpPr>
              <p:spPr>
                <a:xfrm rot="13721609">
                  <a:off x="7319503" y="469258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4" name="Oval 6983"/>
                <p:cNvSpPr/>
                <p:nvPr/>
              </p:nvSpPr>
              <p:spPr>
                <a:xfrm rot="13721609">
                  <a:off x="7431742" y="4200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5" name="Oval 6984"/>
                <p:cNvSpPr/>
                <p:nvPr/>
              </p:nvSpPr>
              <p:spPr>
                <a:xfrm rot="13721609">
                  <a:off x="7220988" y="598768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823" name="Oval 6822"/>
              <p:cNvSpPr/>
              <p:nvPr/>
            </p:nvSpPr>
            <p:spPr>
              <a:xfrm rot="15200309">
                <a:off x="8414313" y="1162644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24" name="Oval 6823"/>
              <p:cNvSpPr/>
              <p:nvPr/>
            </p:nvSpPr>
            <p:spPr>
              <a:xfrm rot="15200309">
                <a:off x="7989323" y="64438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25" name="Oval 6824"/>
              <p:cNvSpPr/>
              <p:nvPr/>
            </p:nvSpPr>
            <p:spPr>
              <a:xfrm rot="15200309">
                <a:off x="7717230" y="663740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26" name="Oval 6825"/>
              <p:cNvSpPr/>
              <p:nvPr/>
            </p:nvSpPr>
            <p:spPr>
              <a:xfrm rot="15200309">
                <a:off x="7911944" y="872170"/>
                <a:ext cx="184943" cy="1666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827" name="Oval 6826"/>
              <p:cNvSpPr/>
              <p:nvPr/>
            </p:nvSpPr>
            <p:spPr>
              <a:xfrm rot="15200309">
                <a:off x="7587125" y="745134"/>
                <a:ext cx="112197" cy="103108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28" name="Oval 6827"/>
              <p:cNvSpPr/>
              <p:nvPr/>
            </p:nvSpPr>
            <p:spPr>
              <a:xfrm rot="15200309">
                <a:off x="8265040" y="750333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29" name="Oval 6828"/>
              <p:cNvSpPr/>
              <p:nvPr/>
            </p:nvSpPr>
            <p:spPr>
              <a:xfrm rot="15200309">
                <a:off x="7926109" y="541497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30" name="Oval 6829"/>
              <p:cNvSpPr/>
              <p:nvPr/>
            </p:nvSpPr>
            <p:spPr>
              <a:xfrm rot="15200309">
                <a:off x="8198949" y="545105"/>
                <a:ext cx="112197" cy="103108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831" name="Group 6830"/>
              <p:cNvGrpSpPr/>
              <p:nvPr/>
            </p:nvGrpSpPr>
            <p:grpSpPr>
              <a:xfrm>
                <a:off x="8612794" y="417913"/>
                <a:ext cx="441821" cy="582109"/>
                <a:chOff x="8270267" y="21557"/>
                <a:chExt cx="441821" cy="582109"/>
              </a:xfrm>
              <a:solidFill>
                <a:srgbClr val="005000"/>
              </a:solidFill>
            </p:grpSpPr>
            <p:sp>
              <p:nvSpPr>
                <p:cNvPr id="6977" name="Oval 6976"/>
                <p:cNvSpPr/>
                <p:nvPr/>
              </p:nvSpPr>
              <p:spPr>
                <a:xfrm rot="15200309">
                  <a:off x="8433989" y="344403"/>
                  <a:ext cx="273572" cy="244953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8" name="Oval 6977"/>
                <p:cNvSpPr/>
                <p:nvPr/>
              </p:nvSpPr>
              <p:spPr>
                <a:xfrm rot="15200309">
                  <a:off x="8604435" y="211728"/>
                  <a:ext cx="112197" cy="103108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9" name="Oval 6978"/>
                <p:cNvSpPr/>
                <p:nvPr/>
              </p:nvSpPr>
              <p:spPr>
                <a:xfrm rot="15200309">
                  <a:off x="8265722" y="57935"/>
                  <a:ext cx="112197" cy="103108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0" name="Oval 6979"/>
                <p:cNvSpPr/>
                <p:nvPr/>
              </p:nvSpPr>
              <p:spPr>
                <a:xfrm rot="15200309">
                  <a:off x="8448626" y="26102"/>
                  <a:ext cx="112197" cy="103108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832" name="Oval 6831"/>
              <p:cNvSpPr/>
              <p:nvPr/>
            </p:nvSpPr>
            <p:spPr>
              <a:xfrm rot="15200309">
                <a:off x="7448940" y="856742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833" name="Oval 6832"/>
              <p:cNvSpPr/>
              <p:nvPr/>
            </p:nvSpPr>
            <p:spPr>
              <a:xfrm rot="15200309">
                <a:off x="8385715" y="1338657"/>
                <a:ext cx="273572" cy="244953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34" name="Oval 6833"/>
              <p:cNvSpPr/>
              <p:nvPr/>
            </p:nvSpPr>
            <p:spPr>
              <a:xfrm rot="15200309">
                <a:off x="7520171" y="44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35" name="Oval 6834"/>
              <p:cNvSpPr/>
              <p:nvPr/>
            </p:nvSpPr>
            <p:spPr>
              <a:xfrm rot="15200309">
                <a:off x="7751566" y="465543"/>
                <a:ext cx="184943" cy="166640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836" name="Oval 6835"/>
              <p:cNvSpPr/>
              <p:nvPr/>
            </p:nvSpPr>
            <p:spPr>
              <a:xfrm rot="15200309">
                <a:off x="7643278" y="913010"/>
                <a:ext cx="184943" cy="1666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837" name="Oval 6836"/>
              <p:cNvSpPr/>
              <p:nvPr/>
            </p:nvSpPr>
            <p:spPr>
              <a:xfrm rot="15200309">
                <a:off x="7545773" y="1099866"/>
                <a:ext cx="112197" cy="103108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838" name="Group 6837"/>
              <p:cNvGrpSpPr/>
              <p:nvPr/>
            </p:nvGrpSpPr>
            <p:grpSpPr>
              <a:xfrm rot="8358179">
                <a:off x="6990342" y="489833"/>
                <a:ext cx="629644" cy="751127"/>
                <a:chOff x="6321012" y="172620"/>
                <a:chExt cx="629644" cy="751127"/>
              </a:xfrm>
            </p:grpSpPr>
            <p:sp>
              <p:nvSpPr>
                <p:cNvPr id="6968" name="Oval 6967"/>
                <p:cNvSpPr/>
                <p:nvPr/>
              </p:nvSpPr>
              <p:spPr>
                <a:xfrm rot="15200309">
                  <a:off x="6699666" y="798161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9" name="Oval 6968"/>
                <p:cNvSpPr/>
                <p:nvPr/>
              </p:nvSpPr>
              <p:spPr>
                <a:xfrm rot="15200309">
                  <a:off x="6580150" y="379969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0" name="Oval 6969"/>
                <p:cNvSpPr/>
                <p:nvPr/>
              </p:nvSpPr>
              <p:spPr>
                <a:xfrm rot="15200309">
                  <a:off x="6774864" y="58839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71" name="Oval 6970"/>
                <p:cNvSpPr/>
                <p:nvPr/>
              </p:nvSpPr>
              <p:spPr>
                <a:xfrm rot="15200309">
                  <a:off x="6450045" y="46136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2" name="Oval 6971"/>
                <p:cNvSpPr/>
                <p:nvPr/>
              </p:nvSpPr>
              <p:spPr>
                <a:xfrm rot="15200309">
                  <a:off x="6789029" y="257726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3" name="Oval 6972"/>
                <p:cNvSpPr/>
                <p:nvPr/>
              </p:nvSpPr>
              <p:spPr>
                <a:xfrm rot="15200309">
                  <a:off x="6311860" y="572971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74" name="Oval 6973"/>
                <p:cNvSpPr/>
                <p:nvPr/>
              </p:nvSpPr>
              <p:spPr>
                <a:xfrm rot="15200309">
                  <a:off x="6614486" y="181772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75" name="Oval 6974"/>
                <p:cNvSpPr/>
                <p:nvPr/>
              </p:nvSpPr>
              <p:spPr>
                <a:xfrm rot="15200309">
                  <a:off x="6506198" y="62923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76" name="Oval 6975"/>
                <p:cNvSpPr/>
                <p:nvPr/>
              </p:nvSpPr>
              <p:spPr>
                <a:xfrm rot="15200309">
                  <a:off x="6408693" y="816095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39" name="Group 6838"/>
              <p:cNvGrpSpPr/>
              <p:nvPr/>
            </p:nvGrpSpPr>
            <p:grpSpPr>
              <a:xfrm rot="14149929">
                <a:off x="7283466" y="1241266"/>
                <a:ext cx="405183" cy="469718"/>
                <a:chOff x="8270267" y="21557"/>
                <a:chExt cx="441821" cy="582109"/>
              </a:xfrm>
            </p:grpSpPr>
            <p:sp>
              <p:nvSpPr>
                <p:cNvPr id="6964" name="Oval 6963"/>
                <p:cNvSpPr/>
                <p:nvPr/>
              </p:nvSpPr>
              <p:spPr>
                <a:xfrm rot="15200309">
                  <a:off x="8433989" y="34440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5" name="Oval 6964"/>
                <p:cNvSpPr/>
                <p:nvPr/>
              </p:nvSpPr>
              <p:spPr>
                <a:xfrm rot="15200309">
                  <a:off x="8604435" y="211728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6" name="Oval 6965"/>
                <p:cNvSpPr/>
                <p:nvPr/>
              </p:nvSpPr>
              <p:spPr>
                <a:xfrm rot="15200309">
                  <a:off x="8265722" y="5793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7" name="Oval 6966"/>
                <p:cNvSpPr/>
                <p:nvPr/>
              </p:nvSpPr>
              <p:spPr>
                <a:xfrm rot="15200309">
                  <a:off x="8448626" y="26102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840" name="Oval 6839"/>
              <p:cNvSpPr/>
              <p:nvPr/>
            </p:nvSpPr>
            <p:spPr>
              <a:xfrm rot="7878391" flipH="1">
                <a:off x="7538226" y="1457747"/>
                <a:ext cx="205379" cy="197661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841" name="Group 6840"/>
              <p:cNvGrpSpPr/>
              <p:nvPr/>
            </p:nvGrpSpPr>
            <p:grpSpPr>
              <a:xfrm rot="6599075" flipH="1">
                <a:off x="6763000" y="1026257"/>
                <a:ext cx="555931" cy="588392"/>
                <a:chOff x="7222320" y="-108276"/>
                <a:chExt cx="468684" cy="529845"/>
              </a:xfrm>
            </p:grpSpPr>
            <p:sp>
              <p:nvSpPr>
                <p:cNvPr id="6959" name="Oval 6958"/>
                <p:cNvSpPr/>
                <p:nvPr/>
              </p:nvSpPr>
              <p:spPr>
                <a:xfrm rot="13721609">
                  <a:off x="7213168" y="66321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0" name="Oval 6959"/>
                <p:cNvSpPr/>
                <p:nvPr/>
              </p:nvSpPr>
              <p:spPr>
                <a:xfrm rot="13721609">
                  <a:off x="7578608" y="313917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1" name="Oval 6960"/>
                <p:cNvSpPr/>
                <p:nvPr/>
              </p:nvSpPr>
              <p:spPr>
                <a:xfrm rot="13721609">
                  <a:off x="7326390" y="-9912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2" name="Oval 6961"/>
                <p:cNvSpPr/>
                <p:nvPr/>
              </p:nvSpPr>
              <p:spPr>
                <a:xfrm rot="13721609">
                  <a:off x="7431742" y="42009"/>
                  <a:ext cx="273572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3" name="Oval 6962"/>
                <p:cNvSpPr/>
                <p:nvPr/>
              </p:nvSpPr>
              <p:spPr>
                <a:xfrm rot="13721609">
                  <a:off x="7343251" y="268793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842" name="Oval 6841"/>
              <p:cNvSpPr/>
              <p:nvPr/>
            </p:nvSpPr>
            <p:spPr>
              <a:xfrm rot="15200309">
                <a:off x="7881305" y="2365494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43" name="Oval 6842"/>
              <p:cNvSpPr/>
              <p:nvPr/>
            </p:nvSpPr>
            <p:spPr>
              <a:xfrm rot="15200309">
                <a:off x="8147333" y="2275743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44" name="Oval 6843"/>
              <p:cNvSpPr/>
              <p:nvPr/>
            </p:nvSpPr>
            <p:spPr>
              <a:xfrm rot="15200309">
                <a:off x="8070549" y="2548082"/>
                <a:ext cx="184943" cy="166640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45" name="Oval 6844"/>
              <p:cNvSpPr/>
              <p:nvPr/>
            </p:nvSpPr>
            <p:spPr>
              <a:xfrm rot="15200309">
                <a:off x="8311281" y="2024439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46" name="Oval 6845"/>
              <p:cNvSpPr/>
              <p:nvPr/>
            </p:nvSpPr>
            <p:spPr>
              <a:xfrm rot="15200309">
                <a:off x="8025693" y="2237209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47" name="Oval 6846"/>
              <p:cNvSpPr/>
              <p:nvPr/>
            </p:nvSpPr>
            <p:spPr>
              <a:xfrm rot="15200309">
                <a:off x="8453989" y="2249031"/>
                <a:ext cx="112197" cy="103108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48" name="Oval 6847"/>
              <p:cNvSpPr/>
              <p:nvPr/>
            </p:nvSpPr>
            <p:spPr>
              <a:xfrm rot="15200309">
                <a:off x="8417616" y="2427376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49" name="Oval 6848"/>
              <p:cNvSpPr/>
              <p:nvPr/>
            </p:nvSpPr>
            <p:spPr>
              <a:xfrm rot="15200309">
                <a:off x="8529855" y="2000127"/>
                <a:ext cx="273572" cy="244953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50" name="Oval 6849"/>
              <p:cNvSpPr/>
              <p:nvPr/>
            </p:nvSpPr>
            <p:spPr>
              <a:xfrm rot="15200309">
                <a:off x="8319101" y="2556886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851" name="Group 6850"/>
              <p:cNvGrpSpPr/>
              <p:nvPr/>
            </p:nvGrpSpPr>
            <p:grpSpPr>
              <a:xfrm flipH="1">
                <a:off x="8545229" y="1689581"/>
                <a:ext cx="555931" cy="753717"/>
                <a:chOff x="7222320" y="27700"/>
                <a:chExt cx="468684" cy="678720"/>
              </a:xfrm>
            </p:grpSpPr>
            <p:sp>
              <p:nvSpPr>
                <p:cNvPr id="6954" name="Oval 6953"/>
                <p:cNvSpPr/>
                <p:nvPr/>
              </p:nvSpPr>
              <p:spPr>
                <a:xfrm rot="13721609">
                  <a:off x="7213168" y="66321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5" name="Oval 6954"/>
                <p:cNvSpPr/>
                <p:nvPr/>
              </p:nvSpPr>
              <p:spPr>
                <a:xfrm rot="13721609">
                  <a:off x="7355876" y="29091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6" name="Oval 6955"/>
                <p:cNvSpPr/>
                <p:nvPr/>
              </p:nvSpPr>
              <p:spPr>
                <a:xfrm rot="13721609">
                  <a:off x="7319503" y="469258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7" name="Oval 6956"/>
                <p:cNvSpPr/>
                <p:nvPr/>
              </p:nvSpPr>
              <p:spPr>
                <a:xfrm rot="13721609">
                  <a:off x="7431742" y="4200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8" name="Oval 6957"/>
                <p:cNvSpPr/>
                <p:nvPr/>
              </p:nvSpPr>
              <p:spPr>
                <a:xfrm rot="13721609">
                  <a:off x="7220988" y="59876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852" name="Oval 6851"/>
              <p:cNvSpPr/>
              <p:nvPr/>
            </p:nvSpPr>
            <p:spPr>
              <a:xfrm rot="15200309">
                <a:off x="8603260" y="2317921"/>
                <a:ext cx="184943" cy="166640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53" name="Oval 6852"/>
              <p:cNvSpPr/>
              <p:nvPr/>
            </p:nvSpPr>
            <p:spPr>
              <a:xfrm rot="15200309">
                <a:off x="8178270" y="1799666"/>
                <a:ext cx="273572" cy="244953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54" name="Oval 6853"/>
              <p:cNvSpPr/>
              <p:nvPr/>
            </p:nvSpPr>
            <p:spPr>
              <a:xfrm rot="15200309">
                <a:off x="7906177" y="1819017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55" name="Oval 6854"/>
              <p:cNvSpPr/>
              <p:nvPr/>
            </p:nvSpPr>
            <p:spPr>
              <a:xfrm rot="15200309">
                <a:off x="8100891" y="2027447"/>
                <a:ext cx="184943" cy="1666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856" name="Oval 6855"/>
              <p:cNvSpPr/>
              <p:nvPr/>
            </p:nvSpPr>
            <p:spPr>
              <a:xfrm rot="15200309">
                <a:off x="7776072" y="1900411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57" name="Oval 6856"/>
              <p:cNvSpPr/>
              <p:nvPr/>
            </p:nvSpPr>
            <p:spPr>
              <a:xfrm rot="15200309">
                <a:off x="8453987" y="1905610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58" name="Oval 6857"/>
              <p:cNvSpPr/>
              <p:nvPr/>
            </p:nvSpPr>
            <p:spPr>
              <a:xfrm rot="15200309">
                <a:off x="8115056" y="1696774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59" name="Oval 6858"/>
              <p:cNvSpPr/>
              <p:nvPr/>
            </p:nvSpPr>
            <p:spPr>
              <a:xfrm rot="15200309">
                <a:off x="8387896" y="1700382"/>
                <a:ext cx="112197" cy="103108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860" name="Group 6859"/>
              <p:cNvGrpSpPr/>
              <p:nvPr/>
            </p:nvGrpSpPr>
            <p:grpSpPr>
              <a:xfrm>
                <a:off x="8801741" y="1573190"/>
                <a:ext cx="441821" cy="582109"/>
                <a:chOff x="8270267" y="21557"/>
                <a:chExt cx="441821" cy="582109"/>
              </a:xfrm>
            </p:grpSpPr>
            <p:sp>
              <p:nvSpPr>
                <p:cNvPr id="6950" name="Oval 6949"/>
                <p:cNvSpPr/>
                <p:nvPr/>
              </p:nvSpPr>
              <p:spPr>
                <a:xfrm rot="15200309">
                  <a:off x="8433989" y="344403"/>
                  <a:ext cx="273572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1" name="Oval 6950"/>
                <p:cNvSpPr/>
                <p:nvPr/>
              </p:nvSpPr>
              <p:spPr>
                <a:xfrm rot="15200309">
                  <a:off x="8604435" y="21172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2" name="Oval 6951"/>
                <p:cNvSpPr/>
                <p:nvPr/>
              </p:nvSpPr>
              <p:spPr>
                <a:xfrm rot="15200309">
                  <a:off x="8265722" y="5793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3" name="Oval 6952"/>
                <p:cNvSpPr/>
                <p:nvPr/>
              </p:nvSpPr>
              <p:spPr>
                <a:xfrm rot="15200309">
                  <a:off x="8448626" y="26102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861" name="Oval 6860"/>
              <p:cNvSpPr/>
              <p:nvPr/>
            </p:nvSpPr>
            <p:spPr>
              <a:xfrm rot="15200309">
                <a:off x="7637887" y="2012019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862" name="Oval 6861"/>
              <p:cNvSpPr/>
              <p:nvPr/>
            </p:nvSpPr>
            <p:spPr>
              <a:xfrm rot="15200309">
                <a:off x="8574662" y="2493934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63" name="Oval 6862"/>
              <p:cNvSpPr/>
              <p:nvPr/>
            </p:nvSpPr>
            <p:spPr>
              <a:xfrm rot="15200309">
                <a:off x="7709118" y="1603022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64" name="Oval 6863"/>
              <p:cNvSpPr/>
              <p:nvPr/>
            </p:nvSpPr>
            <p:spPr>
              <a:xfrm rot="15200309">
                <a:off x="7940513" y="1620820"/>
                <a:ext cx="184943" cy="166640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865" name="Oval 6864"/>
              <p:cNvSpPr/>
              <p:nvPr/>
            </p:nvSpPr>
            <p:spPr>
              <a:xfrm rot="15200309">
                <a:off x="7832225" y="2068287"/>
                <a:ext cx="184943" cy="1666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866" name="Oval 6865"/>
              <p:cNvSpPr/>
              <p:nvPr/>
            </p:nvSpPr>
            <p:spPr>
              <a:xfrm rot="15200309">
                <a:off x="7734720" y="2255143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867" name="Group 6866"/>
              <p:cNvGrpSpPr/>
              <p:nvPr/>
            </p:nvGrpSpPr>
            <p:grpSpPr>
              <a:xfrm rot="8016676">
                <a:off x="7166860" y="1627927"/>
                <a:ext cx="629644" cy="751127"/>
                <a:chOff x="6321012" y="172620"/>
                <a:chExt cx="629644" cy="751127"/>
              </a:xfrm>
            </p:grpSpPr>
            <p:sp>
              <p:nvSpPr>
                <p:cNvPr id="6941" name="Oval 6940"/>
                <p:cNvSpPr/>
                <p:nvPr/>
              </p:nvSpPr>
              <p:spPr>
                <a:xfrm rot="15200309">
                  <a:off x="6699666" y="798161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2" name="Oval 6941"/>
                <p:cNvSpPr/>
                <p:nvPr/>
              </p:nvSpPr>
              <p:spPr>
                <a:xfrm rot="15200309">
                  <a:off x="6580150" y="37996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3" name="Oval 6942"/>
                <p:cNvSpPr/>
                <p:nvPr/>
              </p:nvSpPr>
              <p:spPr>
                <a:xfrm rot="15200309">
                  <a:off x="6774864" y="58839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44" name="Oval 6943"/>
                <p:cNvSpPr/>
                <p:nvPr/>
              </p:nvSpPr>
              <p:spPr>
                <a:xfrm rot="15200309">
                  <a:off x="6450045" y="461363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5" name="Oval 6944"/>
                <p:cNvSpPr/>
                <p:nvPr/>
              </p:nvSpPr>
              <p:spPr>
                <a:xfrm rot="15200309">
                  <a:off x="6789029" y="257726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6" name="Oval 6945"/>
                <p:cNvSpPr/>
                <p:nvPr/>
              </p:nvSpPr>
              <p:spPr>
                <a:xfrm rot="15200309">
                  <a:off x="6311860" y="572971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47" name="Oval 6946"/>
                <p:cNvSpPr/>
                <p:nvPr/>
              </p:nvSpPr>
              <p:spPr>
                <a:xfrm rot="15200309">
                  <a:off x="6614486" y="181772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48" name="Oval 6947"/>
                <p:cNvSpPr/>
                <p:nvPr/>
              </p:nvSpPr>
              <p:spPr>
                <a:xfrm rot="15200309">
                  <a:off x="6506198" y="62923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49" name="Oval 6948"/>
                <p:cNvSpPr/>
                <p:nvPr/>
              </p:nvSpPr>
              <p:spPr>
                <a:xfrm rot="15200309">
                  <a:off x="6408693" y="816095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68" name="Group 6867"/>
              <p:cNvGrpSpPr/>
              <p:nvPr/>
            </p:nvGrpSpPr>
            <p:grpSpPr>
              <a:xfrm rot="14149929">
                <a:off x="7472413" y="2396543"/>
                <a:ext cx="405183" cy="469718"/>
                <a:chOff x="8270267" y="21557"/>
                <a:chExt cx="441821" cy="582109"/>
              </a:xfrm>
            </p:grpSpPr>
            <p:sp>
              <p:nvSpPr>
                <p:cNvPr id="6937" name="Oval 6936"/>
                <p:cNvSpPr/>
                <p:nvPr/>
              </p:nvSpPr>
              <p:spPr>
                <a:xfrm rot="15200309">
                  <a:off x="8433989" y="34440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8" name="Oval 6937"/>
                <p:cNvSpPr/>
                <p:nvPr/>
              </p:nvSpPr>
              <p:spPr>
                <a:xfrm rot="15200309">
                  <a:off x="8604435" y="21172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9" name="Oval 6938"/>
                <p:cNvSpPr/>
                <p:nvPr/>
              </p:nvSpPr>
              <p:spPr>
                <a:xfrm rot="15200309">
                  <a:off x="8265722" y="5793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0" name="Oval 6939"/>
                <p:cNvSpPr/>
                <p:nvPr/>
              </p:nvSpPr>
              <p:spPr>
                <a:xfrm rot="15200309">
                  <a:off x="8448626" y="26102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869" name="Oval 6868"/>
              <p:cNvSpPr/>
              <p:nvPr/>
            </p:nvSpPr>
            <p:spPr>
              <a:xfrm rot="7878391" flipH="1">
                <a:off x="7727173" y="2613024"/>
                <a:ext cx="205379" cy="197661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870" name="Group 6869"/>
              <p:cNvGrpSpPr/>
              <p:nvPr/>
            </p:nvGrpSpPr>
            <p:grpSpPr>
              <a:xfrm rot="6599075" flipH="1">
                <a:off x="6951947" y="2181534"/>
                <a:ext cx="555931" cy="588392"/>
                <a:chOff x="7222320" y="-108276"/>
                <a:chExt cx="468684" cy="529845"/>
              </a:xfrm>
              <a:solidFill>
                <a:srgbClr val="CCCC00"/>
              </a:solidFill>
            </p:grpSpPr>
            <p:sp>
              <p:nvSpPr>
                <p:cNvPr id="6932" name="Oval 6931"/>
                <p:cNvSpPr/>
                <p:nvPr/>
              </p:nvSpPr>
              <p:spPr>
                <a:xfrm rot="13721609">
                  <a:off x="7213168" y="66321"/>
                  <a:ext cx="184943" cy="166640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3" name="Oval 6932"/>
                <p:cNvSpPr/>
                <p:nvPr/>
              </p:nvSpPr>
              <p:spPr>
                <a:xfrm rot="13721609">
                  <a:off x="7578608" y="313917"/>
                  <a:ext cx="112197" cy="103108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4" name="Oval 6933"/>
                <p:cNvSpPr/>
                <p:nvPr/>
              </p:nvSpPr>
              <p:spPr>
                <a:xfrm rot="13721609">
                  <a:off x="7326390" y="-99124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5" name="Oval 6934"/>
                <p:cNvSpPr/>
                <p:nvPr/>
              </p:nvSpPr>
              <p:spPr>
                <a:xfrm rot="13721609">
                  <a:off x="7431742" y="42009"/>
                  <a:ext cx="273572" cy="244953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6" name="Oval 6935"/>
                <p:cNvSpPr/>
                <p:nvPr/>
              </p:nvSpPr>
              <p:spPr>
                <a:xfrm rot="13721609">
                  <a:off x="7343251" y="268793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871" name="Oval 6870"/>
              <p:cNvSpPr/>
              <p:nvPr/>
            </p:nvSpPr>
            <p:spPr>
              <a:xfrm rot="15200309">
                <a:off x="9007659" y="985517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72" name="Oval 6871"/>
              <p:cNvSpPr/>
              <p:nvPr/>
            </p:nvSpPr>
            <p:spPr>
              <a:xfrm rot="14477466" flipH="1">
                <a:off x="8886192" y="1257673"/>
                <a:ext cx="303801" cy="290552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73" name="Oval 6872"/>
              <p:cNvSpPr/>
              <p:nvPr/>
            </p:nvSpPr>
            <p:spPr>
              <a:xfrm rot="15200309">
                <a:off x="8690244" y="1367395"/>
                <a:ext cx="112197" cy="103108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74" name="Oval 6873"/>
              <p:cNvSpPr/>
              <p:nvPr/>
            </p:nvSpPr>
            <p:spPr>
              <a:xfrm rot="7878391" flipH="1">
                <a:off x="9231341" y="1234895"/>
                <a:ext cx="205379" cy="197661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75" name="Oval 6874"/>
              <p:cNvSpPr/>
              <p:nvPr/>
            </p:nvSpPr>
            <p:spPr>
              <a:xfrm rot="7878391" flipH="1">
                <a:off x="6999171" y="1598648"/>
                <a:ext cx="205379" cy="197661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76" name="Oval 6875"/>
              <p:cNvSpPr/>
              <p:nvPr/>
            </p:nvSpPr>
            <p:spPr>
              <a:xfrm rot="14477466" flipH="1">
                <a:off x="6806371" y="1782628"/>
                <a:ext cx="303801" cy="290552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77" name="Oval 6876"/>
              <p:cNvSpPr/>
              <p:nvPr/>
            </p:nvSpPr>
            <p:spPr>
              <a:xfrm rot="15200309">
                <a:off x="9525508" y="822988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878" name="Group 6877"/>
              <p:cNvGrpSpPr/>
              <p:nvPr/>
            </p:nvGrpSpPr>
            <p:grpSpPr>
              <a:xfrm flipH="1">
                <a:off x="9540882" y="512442"/>
                <a:ext cx="555931" cy="753717"/>
                <a:chOff x="7222320" y="27700"/>
                <a:chExt cx="468684" cy="678720"/>
              </a:xfrm>
            </p:grpSpPr>
            <p:sp>
              <p:nvSpPr>
                <p:cNvPr id="6927" name="Oval 6926"/>
                <p:cNvSpPr/>
                <p:nvPr/>
              </p:nvSpPr>
              <p:spPr>
                <a:xfrm rot="13721609">
                  <a:off x="7213168" y="66321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8" name="Oval 6927"/>
                <p:cNvSpPr/>
                <p:nvPr/>
              </p:nvSpPr>
              <p:spPr>
                <a:xfrm rot="13721609">
                  <a:off x="7355876" y="29091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9" name="Oval 6928"/>
                <p:cNvSpPr/>
                <p:nvPr/>
              </p:nvSpPr>
              <p:spPr>
                <a:xfrm rot="13721609">
                  <a:off x="7319503" y="469258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0" name="Oval 6929"/>
                <p:cNvSpPr/>
                <p:nvPr/>
              </p:nvSpPr>
              <p:spPr>
                <a:xfrm rot="13721609">
                  <a:off x="7431742" y="42009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1" name="Oval 6930"/>
                <p:cNvSpPr/>
                <p:nvPr/>
              </p:nvSpPr>
              <p:spPr>
                <a:xfrm rot="13721609">
                  <a:off x="7220988" y="59876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879" name="Oval 6878"/>
              <p:cNvSpPr/>
              <p:nvPr/>
            </p:nvSpPr>
            <p:spPr>
              <a:xfrm rot="15200309">
                <a:off x="9598913" y="1140782"/>
                <a:ext cx="184943" cy="166640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880" name="Group 6879"/>
              <p:cNvGrpSpPr/>
              <p:nvPr/>
            </p:nvGrpSpPr>
            <p:grpSpPr>
              <a:xfrm>
                <a:off x="9797394" y="396051"/>
                <a:ext cx="441821" cy="582109"/>
                <a:chOff x="8270267" y="21557"/>
                <a:chExt cx="441821" cy="582109"/>
              </a:xfrm>
            </p:grpSpPr>
            <p:sp>
              <p:nvSpPr>
                <p:cNvPr id="6923" name="Oval 6922"/>
                <p:cNvSpPr/>
                <p:nvPr/>
              </p:nvSpPr>
              <p:spPr>
                <a:xfrm rot="15200309">
                  <a:off x="8433989" y="344403"/>
                  <a:ext cx="273572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4" name="Oval 6923"/>
                <p:cNvSpPr/>
                <p:nvPr/>
              </p:nvSpPr>
              <p:spPr>
                <a:xfrm rot="15200309">
                  <a:off x="8604435" y="211728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5" name="Oval 6924"/>
                <p:cNvSpPr/>
                <p:nvPr/>
              </p:nvSpPr>
              <p:spPr>
                <a:xfrm rot="15200309">
                  <a:off x="8265722" y="5793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6" name="Oval 6925"/>
                <p:cNvSpPr/>
                <p:nvPr/>
              </p:nvSpPr>
              <p:spPr>
                <a:xfrm rot="15200309">
                  <a:off x="8448626" y="26102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881" name="Oval 6880"/>
              <p:cNvSpPr/>
              <p:nvPr/>
            </p:nvSpPr>
            <p:spPr>
              <a:xfrm rot="15200309">
                <a:off x="9570315" y="1316795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82" name="Oval 6881"/>
              <p:cNvSpPr/>
              <p:nvPr/>
            </p:nvSpPr>
            <p:spPr>
              <a:xfrm rot="15200309">
                <a:off x="9638589" y="2227169"/>
                <a:ext cx="112197" cy="103108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83" name="Oval 6882"/>
              <p:cNvSpPr/>
              <p:nvPr/>
            </p:nvSpPr>
            <p:spPr>
              <a:xfrm rot="15200309">
                <a:off x="9602216" y="2405514"/>
                <a:ext cx="184943" cy="1666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84" name="Oval 6883"/>
              <p:cNvSpPr/>
              <p:nvPr/>
            </p:nvSpPr>
            <p:spPr>
              <a:xfrm rot="15200309">
                <a:off x="9714455" y="1978265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85" name="Oval 6884"/>
              <p:cNvSpPr/>
              <p:nvPr/>
            </p:nvSpPr>
            <p:spPr>
              <a:xfrm rot="15200309">
                <a:off x="9503701" y="2535024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886" name="Group 6885"/>
              <p:cNvGrpSpPr/>
              <p:nvPr/>
            </p:nvGrpSpPr>
            <p:grpSpPr>
              <a:xfrm flipH="1">
                <a:off x="9729829" y="1667719"/>
                <a:ext cx="555931" cy="753717"/>
                <a:chOff x="7222320" y="27700"/>
                <a:chExt cx="468684" cy="678720"/>
              </a:xfrm>
              <a:solidFill>
                <a:srgbClr val="CCCC00"/>
              </a:solidFill>
            </p:grpSpPr>
            <p:sp>
              <p:nvSpPr>
                <p:cNvPr id="6918" name="Oval 6917"/>
                <p:cNvSpPr/>
                <p:nvPr/>
              </p:nvSpPr>
              <p:spPr>
                <a:xfrm rot="13721609">
                  <a:off x="7213168" y="66321"/>
                  <a:ext cx="184943" cy="166640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9" name="Oval 6918"/>
                <p:cNvSpPr/>
                <p:nvPr/>
              </p:nvSpPr>
              <p:spPr>
                <a:xfrm rot="13721609">
                  <a:off x="7355876" y="290913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0" name="Oval 6919"/>
                <p:cNvSpPr/>
                <p:nvPr/>
              </p:nvSpPr>
              <p:spPr>
                <a:xfrm rot="13721609">
                  <a:off x="7319503" y="469258"/>
                  <a:ext cx="184943" cy="166640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1" name="Oval 6920"/>
                <p:cNvSpPr/>
                <p:nvPr/>
              </p:nvSpPr>
              <p:spPr>
                <a:xfrm rot="13721609">
                  <a:off x="7431742" y="42009"/>
                  <a:ext cx="273572" cy="244953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2" name="Oval 6921"/>
                <p:cNvSpPr/>
                <p:nvPr/>
              </p:nvSpPr>
              <p:spPr>
                <a:xfrm rot="13721609">
                  <a:off x="7220988" y="598768"/>
                  <a:ext cx="112197" cy="103108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887" name="Oval 6886"/>
              <p:cNvSpPr/>
              <p:nvPr/>
            </p:nvSpPr>
            <p:spPr>
              <a:xfrm rot="15200309">
                <a:off x="9787860" y="2296059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88" name="Oval 6887"/>
              <p:cNvSpPr/>
              <p:nvPr/>
            </p:nvSpPr>
            <p:spPr>
              <a:xfrm rot="15200309">
                <a:off x="9638587" y="1883748"/>
                <a:ext cx="112197" cy="103108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89" name="Oval 6888"/>
              <p:cNvSpPr/>
              <p:nvPr/>
            </p:nvSpPr>
            <p:spPr>
              <a:xfrm rot="15200309">
                <a:off x="9572496" y="1678520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890" name="Group 6889"/>
              <p:cNvGrpSpPr/>
              <p:nvPr/>
            </p:nvGrpSpPr>
            <p:grpSpPr>
              <a:xfrm>
                <a:off x="9986341" y="1551328"/>
                <a:ext cx="441821" cy="582109"/>
                <a:chOff x="8270267" y="21557"/>
                <a:chExt cx="441821" cy="582109"/>
              </a:xfrm>
            </p:grpSpPr>
            <p:sp>
              <p:nvSpPr>
                <p:cNvPr id="6914" name="Oval 6913"/>
                <p:cNvSpPr/>
                <p:nvPr/>
              </p:nvSpPr>
              <p:spPr>
                <a:xfrm rot="15200309">
                  <a:off x="8433989" y="34440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5" name="Oval 6914"/>
                <p:cNvSpPr/>
                <p:nvPr/>
              </p:nvSpPr>
              <p:spPr>
                <a:xfrm rot="15200309">
                  <a:off x="8604435" y="21172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6" name="Oval 6915"/>
                <p:cNvSpPr/>
                <p:nvPr/>
              </p:nvSpPr>
              <p:spPr>
                <a:xfrm rot="15200309">
                  <a:off x="8265722" y="5793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7" name="Oval 6916"/>
                <p:cNvSpPr/>
                <p:nvPr/>
              </p:nvSpPr>
              <p:spPr>
                <a:xfrm rot="15200309">
                  <a:off x="8448626" y="26102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891" name="Oval 6890"/>
              <p:cNvSpPr/>
              <p:nvPr/>
            </p:nvSpPr>
            <p:spPr>
              <a:xfrm rot="15200309">
                <a:off x="9080872" y="2383848"/>
                <a:ext cx="235718" cy="244953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92" name="Oval 6891"/>
              <p:cNvSpPr/>
              <p:nvPr/>
            </p:nvSpPr>
            <p:spPr>
              <a:xfrm rot="15200309">
                <a:off x="7286869" y="2868107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93" name="Oval 6892"/>
              <p:cNvSpPr/>
              <p:nvPr/>
            </p:nvSpPr>
            <p:spPr>
              <a:xfrm rot="14477466" flipH="1">
                <a:off x="10070792" y="1235811"/>
                <a:ext cx="303801" cy="290552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94" name="Oval 6893"/>
              <p:cNvSpPr/>
              <p:nvPr/>
            </p:nvSpPr>
            <p:spPr>
              <a:xfrm rot="15200309">
                <a:off x="9874844" y="1345533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95" name="Oval 6894"/>
              <p:cNvSpPr/>
              <p:nvPr/>
            </p:nvSpPr>
            <p:spPr>
              <a:xfrm rot="7878391" flipH="1">
                <a:off x="10179301" y="976806"/>
                <a:ext cx="205379" cy="197661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896" name="Group 6895"/>
              <p:cNvGrpSpPr/>
              <p:nvPr/>
            </p:nvGrpSpPr>
            <p:grpSpPr>
              <a:xfrm rot="18455990">
                <a:off x="8602126" y="427599"/>
                <a:ext cx="1170886" cy="1000934"/>
                <a:chOff x="5801519" y="172620"/>
                <a:chExt cx="1170886" cy="1000934"/>
              </a:xfrm>
            </p:grpSpPr>
            <p:sp>
              <p:nvSpPr>
                <p:cNvPr id="6905" name="Oval 6904"/>
                <p:cNvSpPr/>
                <p:nvPr/>
              </p:nvSpPr>
              <p:spPr>
                <a:xfrm rot="15200309">
                  <a:off x="5796974" y="1065902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6" name="Oval 6905"/>
                <p:cNvSpPr/>
                <p:nvPr/>
              </p:nvSpPr>
              <p:spPr>
                <a:xfrm rot="15200309">
                  <a:off x="6580150" y="37996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7" name="Oval 6906"/>
                <p:cNvSpPr/>
                <p:nvPr/>
              </p:nvSpPr>
              <p:spPr>
                <a:xfrm rot="15200309">
                  <a:off x="6774864" y="58839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08" name="Oval 6907"/>
                <p:cNvSpPr/>
                <p:nvPr/>
              </p:nvSpPr>
              <p:spPr>
                <a:xfrm rot="15200309">
                  <a:off x="6450045" y="461363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9" name="Oval 6908"/>
                <p:cNvSpPr/>
                <p:nvPr/>
              </p:nvSpPr>
              <p:spPr>
                <a:xfrm rot="15200309">
                  <a:off x="6864752" y="460188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0" name="Oval 6909"/>
                <p:cNvSpPr/>
                <p:nvPr/>
              </p:nvSpPr>
              <p:spPr>
                <a:xfrm rot="15200309">
                  <a:off x="6311860" y="572971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11" name="Oval 6910"/>
                <p:cNvSpPr/>
                <p:nvPr/>
              </p:nvSpPr>
              <p:spPr>
                <a:xfrm rot="15200309">
                  <a:off x="6614486" y="181772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12" name="Oval 6911"/>
                <p:cNvSpPr/>
                <p:nvPr/>
              </p:nvSpPr>
              <p:spPr>
                <a:xfrm rot="15200309">
                  <a:off x="6506198" y="62923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913" name="Oval 6912"/>
                <p:cNvSpPr/>
                <p:nvPr/>
              </p:nvSpPr>
              <p:spPr>
                <a:xfrm rot="15200309">
                  <a:off x="6408693" y="816095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97" name="Group 6896"/>
              <p:cNvGrpSpPr/>
              <p:nvPr/>
            </p:nvGrpSpPr>
            <p:grpSpPr>
              <a:xfrm rot="12232306" flipH="1">
                <a:off x="9182287" y="1706508"/>
                <a:ext cx="555931" cy="753717"/>
                <a:chOff x="7222320" y="27700"/>
                <a:chExt cx="468684" cy="678720"/>
              </a:xfrm>
              <a:solidFill>
                <a:srgbClr val="CCCC00"/>
              </a:solidFill>
            </p:grpSpPr>
            <p:sp>
              <p:nvSpPr>
                <p:cNvPr id="6900" name="Oval 6899"/>
                <p:cNvSpPr/>
                <p:nvPr/>
              </p:nvSpPr>
              <p:spPr>
                <a:xfrm rot="13721609">
                  <a:off x="7213168" y="66321"/>
                  <a:ext cx="184943" cy="166640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1" name="Oval 6900"/>
                <p:cNvSpPr/>
                <p:nvPr/>
              </p:nvSpPr>
              <p:spPr>
                <a:xfrm rot="13721609">
                  <a:off x="7355876" y="290913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2" name="Oval 6901"/>
                <p:cNvSpPr/>
                <p:nvPr/>
              </p:nvSpPr>
              <p:spPr>
                <a:xfrm rot="13721609">
                  <a:off x="7319503" y="469258"/>
                  <a:ext cx="184943" cy="166640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3" name="Oval 6902"/>
                <p:cNvSpPr/>
                <p:nvPr/>
              </p:nvSpPr>
              <p:spPr>
                <a:xfrm rot="13721609">
                  <a:off x="7431742" y="42009"/>
                  <a:ext cx="273572" cy="244953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4" name="Oval 6903"/>
                <p:cNvSpPr/>
                <p:nvPr/>
              </p:nvSpPr>
              <p:spPr>
                <a:xfrm rot="13721609">
                  <a:off x="7220988" y="59876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898" name="Oval 6897"/>
              <p:cNvSpPr/>
              <p:nvPr/>
            </p:nvSpPr>
            <p:spPr>
              <a:xfrm rot="15200309">
                <a:off x="9525258" y="2049905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99" name="Oval 6898"/>
              <p:cNvSpPr/>
              <p:nvPr/>
            </p:nvSpPr>
            <p:spPr>
              <a:xfrm rot="15200309">
                <a:off x="9413311" y="1440685"/>
                <a:ext cx="112197" cy="103108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632" name="Group 6631"/>
            <p:cNvGrpSpPr/>
            <p:nvPr/>
          </p:nvGrpSpPr>
          <p:grpSpPr>
            <a:xfrm rot="6411858">
              <a:off x="8005555" y="979619"/>
              <a:ext cx="3025521" cy="2084749"/>
              <a:chOff x="6746770" y="342623"/>
              <a:chExt cx="3704751" cy="2554884"/>
            </a:xfrm>
          </p:grpSpPr>
          <p:sp>
            <p:nvSpPr>
              <p:cNvPr id="6640" name="Oval 6639"/>
              <p:cNvSpPr/>
              <p:nvPr/>
            </p:nvSpPr>
            <p:spPr>
              <a:xfrm rot="15200309">
                <a:off x="7692358" y="1210217"/>
                <a:ext cx="273572" cy="244953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41" name="Oval 6640"/>
              <p:cNvSpPr/>
              <p:nvPr/>
            </p:nvSpPr>
            <p:spPr>
              <a:xfrm rot="15200309">
                <a:off x="7958386" y="1120466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42" name="Oval 6641"/>
              <p:cNvSpPr/>
              <p:nvPr/>
            </p:nvSpPr>
            <p:spPr>
              <a:xfrm rot="15200309">
                <a:off x="7881602" y="1392805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43" name="Oval 6642"/>
              <p:cNvSpPr/>
              <p:nvPr/>
            </p:nvSpPr>
            <p:spPr>
              <a:xfrm rot="15200309">
                <a:off x="8122334" y="869162"/>
                <a:ext cx="184943" cy="166640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44" name="Oval 6643"/>
              <p:cNvSpPr/>
              <p:nvPr/>
            </p:nvSpPr>
            <p:spPr>
              <a:xfrm rot="15200309">
                <a:off x="7836746" y="1081932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45" name="Oval 6644"/>
              <p:cNvSpPr/>
              <p:nvPr/>
            </p:nvSpPr>
            <p:spPr>
              <a:xfrm rot="15200309">
                <a:off x="8265042" y="1093754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46" name="Oval 6645"/>
              <p:cNvSpPr/>
              <p:nvPr/>
            </p:nvSpPr>
            <p:spPr>
              <a:xfrm rot="15200309">
                <a:off x="8228669" y="1272099"/>
                <a:ext cx="184943" cy="1666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47" name="Oval 6646"/>
              <p:cNvSpPr/>
              <p:nvPr/>
            </p:nvSpPr>
            <p:spPr>
              <a:xfrm rot="15200309">
                <a:off x="8340908" y="844850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48" name="Oval 6647"/>
              <p:cNvSpPr/>
              <p:nvPr/>
            </p:nvSpPr>
            <p:spPr>
              <a:xfrm rot="15200309">
                <a:off x="8130154" y="1401609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649" name="Group 6648"/>
              <p:cNvGrpSpPr/>
              <p:nvPr/>
            </p:nvGrpSpPr>
            <p:grpSpPr>
              <a:xfrm flipH="1">
                <a:off x="8356282" y="534304"/>
                <a:ext cx="555931" cy="753717"/>
                <a:chOff x="7222320" y="27700"/>
                <a:chExt cx="468684" cy="678720"/>
              </a:xfrm>
            </p:grpSpPr>
            <p:sp>
              <p:nvSpPr>
                <p:cNvPr id="6808" name="Oval 6807"/>
                <p:cNvSpPr/>
                <p:nvPr/>
              </p:nvSpPr>
              <p:spPr>
                <a:xfrm rot="13721609">
                  <a:off x="7213168" y="66321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9" name="Oval 6808"/>
                <p:cNvSpPr/>
                <p:nvPr/>
              </p:nvSpPr>
              <p:spPr>
                <a:xfrm rot="13721609">
                  <a:off x="7355876" y="29091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0" name="Oval 6809"/>
                <p:cNvSpPr/>
                <p:nvPr/>
              </p:nvSpPr>
              <p:spPr>
                <a:xfrm rot="13721609">
                  <a:off x="7319503" y="469258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1" name="Oval 6810"/>
                <p:cNvSpPr/>
                <p:nvPr/>
              </p:nvSpPr>
              <p:spPr>
                <a:xfrm rot="13721609">
                  <a:off x="7431742" y="4200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2" name="Oval 6811"/>
                <p:cNvSpPr/>
                <p:nvPr/>
              </p:nvSpPr>
              <p:spPr>
                <a:xfrm rot="13721609">
                  <a:off x="7220988" y="598768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650" name="Oval 6649"/>
              <p:cNvSpPr/>
              <p:nvPr/>
            </p:nvSpPr>
            <p:spPr>
              <a:xfrm rot="15200309">
                <a:off x="8414313" y="1162644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51" name="Oval 6650"/>
              <p:cNvSpPr/>
              <p:nvPr/>
            </p:nvSpPr>
            <p:spPr>
              <a:xfrm rot="15200309">
                <a:off x="7989323" y="64438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52" name="Oval 6651"/>
              <p:cNvSpPr/>
              <p:nvPr/>
            </p:nvSpPr>
            <p:spPr>
              <a:xfrm rot="15200309">
                <a:off x="7717230" y="663740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53" name="Oval 6652"/>
              <p:cNvSpPr/>
              <p:nvPr/>
            </p:nvSpPr>
            <p:spPr>
              <a:xfrm rot="15200309">
                <a:off x="7911944" y="872170"/>
                <a:ext cx="184943" cy="1666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654" name="Oval 6653"/>
              <p:cNvSpPr/>
              <p:nvPr/>
            </p:nvSpPr>
            <p:spPr>
              <a:xfrm rot="15200309">
                <a:off x="7587125" y="745134"/>
                <a:ext cx="112197" cy="103108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55" name="Oval 6654"/>
              <p:cNvSpPr/>
              <p:nvPr/>
            </p:nvSpPr>
            <p:spPr>
              <a:xfrm rot="15200309">
                <a:off x="8265040" y="750333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56" name="Oval 6655"/>
              <p:cNvSpPr/>
              <p:nvPr/>
            </p:nvSpPr>
            <p:spPr>
              <a:xfrm rot="15200309">
                <a:off x="7926109" y="541497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57" name="Oval 6656"/>
              <p:cNvSpPr/>
              <p:nvPr/>
            </p:nvSpPr>
            <p:spPr>
              <a:xfrm rot="15200309">
                <a:off x="8198949" y="545105"/>
                <a:ext cx="112197" cy="103108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658" name="Group 6657"/>
              <p:cNvGrpSpPr/>
              <p:nvPr/>
            </p:nvGrpSpPr>
            <p:grpSpPr>
              <a:xfrm>
                <a:off x="8612794" y="417913"/>
                <a:ext cx="441821" cy="582109"/>
                <a:chOff x="8270267" y="21557"/>
                <a:chExt cx="441821" cy="582109"/>
              </a:xfrm>
              <a:solidFill>
                <a:srgbClr val="005000"/>
              </a:solidFill>
            </p:grpSpPr>
            <p:sp>
              <p:nvSpPr>
                <p:cNvPr id="6804" name="Oval 6803"/>
                <p:cNvSpPr/>
                <p:nvPr/>
              </p:nvSpPr>
              <p:spPr>
                <a:xfrm rot="15200309">
                  <a:off x="8433989" y="344403"/>
                  <a:ext cx="273572" cy="244953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5" name="Oval 6804"/>
                <p:cNvSpPr/>
                <p:nvPr/>
              </p:nvSpPr>
              <p:spPr>
                <a:xfrm rot="15200309">
                  <a:off x="8604435" y="211728"/>
                  <a:ext cx="112197" cy="103108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6" name="Oval 6805"/>
                <p:cNvSpPr/>
                <p:nvPr/>
              </p:nvSpPr>
              <p:spPr>
                <a:xfrm rot="15200309">
                  <a:off x="8265722" y="57935"/>
                  <a:ext cx="112197" cy="103108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7" name="Oval 6806"/>
                <p:cNvSpPr/>
                <p:nvPr/>
              </p:nvSpPr>
              <p:spPr>
                <a:xfrm rot="15200309">
                  <a:off x="8448626" y="26102"/>
                  <a:ext cx="112197" cy="103108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659" name="Oval 6658"/>
              <p:cNvSpPr/>
              <p:nvPr/>
            </p:nvSpPr>
            <p:spPr>
              <a:xfrm rot="15200309">
                <a:off x="7448940" y="856742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660" name="Oval 6659"/>
              <p:cNvSpPr/>
              <p:nvPr/>
            </p:nvSpPr>
            <p:spPr>
              <a:xfrm rot="15200309">
                <a:off x="8385715" y="1338657"/>
                <a:ext cx="273572" cy="244953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61" name="Oval 6660"/>
              <p:cNvSpPr/>
              <p:nvPr/>
            </p:nvSpPr>
            <p:spPr>
              <a:xfrm rot="15200309">
                <a:off x="7520171" y="44774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62" name="Oval 6661"/>
              <p:cNvSpPr/>
              <p:nvPr/>
            </p:nvSpPr>
            <p:spPr>
              <a:xfrm rot="15200309">
                <a:off x="7751566" y="465543"/>
                <a:ext cx="184943" cy="166640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663" name="Oval 6662"/>
              <p:cNvSpPr/>
              <p:nvPr/>
            </p:nvSpPr>
            <p:spPr>
              <a:xfrm rot="15200309">
                <a:off x="7643278" y="913010"/>
                <a:ext cx="184943" cy="1666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664" name="Oval 6663"/>
              <p:cNvSpPr/>
              <p:nvPr/>
            </p:nvSpPr>
            <p:spPr>
              <a:xfrm rot="15200309">
                <a:off x="7545773" y="1099866"/>
                <a:ext cx="112197" cy="103108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665" name="Group 6664"/>
              <p:cNvGrpSpPr/>
              <p:nvPr/>
            </p:nvGrpSpPr>
            <p:grpSpPr>
              <a:xfrm rot="8358179">
                <a:off x="6990342" y="489833"/>
                <a:ext cx="629644" cy="751127"/>
                <a:chOff x="6321012" y="172620"/>
                <a:chExt cx="629644" cy="751127"/>
              </a:xfrm>
            </p:grpSpPr>
            <p:sp>
              <p:nvSpPr>
                <p:cNvPr id="6795" name="Oval 6794"/>
                <p:cNvSpPr/>
                <p:nvPr/>
              </p:nvSpPr>
              <p:spPr>
                <a:xfrm rot="15200309">
                  <a:off x="6699666" y="798161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6" name="Oval 6795"/>
                <p:cNvSpPr/>
                <p:nvPr/>
              </p:nvSpPr>
              <p:spPr>
                <a:xfrm rot="15200309">
                  <a:off x="6580150" y="379969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7" name="Oval 6796"/>
                <p:cNvSpPr/>
                <p:nvPr/>
              </p:nvSpPr>
              <p:spPr>
                <a:xfrm rot="15200309">
                  <a:off x="6774864" y="58839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798" name="Oval 6797"/>
                <p:cNvSpPr/>
                <p:nvPr/>
              </p:nvSpPr>
              <p:spPr>
                <a:xfrm rot="15200309">
                  <a:off x="6450045" y="46136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9" name="Oval 6798"/>
                <p:cNvSpPr/>
                <p:nvPr/>
              </p:nvSpPr>
              <p:spPr>
                <a:xfrm rot="15200309">
                  <a:off x="6789029" y="257726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0" name="Oval 6799"/>
                <p:cNvSpPr/>
                <p:nvPr/>
              </p:nvSpPr>
              <p:spPr>
                <a:xfrm rot="15200309">
                  <a:off x="6311860" y="572971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801" name="Oval 6800"/>
                <p:cNvSpPr/>
                <p:nvPr/>
              </p:nvSpPr>
              <p:spPr>
                <a:xfrm rot="15200309">
                  <a:off x="6614486" y="181772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802" name="Oval 6801"/>
                <p:cNvSpPr/>
                <p:nvPr/>
              </p:nvSpPr>
              <p:spPr>
                <a:xfrm rot="15200309">
                  <a:off x="6506198" y="62923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803" name="Oval 6802"/>
                <p:cNvSpPr/>
                <p:nvPr/>
              </p:nvSpPr>
              <p:spPr>
                <a:xfrm rot="15200309">
                  <a:off x="6408693" y="816095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666" name="Group 6665"/>
              <p:cNvGrpSpPr/>
              <p:nvPr/>
            </p:nvGrpSpPr>
            <p:grpSpPr>
              <a:xfrm rot="14149929">
                <a:off x="7283466" y="1241266"/>
                <a:ext cx="405183" cy="469718"/>
                <a:chOff x="8270267" y="21557"/>
                <a:chExt cx="441821" cy="582109"/>
              </a:xfrm>
            </p:grpSpPr>
            <p:sp>
              <p:nvSpPr>
                <p:cNvPr id="6791" name="Oval 6790"/>
                <p:cNvSpPr/>
                <p:nvPr/>
              </p:nvSpPr>
              <p:spPr>
                <a:xfrm rot="15200309">
                  <a:off x="8433989" y="34440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2" name="Oval 6791"/>
                <p:cNvSpPr/>
                <p:nvPr/>
              </p:nvSpPr>
              <p:spPr>
                <a:xfrm rot="15200309">
                  <a:off x="8604435" y="211728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3" name="Oval 6792"/>
                <p:cNvSpPr/>
                <p:nvPr/>
              </p:nvSpPr>
              <p:spPr>
                <a:xfrm rot="15200309">
                  <a:off x="8265722" y="5793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4" name="Oval 6793"/>
                <p:cNvSpPr/>
                <p:nvPr/>
              </p:nvSpPr>
              <p:spPr>
                <a:xfrm rot="15200309">
                  <a:off x="8448626" y="26102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667" name="Oval 6666"/>
              <p:cNvSpPr/>
              <p:nvPr/>
            </p:nvSpPr>
            <p:spPr>
              <a:xfrm rot="7878391" flipH="1">
                <a:off x="7538226" y="1457747"/>
                <a:ext cx="205379" cy="197661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668" name="Group 6667"/>
              <p:cNvGrpSpPr/>
              <p:nvPr/>
            </p:nvGrpSpPr>
            <p:grpSpPr>
              <a:xfrm rot="6599075" flipH="1">
                <a:off x="6763000" y="1026257"/>
                <a:ext cx="555931" cy="588392"/>
                <a:chOff x="7222320" y="-108276"/>
                <a:chExt cx="468684" cy="529845"/>
              </a:xfrm>
            </p:grpSpPr>
            <p:sp>
              <p:nvSpPr>
                <p:cNvPr id="6786" name="Oval 6785"/>
                <p:cNvSpPr/>
                <p:nvPr/>
              </p:nvSpPr>
              <p:spPr>
                <a:xfrm rot="13721609">
                  <a:off x="7213168" y="66321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7" name="Oval 6786"/>
                <p:cNvSpPr/>
                <p:nvPr/>
              </p:nvSpPr>
              <p:spPr>
                <a:xfrm rot="13721609">
                  <a:off x="7578608" y="313917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8" name="Oval 6787"/>
                <p:cNvSpPr/>
                <p:nvPr/>
              </p:nvSpPr>
              <p:spPr>
                <a:xfrm rot="13721609">
                  <a:off x="7326390" y="-99124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9" name="Oval 6788"/>
                <p:cNvSpPr/>
                <p:nvPr/>
              </p:nvSpPr>
              <p:spPr>
                <a:xfrm rot="13721609">
                  <a:off x="7431742" y="42009"/>
                  <a:ext cx="273572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0" name="Oval 6789"/>
                <p:cNvSpPr/>
                <p:nvPr/>
              </p:nvSpPr>
              <p:spPr>
                <a:xfrm rot="13721609">
                  <a:off x="7343251" y="268793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669" name="Oval 6668"/>
              <p:cNvSpPr/>
              <p:nvPr/>
            </p:nvSpPr>
            <p:spPr>
              <a:xfrm rot="15200309">
                <a:off x="7881305" y="2365494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70" name="Oval 6669"/>
              <p:cNvSpPr/>
              <p:nvPr/>
            </p:nvSpPr>
            <p:spPr>
              <a:xfrm rot="15200309">
                <a:off x="8147333" y="2275743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71" name="Oval 6670"/>
              <p:cNvSpPr/>
              <p:nvPr/>
            </p:nvSpPr>
            <p:spPr>
              <a:xfrm rot="15200309">
                <a:off x="8070549" y="2548082"/>
                <a:ext cx="184943" cy="166640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72" name="Oval 6671"/>
              <p:cNvSpPr/>
              <p:nvPr/>
            </p:nvSpPr>
            <p:spPr>
              <a:xfrm rot="15200309">
                <a:off x="8311281" y="2024439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73" name="Oval 6672"/>
              <p:cNvSpPr/>
              <p:nvPr/>
            </p:nvSpPr>
            <p:spPr>
              <a:xfrm rot="15200309">
                <a:off x="8025693" y="2237209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74" name="Oval 6673"/>
              <p:cNvSpPr/>
              <p:nvPr/>
            </p:nvSpPr>
            <p:spPr>
              <a:xfrm rot="15200309">
                <a:off x="8453989" y="2249031"/>
                <a:ext cx="112197" cy="103108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75" name="Oval 6674"/>
              <p:cNvSpPr/>
              <p:nvPr/>
            </p:nvSpPr>
            <p:spPr>
              <a:xfrm rot="15200309">
                <a:off x="8417616" y="2427376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76" name="Oval 6675"/>
              <p:cNvSpPr/>
              <p:nvPr/>
            </p:nvSpPr>
            <p:spPr>
              <a:xfrm rot="15200309">
                <a:off x="8529855" y="2000127"/>
                <a:ext cx="273572" cy="244953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77" name="Oval 6676"/>
              <p:cNvSpPr/>
              <p:nvPr/>
            </p:nvSpPr>
            <p:spPr>
              <a:xfrm rot="15200309">
                <a:off x="8319101" y="2556886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678" name="Group 6677"/>
              <p:cNvGrpSpPr/>
              <p:nvPr/>
            </p:nvGrpSpPr>
            <p:grpSpPr>
              <a:xfrm flipH="1">
                <a:off x="8545229" y="1689581"/>
                <a:ext cx="555931" cy="753717"/>
                <a:chOff x="7222320" y="27700"/>
                <a:chExt cx="468684" cy="678720"/>
              </a:xfrm>
            </p:grpSpPr>
            <p:sp>
              <p:nvSpPr>
                <p:cNvPr id="6781" name="Oval 6780"/>
                <p:cNvSpPr/>
                <p:nvPr/>
              </p:nvSpPr>
              <p:spPr>
                <a:xfrm rot="13721609">
                  <a:off x="7213168" y="66321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2" name="Oval 6781"/>
                <p:cNvSpPr/>
                <p:nvPr/>
              </p:nvSpPr>
              <p:spPr>
                <a:xfrm rot="13721609">
                  <a:off x="7355876" y="29091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3" name="Oval 6782"/>
                <p:cNvSpPr/>
                <p:nvPr/>
              </p:nvSpPr>
              <p:spPr>
                <a:xfrm rot="13721609">
                  <a:off x="7319503" y="469258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4" name="Oval 6783"/>
                <p:cNvSpPr/>
                <p:nvPr/>
              </p:nvSpPr>
              <p:spPr>
                <a:xfrm rot="13721609">
                  <a:off x="7431742" y="4200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5" name="Oval 6784"/>
                <p:cNvSpPr/>
                <p:nvPr/>
              </p:nvSpPr>
              <p:spPr>
                <a:xfrm rot="13721609">
                  <a:off x="7220988" y="59876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679" name="Oval 6678"/>
              <p:cNvSpPr/>
              <p:nvPr/>
            </p:nvSpPr>
            <p:spPr>
              <a:xfrm rot="15200309">
                <a:off x="8603260" y="2317921"/>
                <a:ext cx="184943" cy="166640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80" name="Oval 6679"/>
              <p:cNvSpPr/>
              <p:nvPr/>
            </p:nvSpPr>
            <p:spPr>
              <a:xfrm rot="15200309">
                <a:off x="8178270" y="1799666"/>
                <a:ext cx="273572" cy="244953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81" name="Oval 6680"/>
              <p:cNvSpPr/>
              <p:nvPr/>
            </p:nvSpPr>
            <p:spPr>
              <a:xfrm rot="15200309">
                <a:off x="7906177" y="1819017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82" name="Oval 6681"/>
              <p:cNvSpPr/>
              <p:nvPr/>
            </p:nvSpPr>
            <p:spPr>
              <a:xfrm rot="15200309">
                <a:off x="8100891" y="2027447"/>
                <a:ext cx="184943" cy="1666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683" name="Oval 6682"/>
              <p:cNvSpPr/>
              <p:nvPr/>
            </p:nvSpPr>
            <p:spPr>
              <a:xfrm rot="15200309">
                <a:off x="7776072" y="1900411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84" name="Oval 6683"/>
              <p:cNvSpPr/>
              <p:nvPr/>
            </p:nvSpPr>
            <p:spPr>
              <a:xfrm rot="15200309">
                <a:off x="8453987" y="1905610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85" name="Oval 6684"/>
              <p:cNvSpPr/>
              <p:nvPr/>
            </p:nvSpPr>
            <p:spPr>
              <a:xfrm rot="15200309">
                <a:off x="8115056" y="1696774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86" name="Oval 6685"/>
              <p:cNvSpPr/>
              <p:nvPr/>
            </p:nvSpPr>
            <p:spPr>
              <a:xfrm rot="15200309">
                <a:off x="8387896" y="1700382"/>
                <a:ext cx="112197" cy="103108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687" name="Group 6686"/>
              <p:cNvGrpSpPr/>
              <p:nvPr/>
            </p:nvGrpSpPr>
            <p:grpSpPr>
              <a:xfrm>
                <a:off x="8801741" y="1573190"/>
                <a:ext cx="441821" cy="582109"/>
                <a:chOff x="8270267" y="21557"/>
                <a:chExt cx="441821" cy="582109"/>
              </a:xfrm>
            </p:grpSpPr>
            <p:sp>
              <p:nvSpPr>
                <p:cNvPr id="6777" name="Oval 6776"/>
                <p:cNvSpPr/>
                <p:nvPr/>
              </p:nvSpPr>
              <p:spPr>
                <a:xfrm rot="15200309">
                  <a:off x="8433989" y="344403"/>
                  <a:ext cx="273572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8" name="Oval 6777"/>
                <p:cNvSpPr/>
                <p:nvPr/>
              </p:nvSpPr>
              <p:spPr>
                <a:xfrm rot="15200309">
                  <a:off x="8604435" y="21172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9" name="Oval 6778"/>
                <p:cNvSpPr/>
                <p:nvPr/>
              </p:nvSpPr>
              <p:spPr>
                <a:xfrm rot="15200309">
                  <a:off x="8265722" y="5793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0" name="Oval 6779"/>
                <p:cNvSpPr/>
                <p:nvPr/>
              </p:nvSpPr>
              <p:spPr>
                <a:xfrm rot="15200309">
                  <a:off x="8448626" y="26102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688" name="Oval 6687"/>
              <p:cNvSpPr/>
              <p:nvPr/>
            </p:nvSpPr>
            <p:spPr>
              <a:xfrm rot="15200309">
                <a:off x="7637887" y="2012019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689" name="Oval 6688"/>
              <p:cNvSpPr/>
              <p:nvPr/>
            </p:nvSpPr>
            <p:spPr>
              <a:xfrm rot="15200309">
                <a:off x="8574662" y="2493934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90" name="Oval 6689"/>
              <p:cNvSpPr/>
              <p:nvPr/>
            </p:nvSpPr>
            <p:spPr>
              <a:xfrm rot="15200309">
                <a:off x="7709118" y="1603022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91" name="Oval 6690"/>
              <p:cNvSpPr/>
              <p:nvPr/>
            </p:nvSpPr>
            <p:spPr>
              <a:xfrm rot="15200309">
                <a:off x="7940513" y="1620820"/>
                <a:ext cx="184943" cy="166640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692" name="Oval 6691"/>
              <p:cNvSpPr/>
              <p:nvPr/>
            </p:nvSpPr>
            <p:spPr>
              <a:xfrm rot="15200309">
                <a:off x="7832225" y="2068287"/>
                <a:ext cx="184943" cy="1666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693" name="Oval 6692"/>
              <p:cNvSpPr/>
              <p:nvPr/>
            </p:nvSpPr>
            <p:spPr>
              <a:xfrm rot="15200309">
                <a:off x="7734720" y="2255143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694" name="Group 6693"/>
              <p:cNvGrpSpPr/>
              <p:nvPr/>
            </p:nvGrpSpPr>
            <p:grpSpPr>
              <a:xfrm rot="8016676">
                <a:off x="7166860" y="1627927"/>
                <a:ext cx="629644" cy="751127"/>
                <a:chOff x="6321012" y="172620"/>
                <a:chExt cx="629644" cy="751127"/>
              </a:xfrm>
            </p:grpSpPr>
            <p:sp>
              <p:nvSpPr>
                <p:cNvPr id="6768" name="Oval 6767"/>
                <p:cNvSpPr/>
                <p:nvPr/>
              </p:nvSpPr>
              <p:spPr>
                <a:xfrm rot="15200309">
                  <a:off x="6699666" y="798161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9" name="Oval 6768"/>
                <p:cNvSpPr/>
                <p:nvPr/>
              </p:nvSpPr>
              <p:spPr>
                <a:xfrm rot="15200309">
                  <a:off x="6580150" y="37996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0" name="Oval 6769"/>
                <p:cNvSpPr/>
                <p:nvPr/>
              </p:nvSpPr>
              <p:spPr>
                <a:xfrm rot="15200309">
                  <a:off x="6774864" y="58839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771" name="Oval 6770"/>
                <p:cNvSpPr/>
                <p:nvPr/>
              </p:nvSpPr>
              <p:spPr>
                <a:xfrm rot="15200309">
                  <a:off x="6450045" y="461363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2" name="Oval 6771"/>
                <p:cNvSpPr/>
                <p:nvPr/>
              </p:nvSpPr>
              <p:spPr>
                <a:xfrm rot="15200309">
                  <a:off x="6789029" y="257726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3" name="Oval 6772"/>
                <p:cNvSpPr/>
                <p:nvPr/>
              </p:nvSpPr>
              <p:spPr>
                <a:xfrm rot="15200309">
                  <a:off x="6311860" y="572971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774" name="Oval 6773"/>
                <p:cNvSpPr/>
                <p:nvPr/>
              </p:nvSpPr>
              <p:spPr>
                <a:xfrm rot="15200309">
                  <a:off x="6614486" y="181772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775" name="Oval 6774"/>
                <p:cNvSpPr/>
                <p:nvPr/>
              </p:nvSpPr>
              <p:spPr>
                <a:xfrm rot="15200309">
                  <a:off x="6506198" y="62923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776" name="Oval 6775"/>
                <p:cNvSpPr/>
                <p:nvPr/>
              </p:nvSpPr>
              <p:spPr>
                <a:xfrm rot="15200309">
                  <a:off x="6408693" y="816095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695" name="Group 6694"/>
              <p:cNvGrpSpPr/>
              <p:nvPr/>
            </p:nvGrpSpPr>
            <p:grpSpPr>
              <a:xfrm rot="14149929">
                <a:off x="7472413" y="2396543"/>
                <a:ext cx="405183" cy="469718"/>
                <a:chOff x="8270267" y="21557"/>
                <a:chExt cx="441821" cy="582109"/>
              </a:xfrm>
            </p:grpSpPr>
            <p:sp>
              <p:nvSpPr>
                <p:cNvPr id="6764" name="Oval 6763"/>
                <p:cNvSpPr/>
                <p:nvPr/>
              </p:nvSpPr>
              <p:spPr>
                <a:xfrm rot="15200309">
                  <a:off x="8433989" y="34440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5" name="Oval 6764"/>
                <p:cNvSpPr/>
                <p:nvPr/>
              </p:nvSpPr>
              <p:spPr>
                <a:xfrm rot="15200309">
                  <a:off x="8604435" y="21172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6" name="Oval 6765"/>
                <p:cNvSpPr/>
                <p:nvPr/>
              </p:nvSpPr>
              <p:spPr>
                <a:xfrm rot="15200309">
                  <a:off x="8265722" y="5793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7" name="Oval 6766"/>
                <p:cNvSpPr/>
                <p:nvPr/>
              </p:nvSpPr>
              <p:spPr>
                <a:xfrm rot="15200309">
                  <a:off x="8448626" y="26102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696" name="Oval 6695"/>
              <p:cNvSpPr/>
              <p:nvPr/>
            </p:nvSpPr>
            <p:spPr>
              <a:xfrm rot="7878391" flipH="1">
                <a:off x="7928584" y="2695987"/>
                <a:ext cx="205379" cy="197661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697" name="Group 6696"/>
              <p:cNvGrpSpPr/>
              <p:nvPr/>
            </p:nvGrpSpPr>
            <p:grpSpPr>
              <a:xfrm rot="6599075" flipH="1">
                <a:off x="6951947" y="2181534"/>
                <a:ext cx="555931" cy="588392"/>
                <a:chOff x="7222320" y="-108276"/>
                <a:chExt cx="468684" cy="529845"/>
              </a:xfrm>
              <a:solidFill>
                <a:srgbClr val="CCCC00"/>
              </a:solidFill>
            </p:grpSpPr>
            <p:sp>
              <p:nvSpPr>
                <p:cNvPr id="6759" name="Oval 6758"/>
                <p:cNvSpPr/>
                <p:nvPr/>
              </p:nvSpPr>
              <p:spPr>
                <a:xfrm rot="13721609">
                  <a:off x="7213168" y="66321"/>
                  <a:ext cx="184943" cy="166640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0" name="Oval 6759"/>
                <p:cNvSpPr/>
                <p:nvPr/>
              </p:nvSpPr>
              <p:spPr>
                <a:xfrm rot="13721609">
                  <a:off x="7578608" y="313917"/>
                  <a:ext cx="112197" cy="103108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1" name="Oval 6760"/>
                <p:cNvSpPr/>
                <p:nvPr/>
              </p:nvSpPr>
              <p:spPr>
                <a:xfrm rot="13721609">
                  <a:off x="7326390" y="-99124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2" name="Oval 6761"/>
                <p:cNvSpPr/>
                <p:nvPr/>
              </p:nvSpPr>
              <p:spPr>
                <a:xfrm rot="13721609">
                  <a:off x="7431742" y="42009"/>
                  <a:ext cx="273572" cy="244953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3" name="Oval 6762"/>
                <p:cNvSpPr/>
                <p:nvPr/>
              </p:nvSpPr>
              <p:spPr>
                <a:xfrm rot="13721609">
                  <a:off x="7343251" y="268793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698" name="Oval 6697"/>
              <p:cNvSpPr/>
              <p:nvPr/>
            </p:nvSpPr>
            <p:spPr>
              <a:xfrm rot="15200309">
                <a:off x="9007659" y="985517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99" name="Oval 6698"/>
              <p:cNvSpPr/>
              <p:nvPr/>
            </p:nvSpPr>
            <p:spPr>
              <a:xfrm rot="14477466" flipH="1">
                <a:off x="8886192" y="1257673"/>
                <a:ext cx="303801" cy="290552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00" name="Oval 6699"/>
              <p:cNvSpPr/>
              <p:nvPr/>
            </p:nvSpPr>
            <p:spPr>
              <a:xfrm rot="15200309">
                <a:off x="8690244" y="1367395"/>
                <a:ext cx="112197" cy="103108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01" name="Oval 6700"/>
              <p:cNvSpPr/>
              <p:nvPr/>
            </p:nvSpPr>
            <p:spPr>
              <a:xfrm rot="7878391" flipH="1">
                <a:off x="9231341" y="1234895"/>
                <a:ext cx="205379" cy="197661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02" name="Oval 6701"/>
              <p:cNvSpPr/>
              <p:nvPr/>
            </p:nvSpPr>
            <p:spPr>
              <a:xfrm rot="7878391" flipH="1">
                <a:off x="6999171" y="1598648"/>
                <a:ext cx="205379" cy="197661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03" name="Oval 6702"/>
              <p:cNvSpPr/>
              <p:nvPr/>
            </p:nvSpPr>
            <p:spPr>
              <a:xfrm rot="14477466" flipH="1">
                <a:off x="6806371" y="1782628"/>
                <a:ext cx="303801" cy="290552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04" name="Oval 6703"/>
              <p:cNvSpPr/>
              <p:nvPr/>
            </p:nvSpPr>
            <p:spPr>
              <a:xfrm rot="15200309">
                <a:off x="9525508" y="822988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705" name="Group 6704"/>
              <p:cNvGrpSpPr/>
              <p:nvPr/>
            </p:nvGrpSpPr>
            <p:grpSpPr>
              <a:xfrm flipH="1">
                <a:off x="9540882" y="512442"/>
                <a:ext cx="555931" cy="753717"/>
                <a:chOff x="7222320" y="27700"/>
                <a:chExt cx="468684" cy="678720"/>
              </a:xfrm>
            </p:grpSpPr>
            <p:sp>
              <p:nvSpPr>
                <p:cNvPr id="6754" name="Oval 6753"/>
                <p:cNvSpPr/>
                <p:nvPr/>
              </p:nvSpPr>
              <p:spPr>
                <a:xfrm rot="13721609">
                  <a:off x="7213168" y="66321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5" name="Oval 6754"/>
                <p:cNvSpPr/>
                <p:nvPr/>
              </p:nvSpPr>
              <p:spPr>
                <a:xfrm rot="13721609">
                  <a:off x="7355876" y="290913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6" name="Oval 6755"/>
                <p:cNvSpPr/>
                <p:nvPr/>
              </p:nvSpPr>
              <p:spPr>
                <a:xfrm rot="13721609">
                  <a:off x="7319503" y="469258"/>
                  <a:ext cx="184943" cy="166640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7" name="Oval 6756"/>
                <p:cNvSpPr/>
                <p:nvPr/>
              </p:nvSpPr>
              <p:spPr>
                <a:xfrm rot="13721609">
                  <a:off x="7431742" y="42009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8" name="Oval 6757"/>
                <p:cNvSpPr/>
                <p:nvPr/>
              </p:nvSpPr>
              <p:spPr>
                <a:xfrm rot="13721609">
                  <a:off x="7220988" y="59876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706" name="Oval 6705"/>
              <p:cNvSpPr/>
              <p:nvPr/>
            </p:nvSpPr>
            <p:spPr>
              <a:xfrm rot="15200309">
                <a:off x="9598913" y="1140782"/>
                <a:ext cx="184943" cy="166640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707" name="Group 6706"/>
              <p:cNvGrpSpPr/>
              <p:nvPr/>
            </p:nvGrpSpPr>
            <p:grpSpPr>
              <a:xfrm>
                <a:off x="9797394" y="396051"/>
                <a:ext cx="441821" cy="582109"/>
                <a:chOff x="8270267" y="21557"/>
                <a:chExt cx="441821" cy="582109"/>
              </a:xfrm>
            </p:grpSpPr>
            <p:sp>
              <p:nvSpPr>
                <p:cNvPr id="6750" name="Oval 6749"/>
                <p:cNvSpPr/>
                <p:nvPr/>
              </p:nvSpPr>
              <p:spPr>
                <a:xfrm rot="15200309">
                  <a:off x="8433989" y="344403"/>
                  <a:ext cx="273572" cy="244953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1" name="Oval 6750"/>
                <p:cNvSpPr/>
                <p:nvPr/>
              </p:nvSpPr>
              <p:spPr>
                <a:xfrm rot="15200309">
                  <a:off x="8604435" y="211728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2" name="Oval 6751"/>
                <p:cNvSpPr/>
                <p:nvPr/>
              </p:nvSpPr>
              <p:spPr>
                <a:xfrm rot="15200309">
                  <a:off x="8265722" y="5793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3" name="Oval 6752"/>
                <p:cNvSpPr/>
                <p:nvPr/>
              </p:nvSpPr>
              <p:spPr>
                <a:xfrm rot="15200309">
                  <a:off x="8448626" y="26102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708" name="Oval 6707"/>
              <p:cNvSpPr/>
              <p:nvPr/>
            </p:nvSpPr>
            <p:spPr>
              <a:xfrm rot="15200309">
                <a:off x="9570315" y="1316795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09" name="Oval 6708"/>
              <p:cNvSpPr/>
              <p:nvPr/>
            </p:nvSpPr>
            <p:spPr>
              <a:xfrm rot="15200309">
                <a:off x="9638589" y="2227169"/>
                <a:ext cx="112197" cy="103108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10" name="Oval 6709"/>
              <p:cNvSpPr/>
              <p:nvPr/>
            </p:nvSpPr>
            <p:spPr>
              <a:xfrm rot="15200309">
                <a:off x="9602216" y="2405514"/>
                <a:ext cx="184943" cy="16664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11" name="Oval 6710"/>
              <p:cNvSpPr/>
              <p:nvPr/>
            </p:nvSpPr>
            <p:spPr>
              <a:xfrm rot="15200309">
                <a:off x="9714455" y="1978265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12" name="Oval 6711"/>
              <p:cNvSpPr/>
              <p:nvPr/>
            </p:nvSpPr>
            <p:spPr>
              <a:xfrm rot="15200309">
                <a:off x="9503701" y="2535024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713" name="Group 6712"/>
              <p:cNvGrpSpPr/>
              <p:nvPr/>
            </p:nvGrpSpPr>
            <p:grpSpPr>
              <a:xfrm flipH="1">
                <a:off x="9729829" y="1667719"/>
                <a:ext cx="555931" cy="753717"/>
                <a:chOff x="7222320" y="27700"/>
                <a:chExt cx="468684" cy="678720"/>
              </a:xfrm>
              <a:solidFill>
                <a:srgbClr val="CCCC00"/>
              </a:solidFill>
            </p:grpSpPr>
            <p:sp>
              <p:nvSpPr>
                <p:cNvPr id="6745" name="Oval 6744"/>
                <p:cNvSpPr/>
                <p:nvPr/>
              </p:nvSpPr>
              <p:spPr>
                <a:xfrm rot="13721609">
                  <a:off x="7213168" y="66321"/>
                  <a:ext cx="184943" cy="166640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6" name="Oval 6745"/>
                <p:cNvSpPr/>
                <p:nvPr/>
              </p:nvSpPr>
              <p:spPr>
                <a:xfrm rot="13721609">
                  <a:off x="7355876" y="290913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7" name="Oval 6746"/>
                <p:cNvSpPr/>
                <p:nvPr/>
              </p:nvSpPr>
              <p:spPr>
                <a:xfrm rot="13721609">
                  <a:off x="7319503" y="469258"/>
                  <a:ext cx="184943" cy="166640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8" name="Oval 6747"/>
                <p:cNvSpPr/>
                <p:nvPr/>
              </p:nvSpPr>
              <p:spPr>
                <a:xfrm rot="13721609">
                  <a:off x="7431742" y="42009"/>
                  <a:ext cx="273572" cy="244953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9" name="Oval 6748"/>
                <p:cNvSpPr/>
                <p:nvPr/>
              </p:nvSpPr>
              <p:spPr>
                <a:xfrm rot="13721609">
                  <a:off x="7220988" y="598768"/>
                  <a:ext cx="112197" cy="103108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714" name="Oval 6713"/>
              <p:cNvSpPr/>
              <p:nvPr/>
            </p:nvSpPr>
            <p:spPr>
              <a:xfrm rot="15200309">
                <a:off x="9787860" y="2296059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15" name="Oval 6714"/>
              <p:cNvSpPr/>
              <p:nvPr/>
            </p:nvSpPr>
            <p:spPr>
              <a:xfrm rot="15200309">
                <a:off x="9638587" y="1883748"/>
                <a:ext cx="112197" cy="103108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16" name="Oval 6715"/>
              <p:cNvSpPr/>
              <p:nvPr/>
            </p:nvSpPr>
            <p:spPr>
              <a:xfrm rot="15200309">
                <a:off x="9572496" y="1678520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717" name="Group 6716"/>
              <p:cNvGrpSpPr/>
              <p:nvPr/>
            </p:nvGrpSpPr>
            <p:grpSpPr>
              <a:xfrm>
                <a:off x="9986341" y="1551328"/>
                <a:ext cx="441821" cy="582109"/>
                <a:chOff x="8270267" y="21557"/>
                <a:chExt cx="441821" cy="582109"/>
              </a:xfrm>
            </p:grpSpPr>
            <p:sp>
              <p:nvSpPr>
                <p:cNvPr id="6741" name="Oval 6740"/>
                <p:cNvSpPr/>
                <p:nvPr/>
              </p:nvSpPr>
              <p:spPr>
                <a:xfrm rot="15200309">
                  <a:off x="8433989" y="344403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2" name="Oval 6741"/>
                <p:cNvSpPr/>
                <p:nvPr/>
              </p:nvSpPr>
              <p:spPr>
                <a:xfrm rot="15200309">
                  <a:off x="8604435" y="21172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3" name="Oval 6742"/>
                <p:cNvSpPr/>
                <p:nvPr/>
              </p:nvSpPr>
              <p:spPr>
                <a:xfrm rot="15200309">
                  <a:off x="8265722" y="57935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4" name="Oval 6743"/>
                <p:cNvSpPr/>
                <p:nvPr/>
              </p:nvSpPr>
              <p:spPr>
                <a:xfrm rot="15200309">
                  <a:off x="8448626" y="26102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718" name="Oval 6717"/>
              <p:cNvSpPr/>
              <p:nvPr/>
            </p:nvSpPr>
            <p:spPr>
              <a:xfrm rot="15200309">
                <a:off x="9080872" y="2383848"/>
                <a:ext cx="235718" cy="244953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19" name="Oval 6718"/>
              <p:cNvSpPr/>
              <p:nvPr/>
            </p:nvSpPr>
            <p:spPr>
              <a:xfrm rot="15200309">
                <a:off x="10192259" y="963655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20" name="Oval 6719"/>
              <p:cNvSpPr/>
              <p:nvPr/>
            </p:nvSpPr>
            <p:spPr>
              <a:xfrm rot="14477466" flipH="1">
                <a:off x="10070792" y="1235811"/>
                <a:ext cx="303801" cy="290552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21" name="Oval 6720"/>
              <p:cNvSpPr/>
              <p:nvPr/>
            </p:nvSpPr>
            <p:spPr>
              <a:xfrm rot="15200309">
                <a:off x="9874844" y="1345533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22" name="Oval 6721"/>
              <p:cNvSpPr/>
              <p:nvPr/>
            </p:nvSpPr>
            <p:spPr>
              <a:xfrm rot="7878391" flipH="1">
                <a:off x="9245837" y="2596855"/>
                <a:ext cx="205379" cy="197661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723" name="Group 6722"/>
              <p:cNvGrpSpPr/>
              <p:nvPr/>
            </p:nvGrpSpPr>
            <p:grpSpPr>
              <a:xfrm rot="18455990">
                <a:off x="8602126" y="427599"/>
                <a:ext cx="1170886" cy="1000934"/>
                <a:chOff x="5801519" y="172620"/>
                <a:chExt cx="1170886" cy="1000934"/>
              </a:xfrm>
            </p:grpSpPr>
            <p:sp>
              <p:nvSpPr>
                <p:cNvPr id="6732" name="Oval 6731"/>
                <p:cNvSpPr/>
                <p:nvPr/>
              </p:nvSpPr>
              <p:spPr>
                <a:xfrm rot="15200309">
                  <a:off x="5796974" y="1065902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3" name="Oval 6732"/>
                <p:cNvSpPr/>
                <p:nvPr/>
              </p:nvSpPr>
              <p:spPr>
                <a:xfrm rot="15200309">
                  <a:off x="6580150" y="37996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4" name="Oval 6733"/>
                <p:cNvSpPr/>
                <p:nvPr/>
              </p:nvSpPr>
              <p:spPr>
                <a:xfrm rot="15200309">
                  <a:off x="6774864" y="58839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735" name="Oval 6734"/>
                <p:cNvSpPr/>
                <p:nvPr/>
              </p:nvSpPr>
              <p:spPr>
                <a:xfrm rot="15200309">
                  <a:off x="6450045" y="461363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6" name="Oval 6735"/>
                <p:cNvSpPr/>
                <p:nvPr/>
              </p:nvSpPr>
              <p:spPr>
                <a:xfrm rot="15200309">
                  <a:off x="6864752" y="460188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7" name="Oval 6736"/>
                <p:cNvSpPr/>
                <p:nvPr/>
              </p:nvSpPr>
              <p:spPr>
                <a:xfrm rot="15200309">
                  <a:off x="6311860" y="572971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738" name="Oval 6737"/>
                <p:cNvSpPr/>
                <p:nvPr/>
              </p:nvSpPr>
              <p:spPr>
                <a:xfrm rot="15200309">
                  <a:off x="6614486" y="181772"/>
                  <a:ext cx="184943" cy="166640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739" name="Oval 6738"/>
                <p:cNvSpPr/>
                <p:nvPr/>
              </p:nvSpPr>
              <p:spPr>
                <a:xfrm rot="15200309">
                  <a:off x="6506198" y="629239"/>
                  <a:ext cx="184943" cy="166640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740" name="Oval 6739"/>
                <p:cNvSpPr/>
                <p:nvPr/>
              </p:nvSpPr>
              <p:spPr>
                <a:xfrm rot="15200309">
                  <a:off x="6408693" y="816095"/>
                  <a:ext cx="112197" cy="103108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24" name="Group 6723"/>
              <p:cNvGrpSpPr/>
              <p:nvPr/>
            </p:nvGrpSpPr>
            <p:grpSpPr>
              <a:xfrm rot="12232306" flipH="1">
                <a:off x="9182287" y="1706508"/>
                <a:ext cx="555931" cy="753717"/>
                <a:chOff x="7222320" y="27700"/>
                <a:chExt cx="468684" cy="678720"/>
              </a:xfrm>
              <a:solidFill>
                <a:srgbClr val="CCCC00"/>
              </a:solidFill>
            </p:grpSpPr>
            <p:sp>
              <p:nvSpPr>
                <p:cNvPr id="6727" name="Oval 6726"/>
                <p:cNvSpPr/>
                <p:nvPr/>
              </p:nvSpPr>
              <p:spPr>
                <a:xfrm rot="13721609">
                  <a:off x="7213168" y="66321"/>
                  <a:ext cx="184943" cy="166640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8" name="Oval 6727"/>
                <p:cNvSpPr/>
                <p:nvPr/>
              </p:nvSpPr>
              <p:spPr>
                <a:xfrm rot="13721609">
                  <a:off x="7355876" y="290913"/>
                  <a:ext cx="112197" cy="103108"/>
                </a:xfrm>
                <a:prstGeom prst="ellipse">
                  <a:avLst/>
                </a:prstGeom>
                <a:solidFill>
                  <a:srgbClr val="005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9" name="Oval 6728"/>
                <p:cNvSpPr/>
                <p:nvPr/>
              </p:nvSpPr>
              <p:spPr>
                <a:xfrm rot="13721609">
                  <a:off x="7319503" y="469258"/>
                  <a:ext cx="184943" cy="166640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0" name="Oval 6729"/>
                <p:cNvSpPr/>
                <p:nvPr/>
              </p:nvSpPr>
              <p:spPr>
                <a:xfrm rot="13721609">
                  <a:off x="7431742" y="42009"/>
                  <a:ext cx="273572" cy="244953"/>
                </a:xfrm>
                <a:prstGeom prst="ellipse">
                  <a:avLst/>
                </a:prstGeom>
                <a:grpFill/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1" name="Oval 6730"/>
                <p:cNvSpPr/>
                <p:nvPr/>
              </p:nvSpPr>
              <p:spPr>
                <a:xfrm rot="13721609">
                  <a:off x="7220988" y="598768"/>
                  <a:ext cx="112197" cy="103108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725" name="Oval 6724"/>
              <p:cNvSpPr/>
              <p:nvPr/>
            </p:nvSpPr>
            <p:spPr>
              <a:xfrm rot="15200309">
                <a:off x="9525258" y="2049905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26" name="Oval 6725"/>
              <p:cNvSpPr/>
              <p:nvPr/>
            </p:nvSpPr>
            <p:spPr>
              <a:xfrm rot="15200309">
                <a:off x="9413311" y="1440685"/>
                <a:ext cx="112197" cy="103108"/>
              </a:xfrm>
              <a:prstGeom prst="ellipse">
                <a:avLst/>
              </a:prstGeom>
              <a:solidFill>
                <a:srgbClr val="005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633" name="Oval 6632"/>
            <p:cNvSpPr/>
            <p:nvPr/>
          </p:nvSpPr>
          <p:spPr>
            <a:xfrm rot="14290249" flipH="1">
              <a:off x="8388575" y="1830340"/>
              <a:ext cx="167586" cy="161422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4" name="Oval 6633"/>
            <p:cNvSpPr/>
            <p:nvPr/>
          </p:nvSpPr>
          <p:spPr>
            <a:xfrm rot="14290249" flipH="1">
              <a:off x="8550019" y="1546778"/>
              <a:ext cx="167586" cy="161422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5" name="Oval 6634"/>
            <p:cNvSpPr/>
            <p:nvPr/>
          </p:nvSpPr>
          <p:spPr>
            <a:xfrm rot="12167">
              <a:off x="8768513" y="509243"/>
              <a:ext cx="91551" cy="84204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6" name="Oval 6635"/>
            <p:cNvSpPr/>
            <p:nvPr/>
          </p:nvSpPr>
          <p:spPr>
            <a:xfrm rot="12167">
              <a:off x="8677453" y="663165"/>
              <a:ext cx="223231" cy="20004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7" name="Oval 6636"/>
            <p:cNvSpPr/>
            <p:nvPr/>
          </p:nvSpPr>
          <p:spPr>
            <a:xfrm rot="20889324" flipH="1">
              <a:off x="8459988" y="491604"/>
              <a:ext cx="247897" cy="237282"/>
            </a:xfrm>
            <a:prstGeom prst="ellipse">
              <a:avLst/>
            </a:prstGeom>
            <a:solidFill>
              <a:srgbClr val="005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8" name="Oval 6637"/>
            <p:cNvSpPr/>
            <p:nvPr/>
          </p:nvSpPr>
          <p:spPr>
            <a:xfrm rot="10797264">
              <a:off x="8827693" y="1023650"/>
              <a:ext cx="91551" cy="84204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9" name="Oval 6638"/>
            <p:cNvSpPr/>
            <p:nvPr/>
          </p:nvSpPr>
          <p:spPr>
            <a:xfrm rot="10797264">
              <a:off x="8646164" y="1102266"/>
              <a:ext cx="91551" cy="84204"/>
            </a:xfrm>
            <a:prstGeom prst="ellipse">
              <a:avLst/>
            </a:prstGeom>
            <a:solidFill>
              <a:srgbClr val="005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986" name="Group 6985"/>
          <p:cNvGrpSpPr/>
          <p:nvPr/>
        </p:nvGrpSpPr>
        <p:grpSpPr>
          <a:xfrm rot="424686">
            <a:off x="5821643" y="2816745"/>
            <a:ext cx="4855893" cy="2904954"/>
            <a:chOff x="6183548" y="232633"/>
            <a:chExt cx="4855893" cy="2904954"/>
          </a:xfrm>
        </p:grpSpPr>
        <p:grpSp>
          <p:nvGrpSpPr>
            <p:cNvPr id="6987" name="Group 6986"/>
            <p:cNvGrpSpPr/>
            <p:nvPr/>
          </p:nvGrpSpPr>
          <p:grpSpPr>
            <a:xfrm>
              <a:off x="6183548" y="232633"/>
              <a:ext cx="2519170" cy="2150670"/>
              <a:chOff x="7736040" y="-186338"/>
              <a:chExt cx="3947215" cy="3605841"/>
            </a:xfrm>
          </p:grpSpPr>
          <p:sp>
            <p:nvSpPr>
              <p:cNvPr id="7341" name="Oval 7340"/>
              <p:cNvSpPr/>
              <p:nvPr/>
            </p:nvSpPr>
            <p:spPr>
              <a:xfrm>
                <a:off x="7736040" y="124397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42" name="Oval 7341"/>
              <p:cNvSpPr/>
              <p:nvPr/>
            </p:nvSpPr>
            <p:spPr>
              <a:xfrm>
                <a:off x="7872826" y="1418510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43" name="Oval 7342"/>
              <p:cNvSpPr/>
              <p:nvPr/>
            </p:nvSpPr>
            <p:spPr>
              <a:xfrm>
                <a:off x="8009612" y="1555928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44" name="Oval 7343"/>
              <p:cNvSpPr/>
              <p:nvPr/>
            </p:nvSpPr>
            <p:spPr>
              <a:xfrm>
                <a:off x="8212290" y="191072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45" name="Oval 7344"/>
              <p:cNvSpPr/>
              <p:nvPr/>
            </p:nvSpPr>
            <p:spPr>
              <a:xfrm>
                <a:off x="8349076" y="2085260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46" name="Oval 7345"/>
              <p:cNvSpPr/>
              <p:nvPr/>
            </p:nvSpPr>
            <p:spPr>
              <a:xfrm>
                <a:off x="8485862" y="2222678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47" name="Oval 7346"/>
              <p:cNvSpPr/>
              <p:nvPr/>
            </p:nvSpPr>
            <p:spPr>
              <a:xfrm>
                <a:off x="8144702" y="1725687"/>
                <a:ext cx="257958" cy="284379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48" name="Oval 7347"/>
              <p:cNvSpPr/>
              <p:nvPr/>
            </p:nvSpPr>
            <p:spPr>
              <a:xfrm>
                <a:off x="8078940" y="139637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49" name="Oval 7348"/>
              <p:cNvSpPr/>
              <p:nvPr/>
            </p:nvSpPr>
            <p:spPr>
              <a:xfrm>
                <a:off x="8215726" y="1570910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50" name="Oval 7349"/>
              <p:cNvSpPr/>
              <p:nvPr/>
            </p:nvSpPr>
            <p:spPr>
              <a:xfrm>
                <a:off x="8352512" y="1708328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51" name="Oval 7350"/>
              <p:cNvSpPr/>
              <p:nvPr/>
            </p:nvSpPr>
            <p:spPr>
              <a:xfrm>
                <a:off x="8555190" y="206312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52" name="Oval 7351"/>
              <p:cNvSpPr/>
              <p:nvPr/>
            </p:nvSpPr>
            <p:spPr>
              <a:xfrm>
                <a:off x="8691976" y="2237660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53" name="Oval 7352"/>
              <p:cNvSpPr/>
              <p:nvPr/>
            </p:nvSpPr>
            <p:spPr>
              <a:xfrm>
                <a:off x="8828762" y="2375078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54" name="Oval 7353"/>
              <p:cNvSpPr/>
              <p:nvPr/>
            </p:nvSpPr>
            <p:spPr>
              <a:xfrm>
                <a:off x="8487602" y="1878087"/>
                <a:ext cx="257958" cy="284379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55" name="Oval 7354"/>
              <p:cNvSpPr/>
              <p:nvPr/>
            </p:nvSpPr>
            <p:spPr>
              <a:xfrm>
                <a:off x="7888440" y="90107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56" name="Oval 7355"/>
              <p:cNvSpPr/>
              <p:nvPr/>
            </p:nvSpPr>
            <p:spPr>
              <a:xfrm>
                <a:off x="8025226" y="1075610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57" name="Oval 7356"/>
              <p:cNvSpPr/>
              <p:nvPr/>
            </p:nvSpPr>
            <p:spPr>
              <a:xfrm>
                <a:off x="8162012" y="1213028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58" name="Oval 7357"/>
              <p:cNvSpPr/>
              <p:nvPr/>
            </p:nvSpPr>
            <p:spPr>
              <a:xfrm>
                <a:off x="8364690" y="156782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59" name="Oval 7358"/>
              <p:cNvSpPr/>
              <p:nvPr/>
            </p:nvSpPr>
            <p:spPr>
              <a:xfrm>
                <a:off x="8501476" y="1742360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60" name="Oval 7359"/>
              <p:cNvSpPr/>
              <p:nvPr/>
            </p:nvSpPr>
            <p:spPr>
              <a:xfrm>
                <a:off x="8638262" y="1879778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61" name="Oval 7360"/>
              <p:cNvSpPr/>
              <p:nvPr/>
            </p:nvSpPr>
            <p:spPr>
              <a:xfrm>
                <a:off x="8297102" y="1382787"/>
                <a:ext cx="257958" cy="284379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62" name="Oval 7361"/>
              <p:cNvSpPr/>
              <p:nvPr/>
            </p:nvSpPr>
            <p:spPr>
              <a:xfrm>
                <a:off x="8231340" y="105347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63" name="Oval 7362"/>
              <p:cNvSpPr/>
              <p:nvPr/>
            </p:nvSpPr>
            <p:spPr>
              <a:xfrm>
                <a:off x="8368126" y="1228010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64" name="Oval 7363"/>
              <p:cNvSpPr/>
              <p:nvPr/>
            </p:nvSpPr>
            <p:spPr>
              <a:xfrm>
                <a:off x="8504912" y="1365428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65" name="Oval 7364"/>
              <p:cNvSpPr/>
              <p:nvPr/>
            </p:nvSpPr>
            <p:spPr>
              <a:xfrm>
                <a:off x="8707590" y="172022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66" name="Oval 7365"/>
              <p:cNvSpPr/>
              <p:nvPr/>
            </p:nvSpPr>
            <p:spPr>
              <a:xfrm>
                <a:off x="8844376" y="1894760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67" name="Oval 7366"/>
              <p:cNvSpPr/>
              <p:nvPr/>
            </p:nvSpPr>
            <p:spPr>
              <a:xfrm>
                <a:off x="8981162" y="2032178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68" name="Oval 7367"/>
              <p:cNvSpPr/>
              <p:nvPr/>
            </p:nvSpPr>
            <p:spPr>
              <a:xfrm>
                <a:off x="8640002" y="1535187"/>
                <a:ext cx="257958" cy="284379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69" name="Oval 7368"/>
              <p:cNvSpPr/>
              <p:nvPr/>
            </p:nvSpPr>
            <p:spPr>
              <a:xfrm>
                <a:off x="8478990" y="78677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0" name="Oval 7369"/>
              <p:cNvSpPr/>
              <p:nvPr/>
            </p:nvSpPr>
            <p:spPr>
              <a:xfrm>
                <a:off x="8615776" y="961310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1" name="Oval 7370"/>
              <p:cNvSpPr/>
              <p:nvPr/>
            </p:nvSpPr>
            <p:spPr>
              <a:xfrm>
                <a:off x="8752562" y="1098728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2" name="Oval 7371"/>
              <p:cNvSpPr/>
              <p:nvPr/>
            </p:nvSpPr>
            <p:spPr>
              <a:xfrm>
                <a:off x="8955240" y="145352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3" name="Oval 7372"/>
              <p:cNvSpPr/>
              <p:nvPr/>
            </p:nvSpPr>
            <p:spPr>
              <a:xfrm>
                <a:off x="9092026" y="1628060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4" name="Oval 7373"/>
              <p:cNvSpPr/>
              <p:nvPr/>
            </p:nvSpPr>
            <p:spPr>
              <a:xfrm>
                <a:off x="9228812" y="1765478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5" name="Oval 7374"/>
              <p:cNvSpPr/>
              <p:nvPr/>
            </p:nvSpPr>
            <p:spPr>
              <a:xfrm>
                <a:off x="8887652" y="1268487"/>
                <a:ext cx="257958" cy="284379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6" name="Oval 7375"/>
              <p:cNvSpPr/>
              <p:nvPr/>
            </p:nvSpPr>
            <p:spPr>
              <a:xfrm>
                <a:off x="8821890" y="93917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7" name="Oval 7376"/>
              <p:cNvSpPr/>
              <p:nvPr/>
            </p:nvSpPr>
            <p:spPr>
              <a:xfrm>
                <a:off x="8958676" y="1113710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8" name="Oval 7377"/>
              <p:cNvSpPr/>
              <p:nvPr/>
            </p:nvSpPr>
            <p:spPr>
              <a:xfrm>
                <a:off x="9095462" y="1251128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79" name="Oval 7378"/>
              <p:cNvSpPr/>
              <p:nvPr/>
            </p:nvSpPr>
            <p:spPr>
              <a:xfrm>
                <a:off x="9298140" y="160592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80" name="Oval 7379"/>
              <p:cNvSpPr/>
              <p:nvPr/>
            </p:nvSpPr>
            <p:spPr>
              <a:xfrm>
                <a:off x="9434926" y="1780460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81" name="Oval 7380"/>
              <p:cNvSpPr/>
              <p:nvPr/>
            </p:nvSpPr>
            <p:spPr>
              <a:xfrm>
                <a:off x="9571712" y="1917878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82" name="Oval 7381"/>
              <p:cNvSpPr/>
              <p:nvPr/>
            </p:nvSpPr>
            <p:spPr>
              <a:xfrm>
                <a:off x="9230552" y="1420887"/>
                <a:ext cx="257958" cy="284379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83" name="Oval 7382"/>
              <p:cNvSpPr/>
              <p:nvPr/>
            </p:nvSpPr>
            <p:spPr>
              <a:xfrm>
                <a:off x="8631390" y="44387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84" name="Oval 7383"/>
              <p:cNvSpPr/>
              <p:nvPr/>
            </p:nvSpPr>
            <p:spPr>
              <a:xfrm>
                <a:off x="8768176" y="618410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85" name="Oval 7384"/>
              <p:cNvSpPr/>
              <p:nvPr/>
            </p:nvSpPr>
            <p:spPr>
              <a:xfrm>
                <a:off x="8904962" y="755828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86" name="Oval 7385"/>
              <p:cNvSpPr/>
              <p:nvPr/>
            </p:nvSpPr>
            <p:spPr>
              <a:xfrm>
                <a:off x="9107640" y="111062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87" name="Oval 7386"/>
              <p:cNvSpPr/>
              <p:nvPr/>
            </p:nvSpPr>
            <p:spPr>
              <a:xfrm>
                <a:off x="9244426" y="1285160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88" name="Oval 7387"/>
              <p:cNvSpPr/>
              <p:nvPr/>
            </p:nvSpPr>
            <p:spPr>
              <a:xfrm>
                <a:off x="9381212" y="1422578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89" name="Oval 7388"/>
              <p:cNvSpPr/>
              <p:nvPr/>
            </p:nvSpPr>
            <p:spPr>
              <a:xfrm>
                <a:off x="9040052" y="925587"/>
                <a:ext cx="257958" cy="284379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90" name="Oval 7389"/>
              <p:cNvSpPr/>
              <p:nvPr/>
            </p:nvSpPr>
            <p:spPr>
              <a:xfrm>
                <a:off x="8974290" y="59627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91" name="Oval 7390"/>
              <p:cNvSpPr/>
              <p:nvPr/>
            </p:nvSpPr>
            <p:spPr>
              <a:xfrm>
                <a:off x="9111076" y="770810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92" name="Oval 7391"/>
              <p:cNvSpPr/>
              <p:nvPr/>
            </p:nvSpPr>
            <p:spPr>
              <a:xfrm>
                <a:off x="9247862" y="908228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93" name="Oval 7392"/>
              <p:cNvSpPr/>
              <p:nvPr/>
            </p:nvSpPr>
            <p:spPr>
              <a:xfrm>
                <a:off x="9450540" y="126302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94" name="Oval 7393"/>
              <p:cNvSpPr/>
              <p:nvPr/>
            </p:nvSpPr>
            <p:spPr>
              <a:xfrm>
                <a:off x="9587326" y="1437560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95" name="Oval 7394"/>
              <p:cNvSpPr/>
              <p:nvPr/>
            </p:nvSpPr>
            <p:spPr>
              <a:xfrm>
                <a:off x="9724112" y="1574978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96" name="Oval 7395"/>
              <p:cNvSpPr/>
              <p:nvPr/>
            </p:nvSpPr>
            <p:spPr>
              <a:xfrm>
                <a:off x="9382952" y="1077987"/>
                <a:ext cx="257958" cy="284379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397" name="Group 7396"/>
              <p:cNvGrpSpPr/>
              <p:nvPr/>
            </p:nvGrpSpPr>
            <p:grpSpPr>
              <a:xfrm rot="15200309">
                <a:off x="9058297" y="1822775"/>
                <a:ext cx="753258" cy="1254603"/>
                <a:chOff x="9396826" y="1060628"/>
                <a:chExt cx="753258" cy="1254603"/>
              </a:xfrm>
            </p:grpSpPr>
            <p:sp>
              <p:nvSpPr>
                <p:cNvPr id="7559" name="Oval 7558"/>
                <p:cNvSpPr/>
                <p:nvPr/>
              </p:nvSpPr>
              <p:spPr>
                <a:xfrm>
                  <a:off x="9450540" y="17583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0" name="Oval 7559"/>
                <p:cNvSpPr/>
                <p:nvPr/>
              </p:nvSpPr>
              <p:spPr>
                <a:xfrm>
                  <a:off x="9587326" y="19328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1" name="Oval 7560"/>
                <p:cNvSpPr/>
                <p:nvPr/>
              </p:nvSpPr>
              <p:spPr>
                <a:xfrm>
                  <a:off x="9724112" y="20702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2" name="Oval 7561"/>
                <p:cNvSpPr/>
                <p:nvPr/>
              </p:nvSpPr>
              <p:spPr>
                <a:xfrm>
                  <a:off x="9396826" y="14375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3" name="Oval 7562"/>
                <p:cNvSpPr/>
                <p:nvPr/>
              </p:nvSpPr>
              <p:spPr>
                <a:xfrm>
                  <a:off x="9533612" y="15749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4" name="Oval 7563"/>
                <p:cNvSpPr/>
                <p:nvPr/>
              </p:nvSpPr>
              <p:spPr>
                <a:xfrm>
                  <a:off x="9400262" y="10606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5" name="Oval 7564"/>
                <p:cNvSpPr/>
                <p:nvPr/>
              </p:nvSpPr>
              <p:spPr>
                <a:xfrm>
                  <a:off x="9602940" y="14154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6" name="Oval 7565"/>
                <p:cNvSpPr/>
                <p:nvPr/>
              </p:nvSpPr>
              <p:spPr>
                <a:xfrm>
                  <a:off x="9739726" y="15899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7" name="Oval 7566"/>
                <p:cNvSpPr/>
                <p:nvPr/>
              </p:nvSpPr>
              <p:spPr>
                <a:xfrm>
                  <a:off x="9876512" y="17273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68" name="Oval 7567"/>
                <p:cNvSpPr/>
                <p:nvPr/>
              </p:nvSpPr>
              <p:spPr>
                <a:xfrm>
                  <a:off x="9535352" y="12303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398" name="Group 7397"/>
              <p:cNvGrpSpPr/>
              <p:nvPr/>
            </p:nvGrpSpPr>
            <p:grpSpPr>
              <a:xfrm rot="18943562">
                <a:off x="9431061" y="-186338"/>
                <a:ext cx="1305708" cy="2023752"/>
                <a:chOff x="8844376" y="748679"/>
                <a:chExt cx="1305708" cy="2023752"/>
              </a:xfrm>
            </p:grpSpPr>
            <p:sp>
              <p:nvSpPr>
                <p:cNvPr id="7529" name="Oval 7528"/>
                <p:cNvSpPr/>
                <p:nvPr/>
              </p:nvSpPr>
              <p:spPr>
                <a:xfrm>
                  <a:off x="8844376" y="23900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0" name="Oval 7529"/>
                <p:cNvSpPr/>
                <p:nvPr/>
              </p:nvSpPr>
              <p:spPr>
                <a:xfrm>
                  <a:off x="8981162" y="25274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1" name="Oval 7530"/>
                <p:cNvSpPr/>
                <p:nvPr/>
              </p:nvSpPr>
              <p:spPr>
                <a:xfrm>
                  <a:off x="8859990" y="18726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2" name="Oval 7531"/>
                <p:cNvSpPr/>
                <p:nvPr/>
              </p:nvSpPr>
              <p:spPr>
                <a:xfrm>
                  <a:off x="8996776" y="20471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3" name="Oval 7532"/>
                <p:cNvSpPr/>
                <p:nvPr/>
              </p:nvSpPr>
              <p:spPr>
                <a:xfrm>
                  <a:off x="9133562" y="21845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4" name="Oval 7533"/>
                <p:cNvSpPr/>
                <p:nvPr/>
              </p:nvSpPr>
              <p:spPr>
                <a:xfrm>
                  <a:off x="8904962" y="12511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5" name="Oval 7534"/>
                <p:cNvSpPr/>
                <p:nvPr/>
              </p:nvSpPr>
              <p:spPr>
                <a:xfrm>
                  <a:off x="9107640" y="16059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6" name="Oval 7535"/>
                <p:cNvSpPr/>
                <p:nvPr/>
              </p:nvSpPr>
              <p:spPr>
                <a:xfrm>
                  <a:off x="9244426" y="17804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7" name="Oval 7536"/>
                <p:cNvSpPr/>
                <p:nvPr/>
              </p:nvSpPr>
              <p:spPr>
                <a:xfrm>
                  <a:off x="9381212" y="19178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8" name="Oval 7537"/>
                <p:cNvSpPr/>
                <p:nvPr/>
              </p:nvSpPr>
              <p:spPr>
                <a:xfrm>
                  <a:off x="9040052" y="14208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39" name="Oval 7538"/>
                <p:cNvSpPr/>
                <p:nvPr/>
              </p:nvSpPr>
              <p:spPr>
                <a:xfrm>
                  <a:off x="8974290" y="10915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0" name="Oval 7539"/>
                <p:cNvSpPr/>
                <p:nvPr/>
              </p:nvSpPr>
              <p:spPr>
                <a:xfrm>
                  <a:off x="9111076" y="12661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1" name="Oval 7540"/>
                <p:cNvSpPr/>
                <p:nvPr/>
              </p:nvSpPr>
              <p:spPr>
                <a:xfrm>
                  <a:off x="9247862" y="14035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2" name="Oval 7541"/>
                <p:cNvSpPr/>
                <p:nvPr/>
              </p:nvSpPr>
              <p:spPr>
                <a:xfrm>
                  <a:off x="9450540" y="17583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3" name="Oval 7542"/>
                <p:cNvSpPr/>
                <p:nvPr/>
              </p:nvSpPr>
              <p:spPr>
                <a:xfrm>
                  <a:off x="9587326" y="19328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4" name="Oval 7543"/>
                <p:cNvSpPr/>
                <p:nvPr/>
              </p:nvSpPr>
              <p:spPr>
                <a:xfrm>
                  <a:off x="9724112" y="20702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5" name="Oval 7544"/>
                <p:cNvSpPr/>
                <p:nvPr/>
              </p:nvSpPr>
              <p:spPr>
                <a:xfrm>
                  <a:off x="9382952" y="15732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6" name="Oval 7545"/>
                <p:cNvSpPr/>
                <p:nvPr/>
              </p:nvSpPr>
              <p:spPr>
                <a:xfrm>
                  <a:off x="8920576" y="7708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7" name="Oval 7546"/>
                <p:cNvSpPr/>
                <p:nvPr/>
              </p:nvSpPr>
              <p:spPr>
                <a:xfrm>
                  <a:off x="9057362" y="9082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8" name="Oval 7547"/>
                <p:cNvSpPr/>
                <p:nvPr/>
              </p:nvSpPr>
              <p:spPr>
                <a:xfrm>
                  <a:off x="9260040" y="12630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49" name="Oval 7548"/>
                <p:cNvSpPr/>
                <p:nvPr/>
              </p:nvSpPr>
              <p:spPr>
                <a:xfrm>
                  <a:off x="9396826" y="14375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0" name="Oval 7549"/>
                <p:cNvSpPr/>
                <p:nvPr/>
              </p:nvSpPr>
              <p:spPr>
                <a:xfrm>
                  <a:off x="9533612" y="15749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1" name="Oval 7550"/>
                <p:cNvSpPr/>
                <p:nvPr/>
              </p:nvSpPr>
              <p:spPr>
                <a:xfrm>
                  <a:off x="9192452" y="10779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2" name="Oval 7551"/>
                <p:cNvSpPr/>
                <p:nvPr/>
              </p:nvSpPr>
              <p:spPr>
                <a:xfrm>
                  <a:off x="9126690" y="7486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3" name="Oval 7552"/>
                <p:cNvSpPr/>
                <p:nvPr/>
              </p:nvSpPr>
              <p:spPr>
                <a:xfrm>
                  <a:off x="9263476" y="9232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4" name="Oval 7553"/>
                <p:cNvSpPr/>
                <p:nvPr/>
              </p:nvSpPr>
              <p:spPr>
                <a:xfrm>
                  <a:off x="9400262" y="10606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5" name="Oval 7554"/>
                <p:cNvSpPr/>
                <p:nvPr/>
              </p:nvSpPr>
              <p:spPr>
                <a:xfrm>
                  <a:off x="9602940" y="14154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6" name="Oval 7555"/>
                <p:cNvSpPr/>
                <p:nvPr/>
              </p:nvSpPr>
              <p:spPr>
                <a:xfrm>
                  <a:off x="9739726" y="15899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7" name="Oval 7556"/>
                <p:cNvSpPr/>
                <p:nvPr/>
              </p:nvSpPr>
              <p:spPr>
                <a:xfrm>
                  <a:off x="9876512" y="17273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8" name="Oval 7557"/>
                <p:cNvSpPr/>
                <p:nvPr/>
              </p:nvSpPr>
              <p:spPr>
                <a:xfrm>
                  <a:off x="9535352" y="12303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399" name="Oval 7398"/>
              <p:cNvSpPr/>
              <p:nvPr/>
            </p:nvSpPr>
            <p:spPr>
              <a:xfrm rot="15200309">
                <a:off x="9606192" y="984323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00" name="Oval 7399"/>
              <p:cNvSpPr/>
              <p:nvPr/>
            </p:nvSpPr>
            <p:spPr>
              <a:xfrm rot="15200309">
                <a:off x="9930042" y="1841573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01" name="Oval 7400"/>
              <p:cNvSpPr/>
              <p:nvPr/>
            </p:nvSpPr>
            <p:spPr>
              <a:xfrm rot="15200309">
                <a:off x="10371556" y="1054746"/>
                <a:ext cx="257958" cy="284379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02" name="Oval 7401"/>
              <p:cNvSpPr/>
              <p:nvPr/>
            </p:nvSpPr>
            <p:spPr>
              <a:xfrm rot="15200309">
                <a:off x="10597084" y="463776"/>
                <a:ext cx="257958" cy="284379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403" name="Group 7402"/>
              <p:cNvGrpSpPr/>
              <p:nvPr/>
            </p:nvGrpSpPr>
            <p:grpSpPr>
              <a:xfrm rot="18943562">
                <a:off x="9583461" y="-33938"/>
                <a:ext cx="1305708" cy="2023752"/>
                <a:chOff x="8844376" y="748679"/>
                <a:chExt cx="1305708" cy="2023752"/>
              </a:xfrm>
            </p:grpSpPr>
            <p:sp>
              <p:nvSpPr>
                <p:cNvPr id="7499" name="Oval 7498"/>
                <p:cNvSpPr/>
                <p:nvPr/>
              </p:nvSpPr>
              <p:spPr>
                <a:xfrm>
                  <a:off x="8844376" y="23900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0" name="Oval 7499"/>
                <p:cNvSpPr/>
                <p:nvPr/>
              </p:nvSpPr>
              <p:spPr>
                <a:xfrm>
                  <a:off x="8981162" y="25274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1" name="Oval 7500"/>
                <p:cNvSpPr/>
                <p:nvPr/>
              </p:nvSpPr>
              <p:spPr>
                <a:xfrm>
                  <a:off x="8859990" y="18726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2" name="Oval 7501"/>
                <p:cNvSpPr/>
                <p:nvPr/>
              </p:nvSpPr>
              <p:spPr>
                <a:xfrm>
                  <a:off x="8996776" y="20471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3" name="Oval 7502"/>
                <p:cNvSpPr/>
                <p:nvPr/>
              </p:nvSpPr>
              <p:spPr>
                <a:xfrm>
                  <a:off x="9133562" y="21845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4" name="Oval 7503"/>
                <p:cNvSpPr/>
                <p:nvPr/>
              </p:nvSpPr>
              <p:spPr>
                <a:xfrm>
                  <a:off x="8904962" y="12511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5" name="Oval 7504"/>
                <p:cNvSpPr/>
                <p:nvPr/>
              </p:nvSpPr>
              <p:spPr>
                <a:xfrm>
                  <a:off x="9107640" y="16059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6" name="Oval 7505"/>
                <p:cNvSpPr/>
                <p:nvPr/>
              </p:nvSpPr>
              <p:spPr>
                <a:xfrm>
                  <a:off x="9244426" y="17804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7" name="Oval 7506"/>
                <p:cNvSpPr/>
                <p:nvPr/>
              </p:nvSpPr>
              <p:spPr>
                <a:xfrm>
                  <a:off x="9381212" y="19178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8" name="Oval 7507"/>
                <p:cNvSpPr/>
                <p:nvPr/>
              </p:nvSpPr>
              <p:spPr>
                <a:xfrm>
                  <a:off x="9040052" y="14208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09" name="Oval 7508"/>
                <p:cNvSpPr/>
                <p:nvPr/>
              </p:nvSpPr>
              <p:spPr>
                <a:xfrm>
                  <a:off x="8974290" y="10915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0" name="Oval 7509"/>
                <p:cNvSpPr/>
                <p:nvPr/>
              </p:nvSpPr>
              <p:spPr>
                <a:xfrm>
                  <a:off x="9111076" y="12661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1" name="Oval 7510"/>
                <p:cNvSpPr/>
                <p:nvPr/>
              </p:nvSpPr>
              <p:spPr>
                <a:xfrm>
                  <a:off x="9247862" y="14035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2" name="Oval 7511"/>
                <p:cNvSpPr/>
                <p:nvPr/>
              </p:nvSpPr>
              <p:spPr>
                <a:xfrm>
                  <a:off x="9450540" y="17583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3" name="Oval 7512"/>
                <p:cNvSpPr/>
                <p:nvPr/>
              </p:nvSpPr>
              <p:spPr>
                <a:xfrm>
                  <a:off x="9587326" y="19328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4" name="Oval 7513"/>
                <p:cNvSpPr/>
                <p:nvPr/>
              </p:nvSpPr>
              <p:spPr>
                <a:xfrm>
                  <a:off x="9724112" y="20702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5" name="Oval 7514"/>
                <p:cNvSpPr/>
                <p:nvPr/>
              </p:nvSpPr>
              <p:spPr>
                <a:xfrm>
                  <a:off x="9382952" y="15732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6" name="Oval 7515"/>
                <p:cNvSpPr/>
                <p:nvPr/>
              </p:nvSpPr>
              <p:spPr>
                <a:xfrm>
                  <a:off x="8920576" y="7708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7" name="Oval 7516"/>
                <p:cNvSpPr/>
                <p:nvPr/>
              </p:nvSpPr>
              <p:spPr>
                <a:xfrm>
                  <a:off x="9057362" y="9082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8" name="Oval 7517"/>
                <p:cNvSpPr/>
                <p:nvPr/>
              </p:nvSpPr>
              <p:spPr>
                <a:xfrm>
                  <a:off x="9260040" y="12630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19" name="Oval 7518"/>
                <p:cNvSpPr/>
                <p:nvPr/>
              </p:nvSpPr>
              <p:spPr>
                <a:xfrm>
                  <a:off x="9396826" y="14375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0" name="Oval 7519"/>
                <p:cNvSpPr/>
                <p:nvPr/>
              </p:nvSpPr>
              <p:spPr>
                <a:xfrm>
                  <a:off x="9533612" y="15749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1" name="Oval 7520"/>
                <p:cNvSpPr/>
                <p:nvPr/>
              </p:nvSpPr>
              <p:spPr>
                <a:xfrm>
                  <a:off x="9192452" y="10779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2" name="Oval 7521"/>
                <p:cNvSpPr/>
                <p:nvPr/>
              </p:nvSpPr>
              <p:spPr>
                <a:xfrm>
                  <a:off x="9126690" y="7486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3" name="Oval 7522"/>
                <p:cNvSpPr/>
                <p:nvPr/>
              </p:nvSpPr>
              <p:spPr>
                <a:xfrm>
                  <a:off x="9263476" y="9232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4" name="Oval 7523"/>
                <p:cNvSpPr/>
                <p:nvPr/>
              </p:nvSpPr>
              <p:spPr>
                <a:xfrm>
                  <a:off x="9400262" y="10606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5" name="Oval 7524"/>
                <p:cNvSpPr/>
                <p:nvPr/>
              </p:nvSpPr>
              <p:spPr>
                <a:xfrm>
                  <a:off x="9602940" y="14154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6" name="Oval 7525"/>
                <p:cNvSpPr/>
                <p:nvPr/>
              </p:nvSpPr>
              <p:spPr>
                <a:xfrm>
                  <a:off x="9739726" y="15899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7" name="Oval 7526"/>
                <p:cNvSpPr/>
                <p:nvPr/>
              </p:nvSpPr>
              <p:spPr>
                <a:xfrm>
                  <a:off x="9876512" y="17273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28" name="Oval 7527"/>
                <p:cNvSpPr/>
                <p:nvPr/>
              </p:nvSpPr>
              <p:spPr>
                <a:xfrm>
                  <a:off x="9535352" y="12303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404" name="Oval 7403"/>
              <p:cNvSpPr/>
              <p:nvPr/>
            </p:nvSpPr>
            <p:spPr>
              <a:xfrm rot="15200309">
                <a:off x="10749484" y="616176"/>
                <a:ext cx="257958" cy="284379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405" name="Group 7404"/>
              <p:cNvGrpSpPr/>
              <p:nvPr/>
            </p:nvGrpSpPr>
            <p:grpSpPr>
              <a:xfrm rot="18943562">
                <a:off x="9735861" y="118462"/>
                <a:ext cx="1305708" cy="2023752"/>
                <a:chOff x="8844376" y="748679"/>
                <a:chExt cx="1305708" cy="2023752"/>
              </a:xfrm>
            </p:grpSpPr>
            <p:sp>
              <p:nvSpPr>
                <p:cNvPr id="7469" name="Oval 7468"/>
                <p:cNvSpPr/>
                <p:nvPr/>
              </p:nvSpPr>
              <p:spPr>
                <a:xfrm>
                  <a:off x="8844376" y="23900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0" name="Oval 7469"/>
                <p:cNvSpPr/>
                <p:nvPr/>
              </p:nvSpPr>
              <p:spPr>
                <a:xfrm>
                  <a:off x="8981162" y="25274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1" name="Oval 7470"/>
                <p:cNvSpPr/>
                <p:nvPr/>
              </p:nvSpPr>
              <p:spPr>
                <a:xfrm>
                  <a:off x="8859990" y="18726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2" name="Oval 7471"/>
                <p:cNvSpPr/>
                <p:nvPr/>
              </p:nvSpPr>
              <p:spPr>
                <a:xfrm>
                  <a:off x="8996776" y="20471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3" name="Oval 7472"/>
                <p:cNvSpPr/>
                <p:nvPr/>
              </p:nvSpPr>
              <p:spPr>
                <a:xfrm>
                  <a:off x="9133562" y="21845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4" name="Oval 7473"/>
                <p:cNvSpPr/>
                <p:nvPr/>
              </p:nvSpPr>
              <p:spPr>
                <a:xfrm>
                  <a:off x="8904962" y="12511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5" name="Oval 7474"/>
                <p:cNvSpPr/>
                <p:nvPr/>
              </p:nvSpPr>
              <p:spPr>
                <a:xfrm>
                  <a:off x="9107640" y="16059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6" name="Oval 7475"/>
                <p:cNvSpPr/>
                <p:nvPr/>
              </p:nvSpPr>
              <p:spPr>
                <a:xfrm>
                  <a:off x="9244426" y="17804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7" name="Oval 7476"/>
                <p:cNvSpPr/>
                <p:nvPr/>
              </p:nvSpPr>
              <p:spPr>
                <a:xfrm>
                  <a:off x="9381212" y="19178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8" name="Oval 7477"/>
                <p:cNvSpPr/>
                <p:nvPr/>
              </p:nvSpPr>
              <p:spPr>
                <a:xfrm>
                  <a:off x="9040052" y="14208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9" name="Oval 7478"/>
                <p:cNvSpPr/>
                <p:nvPr/>
              </p:nvSpPr>
              <p:spPr>
                <a:xfrm>
                  <a:off x="8974290" y="10915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0" name="Oval 7479"/>
                <p:cNvSpPr/>
                <p:nvPr/>
              </p:nvSpPr>
              <p:spPr>
                <a:xfrm>
                  <a:off x="9111076" y="12661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1" name="Oval 7480"/>
                <p:cNvSpPr/>
                <p:nvPr/>
              </p:nvSpPr>
              <p:spPr>
                <a:xfrm>
                  <a:off x="9247862" y="14035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2" name="Oval 7481"/>
                <p:cNvSpPr/>
                <p:nvPr/>
              </p:nvSpPr>
              <p:spPr>
                <a:xfrm>
                  <a:off x="9450540" y="17583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3" name="Oval 7482"/>
                <p:cNvSpPr/>
                <p:nvPr/>
              </p:nvSpPr>
              <p:spPr>
                <a:xfrm>
                  <a:off x="9587326" y="19328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4" name="Oval 7483"/>
                <p:cNvSpPr/>
                <p:nvPr/>
              </p:nvSpPr>
              <p:spPr>
                <a:xfrm>
                  <a:off x="9724112" y="20702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5" name="Oval 7484"/>
                <p:cNvSpPr/>
                <p:nvPr/>
              </p:nvSpPr>
              <p:spPr>
                <a:xfrm>
                  <a:off x="9382952" y="15732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6" name="Oval 7485"/>
                <p:cNvSpPr/>
                <p:nvPr/>
              </p:nvSpPr>
              <p:spPr>
                <a:xfrm>
                  <a:off x="8920576" y="7708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7" name="Oval 7486"/>
                <p:cNvSpPr/>
                <p:nvPr/>
              </p:nvSpPr>
              <p:spPr>
                <a:xfrm>
                  <a:off x="9057362" y="9082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8" name="Oval 7487"/>
                <p:cNvSpPr/>
                <p:nvPr/>
              </p:nvSpPr>
              <p:spPr>
                <a:xfrm>
                  <a:off x="9260040" y="12630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9" name="Oval 7488"/>
                <p:cNvSpPr/>
                <p:nvPr/>
              </p:nvSpPr>
              <p:spPr>
                <a:xfrm>
                  <a:off x="9396826" y="14375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0" name="Oval 7489"/>
                <p:cNvSpPr/>
                <p:nvPr/>
              </p:nvSpPr>
              <p:spPr>
                <a:xfrm>
                  <a:off x="9533612" y="15749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1" name="Oval 7490"/>
                <p:cNvSpPr/>
                <p:nvPr/>
              </p:nvSpPr>
              <p:spPr>
                <a:xfrm>
                  <a:off x="9192452" y="10779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2" name="Oval 7491"/>
                <p:cNvSpPr/>
                <p:nvPr/>
              </p:nvSpPr>
              <p:spPr>
                <a:xfrm>
                  <a:off x="9126690" y="7486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3" name="Oval 7492"/>
                <p:cNvSpPr/>
                <p:nvPr/>
              </p:nvSpPr>
              <p:spPr>
                <a:xfrm>
                  <a:off x="9263476" y="9232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4" name="Oval 7493"/>
                <p:cNvSpPr/>
                <p:nvPr/>
              </p:nvSpPr>
              <p:spPr>
                <a:xfrm>
                  <a:off x="9400262" y="10606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5" name="Oval 7494"/>
                <p:cNvSpPr/>
                <p:nvPr/>
              </p:nvSpPr>
              <p:spPr>
                <a:xfrm>
                  <a:off x="9602940" y="14154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6" name="Oval 7495"/>
                <p:cNvSpPr/>
                <p:nvPr/>
              </p:nvSpPr>
              <p:spPr>
                <a:xfrm>
                  <a:off x="9739726" y="15899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7" name="Oval 7496"/>
                <p:cNvSpPr/>
                <p:nvPr/>
              </p:nvSpPr>
              <p:spPr>
                <a:xfrm>
                  <a:off x="9876512" y="17273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8" name="Oval 7497"/>
                <p:cNvSpPr/>
                <p:nvPr/>
              </p:nvSpPr>
              <p:spPr>
                <a:xfrm>
                  <a:off x="9535352" y="12303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406" name="Oval 7405"/>
              <p:cNvSpPr/>
              <p:nvPr/>
            </p:nvSpPr>
            <p:spPr>
              <a:xfrm rot="15200309">
                <a:off x="10901884" y="768576"/>
                <a:ext cx="257958" cy="284379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407" name="Group 7406"/>
              <p:cNvGrpSpPr/>
              <p:nvPr/>
            </p:nvGrpSpPr>
            <p:grpSpPr>
              <a:xfrm rot="12732575">
                <a:off x="10438133" y="1172604"/>
                <a:ext cx="1245122" cy="1566552"/>
                <a:chOff x="8904962" y="748679"/>
                <a:chExt cx="1245122" cy="1566552"/>
              </a:xfrm>
            </p:grpSpPr>
            <p:sp>
              <p:nvSpPr>
                <p:cNvPr id="7444" name="Oval 7443"/>
                <p:cNvSpPr/>
                <p:nvPr/>
              </p:nvSpPr>
              <p:spPr>
                <a:xfrm>
                  <a:off x="8904962" y="12511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5" name="Oval 7444"/>
                <p:cNvSpPr/>
                <p:nvPr/>
              </p:nvSpPr>
              <p:spPr>
                <a:xfrm>
                  <a:off x="9107640" y="16059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6" name="Oval 7445"/>
                <p:cNvSpPr/>
                <p:nvPr/>
              </p:nvSpPr>
              <p:spPr>
                <a:xfrm>
                  <a:off x="9244426" y="17804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7" name="Oval 7446"/>
                <p:cNvSpPr/>
                <p:nvPr/>
              </p:nvSpPr>
              <p:spPr>
                <a:xfrm>
                  <a:off x="9381212" y="19178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8" name="Oval 7447"/>
                <p:cNvSpPr/>
                <p:nvPr/>
              </p:nvSpPr>
              <p:spPr>
                <a:xfrm>
                  <a:off x="9040052" y="14208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9" name="Oval 7448"/>
                <p:cNvSpPr/>
                <p:nvPr/>
              </p:nvSpPr>
              <p:spPr>
                <a:xfrm>
                  <a:off x="8974290" y="10915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0" name="Oval 7449"/>
                <p:cNvSpPr/>
                <p:nvPr/>
              </p:nvSpPr>
              <p:spPr>
                <a:xfrm>
                  <a:off x="9111076" y="12661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1" name="Oval 7450"/>
                <p:cNvSpPr/>
                <p:nvPr/>
              </p:nvSpPr>
              <p:spPr>
                <a:xfrm>
                  <a:off x="9247862" y="14035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2" name="Oval 7451"/>
                <p:cNvSpPr/>
                <p:nvPr/>
              </p:nvSpPr>
              <p:spPr>
                <a:xfrm>
                  <a:off x="9450540" y="17583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3" name="Oval 7452"/>
                <p:cNvSpPr/>
                <p:nvPr/>
              </p:nvSpPr>
              <p:spPr>
                <a:xfrm>
                  <a:off x="9587326" y="19328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4" name="Oval 7453"/>
                <p:cNvSpPr/>
                <p:nvPr/>
              </p:nvSpPr>
              <p:spPr>
                <a:xfrm>
                  <a:off x="9724112" y="20702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5" name="Oval 7454"/>
                <p:cNvSpPr/>
                <p:nvPr/>
              </p:nvSpPr>
              <p:spPr>
                <a:xfrm>
                  <a:off x="9382952" y="15732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6" name="Oval 7455"/>
                <p:cNvSpPr/>
                <p:nvPr/>
              </p:nvSpPr>
              <p:spPr>
                <a:xfrm>
                  <a:off x="8920576" y="7708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7" name="Oval 7456"/>
                <p:cNvSpPr/>
                <p:nvPr/>
              </p:nvSpPr>
              <p:spPr>
                <a:xfrm>
                  <a:off x="9057362" y="9082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8" name="Oval 7457"/>
                <p:cNvSpPr/>
                <p:nvPr/>
              </p:nvSpPr>
              <p:spPr>
                <a:xfrm>
                  <a:off x="9260040" y="12630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9" name="Oval 7458"/>
                <p:cNvSpPr/>
                <p:nvPr/>
              </p:nvSpPr>
              <p:spPr>
                <a:xfrm>
                  <a:off x="9396826" y="14375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0" name="Oval 7459"/>
                <p:cNvSpPr/>
                <p:nvPr/>
              </p:nvSpPr>
              <p:spPr>
                <a:xfrm>
                  <a:off x="9533612" y="15749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1" name="Oval 7460"/>
                <p:cNvSpPr/>
                <p:nvPr/>
              </p:nvSpPr>
              <p:spPr>
                <a:xfrm>
                  <a:off x="9192452" y="10779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2" name="Oval 7461"/>
                <p:cNvSpPr/>
                <p:nvPr/>
              </p:nvSpPr>
              <p:spPr>
                <a:xfrm>
                  <a:off x="9126690" y="7486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3" name="Oval 7462"/>
                <p:cNvSpPr/>
                <p:nvPr/>
              </p:nvSpPr>
              <p:spPr>
                <a:xfrm>
                  <a:off x="9263476" y="9232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4" name="Oval 7463"/>
                <p:cNvSpPr/>
                <p:nvPr/>
              </p:nvSpPr>
              <p:spPr>
                <a:xfrm>
                  <a:off x="9400262" y="10606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5" name="Oval 7464"/>
                <p:cNvSpPr/>
                <p:nvPr/>
              </p:nvSpPr>
              <p:spPr>
                <a:xfrm>
                  <a:off x="9602940" y="14154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6" name="Oval 7465"/>
                <p:cNvSpPr/>
                <p:nvPr/>
              </p:nvSpPr>
              <p:spPr>
                <a:xfrm>
                  <a:off x="9739726" y="15899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7" name="Oval 7466"/>
                <p:cNvSpPr/>
                <p:nvPr/>
              </p:nvSpPr>
              <p:spPr>
                <a:xfrm>
                  <a:off x="9876512" y="17273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68" name="Oval 7467"/>
                <p:cNvSpPr/>
                <p:nvPr/>
              </p:nvSpPr>
              <p:spPr>
                <a:xfrm>
                  <a:off x="9535352" y="12303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408" name="Oval 7407"/>
              <p:cNvSpPr/>
              <p:nvPr/>
            </p:nvSpPr>
            <p:spPr>
              <a:xfrm rot="15200309">
                <a:off x="11054284" y="920976"/>
                <a:ext cx="257958" cy="284379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409" name="Group 7408"/>
              <p:cNvGrpSpPr/>
              <p:nvPr/>
            </p:nvGrpSpPr>
            <p:grpSpPr>
              <a:xfrm rot="3557724">
                <a:off x="9562007" y="1821779"/>
                <a:ext cx="1245122" cy="1566552"/>
                <a:chOff x="8904962" y="748679"/>
                <a:chExt cx="1245122" cy="1566552"/>
              </a:xfrm>
            </p:grpSpPr>
            <p:sp>
              <p:nvSpPr>
                <p:cNvPr id="7419" name="Oval 7418"/>
                <p:cNvSpPr/>
                <p:nvPr/>
              </p:nvSpPr>
              <p:spPr>
                <a:xfrm>
                  <a:off x="8904962" y="12511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0" name="Oval 7419"/>
                <p:cNvSpPr/>
                <p:nvPr/>
              </p:nvSpPr>
              <p:spPr>
                <a:xfrm>
                  <a:off x="9107640" y="16059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1" name="Oval 7420"/>
                <p:cNvSpPr/>
                <p:nvPr/>
              </p:nvSpPr>
              <p:spPr>
                <a:xfrm>
                  <a:off x="9244426" y="17804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2" name="Oval 7421"/>
                <p:cNvSpPr/>
                <p:nvPr/>
              </p:nvSpPr>
              <p:spPr>
                <a:xfrm>
                  <a:off x="9381212" y="19178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3" name="Oval 7422"/>
                <p:cNvSpPr/>
                <p:nvPr/>
              </p:nvSpPr>
              <p:spPr>
                <a:xfrm>
                  <a:off x="9040052" y="14208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4" name="Oval 7423"/>
                <p:cNvSpPr/>
                <p:nvPr/>
              </p:nvSpPr>
              <p:spPr>
                <a:xfrm>
                  <a:off x="8974290" y="10915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5" name="Oval 7424"/>
                <p:cNvSpPr/>
                <p:nvPr/>
              </p:nvSpPr>
              <p:spPr>
                <a:xfrm>
                  <a:off x="9111076" y="12661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6" name="Oval 7425"/>
                <p:cNvSpPr/>
                <p:nvPr/>
              </p:nvSpPr>
              <p:spPr>
                <a:xfrm>
                  <a:off x="9247862" y="14035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7" name="Oval 7426"/>
                <p:cNvSpPr/>
                <p:nvPr/>
              </p:nvSpPr>
              <p:spPr>
                <a:xfrm>
                  <a:off x="9450540" y="17583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8" name="Oval 7427"/>
                <p:cNvSpPr/>
                <p:nvPr/>
              </p:nvSpPr>
              <p:spPr>
                <a:xfrm>
                  <a:off x="9587326" y="19328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29" name="Oval 7428"/>
                <p:cNvSpPr/>
                <p:nvPr/>
              </p:nvSpPr>
              <p:spPr>
                <a:xfrm>
                  <a:off x="9724112" y="20702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0" name="Oval 7429"/>
                <p:cNvSpPr/>
                <p:nvPr/>
              </p:nvSpPr>
              <p:spPr>
                <a:xfrm>
                  <a:off x="9382952" y="15732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1" name="Oval 7430"/>
                <p:cNvSpPr/>
                <p:nvPr/>
              </p:nvSpPr>
              <p:spPr>
                <a:xfrm>
                  <a:off x="8920576" y="7708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2" name="Oval 7431"/>
                <p:cNvSpPr/>
                <p:nvPr/>
              </p:nvSpPr>
              <p:spPr>
                <a:xfrm>
                  <a:off x="9057362" y="9082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3" name="Oval 7432"/>
                <p:cNvSpPr/>
                <p:nvPr/>
              </p:nvSpPr>
              <p:spPr>
                <a:xfrm>
                  <a:off x="9260040" y="12630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4" name="Oval 7433"/>
                <p:cNvSpPr/>
                <p:nvPr/>
              </p:nvSpPr>
              <p:spPr>
                <a:xfrm>
                  <a:off x="9396826" y="14375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5" name="Oval 7434"/>
                <p:cNvSpPr/>
                <p:nvPr/>
              </p:nvSpPr>
              <p:spPr>
                <a:xfrm>
                  <a:off x="9533612" y="15749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6" name="Oval 7435"/>
                <p:cNvSpPr/>
                <p:nvPr/>
              </p:nvSpPr>
              <p:spPr>
                <a:xfrm>
                  <a:off x="9192452" y="10779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7" name="Oval 7436"/>
                <p:cNvSpPr/>
                <p:nvPr/>
              </p:nvSpPr>
              <p:spPr>
                <a:xfrm>
                  <a:off x="9126690" y="7486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8" name="Oval 7437"/>
                <p:cNvSpPr/>
                <p:nvPr/>
              </p:nvSpPr>
              <p:spPr>
                <a:xfrm>
                  <a:off x="9263476" y="9232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39" name="Oval 7438"/>
                <p:cNvSpPr/>
                <p:nvPr/>
              </p:nvSpPr>
              <p:spPr>
                <a:xfrm>
                  <a:off x="9400262" y="10606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0" name="Oval 7439"/>
                <p:cNvSpPr/>
                <p:nvPr/>
              </p:nvSpPr>
              <p:spPr>
                <a:xfrm>
                  <a:off x="9602940" y="14154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1" name="Oval 7440"/>
                <p:cNvSpPr/>
                <p:nvPr/>
              </p:nvSpPr>
              <p:spPr>
                <a:xfrm>
                  <a:off x="9739726" y="15899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2" name="Oval 7441"/>
                <p:cNvSpPr/>
                <p:nvPr/>
              </p:nvSpPr>
              <p:spPr>
                <a:xfrm>
                  <a:off x="9876512" y="17273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3" name="Oval 7442"/>
                <p:cNvSpPr/>
                <p:nvPr/>
              </p:nvSpPr>
              <p:spPr>
                <a:xfrm>
                  <a:off x="9535352" y="12303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410" name="Oval 7409"/>
              <p:cNvSpPr/>
              <p:nvPr/>
            </p:nvSpPr>
            <p:spPr>
              <a:xfrm rot="12732575">
                <a:off x="9820823" y="3174550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11" name="Oval 7410"/>
              <p:cNvSpPr/>
              <p:nvPr/>
            </p:nvSpPr>
            <p:spPr>
              <a:xfrm rot="12732575">
                <a:off x="7743168" y="1081849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12" name="Oval 7411"/>
              <p:cNvSpPr/>
              <p:nvPr/>
            </p:nvSpPr>
            <p:spPr>
              <a:xfrm rot="12732575">
                <a:off x="8143552" y="834246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13" name="Oval 7412"/>
              <p:cNvSpPr/>
              <p:nvPr/>
            </p:nvSpPr>
            <p:spPr>
              <a:xfrm rot="12732575">
                <a:off x="8372097" y="586937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14" name="Oval 7413"/>
              <p:cNvSpPr/>
              <p:nvPr/>
            </p:nvSpPr>
            <p:spPr>
              <a:xfrm rot="12732575">
                <a:off x="8810158" y="262411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15" name="Oval 7414"/>
              <p:cNvSpPr/>
              <p:nvPr/>
            </p:nvSpPr>
            <p:spPr>
              <a:xfrm rot="12732575">
                <a:off x="9113679" y="2872940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16" name="Oval 7415"/>
              <p:cNvSpPr/>
              <p:nvPr/>
            </p:nvSpPr>
            <p:spPr>
              <a:xfrm rot="12732575">
                <a:off x="9400385" y="2832365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17" name="Oval 7416"/>
              <p:cNvSpPr/>
              <p:nvPr/>
            </p:nvSpPr>
            <p:spPr>
              <a:xfrm rot="12732575">
                <a:off x="10543808" y="2491533"/>
                <a:ext cx="273572" cy="244953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18" name="Oval 7417"/>
              <p:cNvSpPr/>
              <p:nvPr/>
            </p:nvSpPr>
            <p:spPr>
              <a:xfrm rot="12732575">
                <a:off x="10420962" y="2724355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988" name="Group 6987"/>
            <p:cNvGrpSpPr/>
            <p:nvPr/>
          </p:nvGrpSpPr>
          <p:grpSpPr>
            <a:xfrm>
              <a:off x="8463002" y="657379"/>
              <a:ext cx="2576439" cy="2233342"/>
              <a:chOff x="8463002" y="657379"/>
              <a:chExt cx="2576439" cy="2233342"/>
            </a:xfrm>
          </p:grpSpPr>
          <p:sp>
            <p:nvSpPr>
              <p:cNvPr id="7113" name="Oval 7112"/>
              <p:cNvSpPr/>
              <p:nvPr/>
            </p:nvSpPr>
            <p:spPr>
              <a:xfrm flipH="1">
                <a:off x="10864843" y="1536130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14" name="Oval 7113"/>
              <p:cNvSpPr/>
              <p:nvPr/>
            </p:nvSpPr>
            <p:spPr>
              <a:xfrm flipH="1">
                <a:off x="10777545" y="1640228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15" name="Oval 7114"/>
              <p:cNvSpPr/>
              <p:nvPr/>
            </p:nvSpPr>
            <p:spPr>
              <a:xfrm flipH="1">
                <a:off x="10690246" y="1722189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16" name="Oval 7115"/>
              <p:cNvSpPr/>
              <p:nvPr/>
            </p:nvSpPr>
            <p:spPr>
              <a:xfrm flipH="1">
                <a:off x="10560894" y="1933807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17" name="Oval 7116"/>
              <p:cNvSpPr/>
              <p:nvPr/>
            </p:nvSpPr>
            <p:spPr>
              <a:xfrm flipH="1">
                <a:off x="10473595" y="2037904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18" name="Oval 7117"/>
              <p:cNvSpPr/>
              <p:nvPr/>
            </p:nvSpPr>
            <p:spPr>
              <a:xfrm flipH="1">
                <a:off x="10386296" y="2119866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19" name="Oval 7118"/>
              <p:cNvSpPr/>
              <p:nvPr/>
            </p:nvSpPr>
            <p:spPr>
              <a:xfrm flipH="1">
                <a:off x="10613994" y="1823440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20" name="Oval 7119"/>
              <p:cNvSpPr/>
              <p:nvPr/>
            </p:nvSpPr>
            <p:spPr>
              <a:xfrm flipH="1">
                <a:off x="10646000" y="1627028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21" name="Oval 7120"/>
              <p:cNvSpPr/>
              <p:nvPr/>
            </p:nvSpPr>
            <p:spPr>
              <a:xfrm flipH="1">
                <a:off x="10558701" y="1731125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22" name="Oval 7121"/>
              <p:cNvSpPr/>
              <p:nvPr/>
            </p:nvSpPr>
            <p:spPr>
              <a:xfrm flipH="1">
                <a:off x="10471402" y="1813087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23" name="Oval 7122"/>
              <p:cNvSpPr/>
              <p:nvPr/>
            </p:nvSpPr>
            <p:spPr>
              <a:xfrm flipH="1">
                <a:off x="10342050" y="202470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24" name="Oval 7123"/>
              <p:cNvSpPr/>
              <p:nvPr/>
            </p:nvSpPr>
            <p:spPr>
              <a:xfrm flipH="1">
                <a:off x="10254751" y="212880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25" name="Oval 7124"/>
              <p:cNvSpPr/>
              <p:nvPr/>
            </p:nvSpPr>
            <p:spPr>
              <a:xfrm flipH="1">
                <a:off x="10167452" y="221076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26" name="Oval 7125"/>
              <p:cNvSpPr/>
              <p:nvPr/>
            </p:nvSpPr>
            <p:spPr>
              <a:xfrm flipH="1">
                <a:off x="10395151" y="1914338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27" name="Oval 7126"/>
              <p:cNvSpPr/>
              <p:nvPr/>
            </p:nvSpPr>
            <p:spPr>
              <a:xfrm flipH="1">
                <a:off x="10767579" y="133161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28" name="Oval 7127"/>
              <p:cNvSpPr/>
              <p:nvPr/>
            </p:nvSpPr>
            <p:spPr>
              <a:xfrm flipH="1">
                <a:off x="10680281" y="1435708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29" name="Oval 7128"/>
              <p:cNvSpPr/>
              <p:nvPr/>
            </p:nvSpPr>
            <p:spPr>
              <a:xfrm flipH="1">
                <a:off x="10592982" y="1517670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30" name="Oval 7129"/>
              <p:cNvSpPr/>
              <p:nvPr/>
            </p:nvSpPr>
            <p:spPr>
              <a:xfrm flipH="1">
                <a:off x="10463630" y="1729287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31" name="Oval 7130"/>
              <p:cNvSpPr/>
              <p:nvPr/>
            </p:nvSpPr>
            <p:spPr>
              <a:xfrm flipH="1">
                <a:off x="10376331" y="1833385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32" name="Oval 7131"/>
              <p:cNvSpPr/>
              <p:nvPr/>
            </p:nvSpPr>
            <p:spPr>
              <a:xfrm flipH="1">
                <a:off x="10289032" y="1915346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33" name="Oval 7132"/>
              <p:cNvSpPr/>
              <p:nvPr/>
            </p:nvSpPr>
            <p:spPr>
              <a:xfrm flipH="1">
                <a:off x="10516731" y="1618921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34" name="Oval 7133"/>
              <p:cNvSpPr/>
              <p:nvPr/>
            </p:nvSpPr>
            <p:spPr>
              <a:xfrm flipH="1">
                <a:off x="10548736" y="1422508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35" name="Oval 7134"/>
              <p:cNvSpPr/>
              <p:nvPr/>
            </p:nvSpPr>
            <p:spPr>
              <a:xfrm flipH="1">
                <a:off x="10461437" y="1526606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36" name="Oval 7135"/>
              <p:cNvSpPr/>
              <p:nvPr/>
            </p:nvSpPr>
            <p:spPr>
              <a:xfrm flipH="1">
                <a:off x="10374138" y="1608567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37" name="Oval 7136"/>
              <p:cNvSpPr/>
              <p:nvPr/>
            </p:nvSpPr>
            <p:spPr>
              <a:xfrm flipH="1">
                <a:off x="10244786" y="1820185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38" name="Oval 7137"/>
              <p:cNvSpPr/>
              <p:nvPr/>
            </p:nvSpPr>
            <p:spPr>
              <a:xfrm flipH="1">
                <a:off x="10157487" y="192428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39" name="Oval 7138"/>
              <p:cNvSpPr/>
              <p:nvPr/>
            </p:nvSpPr>
            <p:spPr>
              <a:xfrm flipH="1">
                <a:off x="10070188" y="200624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40" name="Oval 7139"/>
              <p:cNvSpPr/>
              <p:nvPr/>
            </p:nvSpPr>
            <p:spPr>
              <a:xfrm flipH="1">
                <a:off x="10297887" y="1709818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41" name="Oval 7140"/>
              <p:cNvSpPr/>
              <p:nvPr/>
            </p:nvSpPr>
            <p:spPr>
              <a:xfrm flipH="1">
                <a:off x="10390682" y="1263437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42" name="Oval 7141"/>
              <p:cNvSpPr/>
              <p:nvPr/>
            </p:nvSpPr>
            <p:spPr>
              <a:xfrm flipH="1">
                <a:off x="10303383" y="1367535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43" name="Oval 7142"/>
              <p:cNvSpPr/>
              <p:nvPr/>
            </p:nvSpPr>
            <p:spPr>
              <a:xfrm flipH="1">
                <a:off x="10216084" y="1449497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44" name="Oval 7143"/>
              <p:cNvSpPr/>
              <p:nvPr/>
            </p:nvSpPr>
            <p:spPr>
              <a:xfrm flipH="1">
                <a:off x="10086732" y="166111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45" name="Oval 7144"/>
              <p:cNvSpPr/>
              <p:nvPr/>
            </p:nvSpPr>
            <p:spPr>
              <a:xfrm flipH="1">
                <a:off x="9999433" y="176521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46" name="Oval 7145"/>
              <p:cNvSpPr/>
              <p:nvPr/>
            </p:nvSpPr>
            <p:spPr>
              <a:xfrm flipH="1">
                <a:off x="9912135" y="1847173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47" name="Oval 7146"/>
              <p:cNvSpPr/>
              <p:nvPr/>
            </p:nvSpPr>
            <p:spPr>
              <a:xfrm flipH="1">
                <a:off x="10139833" y="1550748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48" name="Oval 7147"/>
              <p:cNvSpPr/>
              <p:nvPr/>
            </p:nvSpPr>
            <p:spPr>
              <a:xfrm flipH="1">
                <a:off x="10171838" y="1354335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49" name="Oval 7148"/>
              <p:cNvSpPr/>
              <p:nvPr/>
            </p:nvSpPr>
            <p:spPr>
              <a:xfrm flipH="1">
                <a:off x="10084539" y="145843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50" name="Oval 7149"/>
              <p:cNvSpPr/>
              <p:nvPr/>
            </p:nvSpPr>
            <p:spPr>
              <a:xfrm flipH="1">
                <a:off x="9997240" y="154039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51" name="Oval 7150"/>
              <p:cNvSpPr/>
              <p:nvPr/>
            </p:nvSpPr>
            <p:spPr>
              <a:xfrm flipH="1">
                <a:off x="9867888" y="1752012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52" name="Oval 7151"/>
              <p:cNvSpPr/>
              <p:nvPr/>
            </p:nvSpPr>
            <p:spPr>
              <a:xfrm flipH="1">
                <a:off x="9780590" y="1856109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53" name="Oval 7152"/>
              <p:cNvSpPr/>
              <p:nvPr/>
            </p:nvSpPr>
            <p:spPr>
              <a:xfrm flipH="1">
                <a:off x="9693291" y="193807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54" name="Oval 7153"/>
              <p:cNvSpPr/>
              <p:nvPr/>
            </p:nvSpPr>
            <p:spPr>
              <a:xfrm flipH="1">
                <a:off x="9920989" y="1641645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55" name="Oval 7154"/>
              <p:cNvSpPr/>
              <p:nvPr/>
            </p:nvSpPr>
            <p:spPr>
              <a:xfrm flipH="1">
                <a:off x="10293418" y="1058918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56" name="Oval 7155"/>
              <p:cNvSpPr/>
              <p:nvPr/>
            </p:nvSpPr>
            <p:spPr>
              <a:xfrm flipH="1">
                <a:off x="10206119" y="1163015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57" name="Oval 7156"/>
              <p:cNvSpPr/>
              <p:nvPr/>
            </p:nvSpPr>
            <p:spPr>
              <a:xfrm flipH="1">
                <a:off x="10118820" y="1244977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58" name="Oval 7157"/>
              <p:cNvSpPr/>
              <p:nvPr/>
            </p:nvSpPr>
            <p:spPr>
              <a:xfrm flipH="1">
                <a:off x="9989468" y="1456595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59" name="Oval 7158"/>
              <p:cNvSpPr/>
              <p:nvPr/>
            </p:nvSpPr>
            <p:spPr>
              <a:xfrm flipH="1">
                <a:off x="9902169" y="156069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60" name="Oval 7159"/>
              <p:cNvSpPr/>
              <p:nvPr/>
            </p:nvSpPr>
            <p:spPr>
              <a:xfrm flipH="1">
                <a:off x="9814871" y="164265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61" name="Oval 7160"/>
              <p:cNvSpPr/>
              <p:nvPr/>
            </p:nvSpPr>
            <p:spPr>
              <a:xfrm flipH="1">
                <a:off x="10042569" y="1346228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62" name="Oval 7161"/>
              <p:cNvSpPr/>
              <p:nvPr/>
            </p:nvSpPr>
            <p:spPr>
              <a:xfrm flipH="1">
                <a:off x="10074574" y="1149816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63" name="Oval 7162"/>
              <p:cNvSpPr/>
              <p:nvPr/>
            </p:nvSpPr>
            <p:spPr>
              <a:xfrm flipH="1">
                <a:off x="9987275" y="1253913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64" name="Oval 7163"/>
              <p:cNvSpPr/>
              <p:nvPr/>
            </p:nvSpPr>
            <p:spPr>
              <a:xfrm flipH="1">
                <a:off x="9899977" y="1335875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65" name="Oval 7164"/>
              <p:cNvSpPr/>
              <p:nvPr/>
            </p:nvSpPr>
            <p:spPr>
              <a:xfrm flipH="1">
                <a:off x="9770625" y="1547492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66" name="Oval 7165"/>
              <p:cNvSpPr/>
              <p:nvPr/>
            </p:nvSpPr>
            <p:spPr>
              <a:xfrm flipH="1">
                <a:off x="9683326" y="1651590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67" name="Oval 7166"/>
              <p:cNvSpPr/>
              <p:nvPr/>
            </p:nvSpPr>
            <p:spPr>
              <a:xfrm flipH="1">
                <a:off x="9596027" y="1733551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68" name="Oval 7167"/>
              <p:cNvSpPr/>
              <p:nvPr/>
            </p:nvSpPr>
            <p:spPr>
              <a:xfrm flipH="1">
                <a:off x="9823725" y="1437126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169" name="Group 7168"/>
              <p:cNvGrpSpPr/>
              <p:nvPr/>
            </p:nvGrpSpPr>
            <p:grpSpPr>
              <a:xfrm rot="6399691" flipH="1">
                <a:off x="9730550" y="1855143"/>
                <a:ext cx="449274" cy="800706"/>
                <a:chOff x="9396826" y="1060628"/>
                <a:chExt cx="753258" cy="1254603"/>
              </a:xfrm>
            </p:grpSpPr>
            <p:sp>
              <p:nvSpPr>
                <p:cNvPr id="7331" name="Oval 7330"/>
                <p:cNvSpPr/>
                <p:nvPr/>
              </p:nvSpPr>
              <p:spPr>
                <a:xfrm>
                  <a:off x="9450540" y="17583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2" name="Oval 7331"/>
                <p:cNvSpPr/>
                <p:nvPr/>
              </p:nvSpPr>
              <p:spPr>
                <a:xfrm>
                  <a:off x="9587326" y="19328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3" name="Oval 7332"/>
                <p:cNvSpPr/>
                <p:nvPr/>
              </p:nvSpPr>
              <p:spPr>
                <a:xfrm>
                  <a:off x="9724112" y="20702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4" name="Oval 7333"/>
                <p:cNvSpPr/>
                <p:nvPr/>
              </p:nvSpPr>
              <p:spPr>
                <a:xfrm>
                  <a:off x="9396826" y="14375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5" name="Oval 7334"/>
                <p:cNvSpPr/>
                <p:nvPr/>
              </p:nvSpPr>
              <p:spPr>
                <a:xfrm>
                  <a:off x="9533612" y="15749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6" name="Oval 7335"/>
                <p:cNvSpPr/>
                <p:nvPr/>
              </p:nvSpPr>
              <p:spPr>
                <a:xfrm>
                  <a:off x="9400262" y="10606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7" name="Oval 7336"/>
                <p:cNvSpPr/>
                <p:nvPr/>
              </p:nvSpPr>
              <p:spPr>
                <a:xfrm>
                  <a:off x="9602940" y="14154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8" name="Oval 7337"/>
                <p:cNvSpPr/>
                <p:nvPr/>
              </p:nvSpPr>
              <p:spPr>
                <a:xfrm>
                  <a:off x="9739726" y="15899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9" name="Oval 7338"/>
                <p:cNvSpPr/>
                <p:nvPr/>
              </p:nvSpPr>
              <p:spPr>
                <a:xfrm>
                  <a:off x="9876512" y="17273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0" name="Oval 7339"/>
                <p:cNvSpPr/>
                <p:nvPr/>
              </p:nvSpPr>
              <p:spPr>
                <a:xfrm>
                  <a:off x="9535352" y="12303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170" name="Group 7169"/>
              <p:cNvGrpSpPr/>
              <p:nvPr/>
            </p:nvGrpSpPr>
            <p:grpSpPr>
              <a:xfrm rot="2656438" flipH="1">
                <a:off x="9237396" y="657379"/>
                <a:ext cx="833322" cy="1207048"/>
                <a:chOff x="8844376" y="748679"/>
                <a:chExt cx="1305708" cy="2023752"/>
              </a:xfrm>
            </p:grpSpPr>
            <p:sp>
              <p:nvSpPr>
                <p:cNvPr id="7301" name="Oval 7300"/>
                <p:cNvSpPr/>
                <p:nvPr/>
              </p:nvSpPr>
              <p:spPr>
                <a:xfrm>
                  <a:off x="8844376" y="23900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2" name="Oval 7301"/>
                <p:cNvSpPr/>
                <p:nvPr/>
              </p:nvSpPr>
              <p:spPr>
                <a:xfrm>
                  <a:off x="8981162" y="25274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3" name="Oval 7302"/>
                <p:cNvSpPr/>
                <p:nvPr/>
              </p:nvSpPr>
              <p:spPr>
                <a:xfrm>
                  <a:off x="8859990" y="18726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4" name="Oval 7303"/>
                <p:cNvSpPr/>
                <p:nvPr/>
              </p:nvSpPr>
              <p:spPr>
                <a:xfrm>
                  <a:off x="8996776" y="20471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5" name="Oval 7304"/>
                <p:cNvSpPr/>
                <p:nvPr/>
              </p:nvSpPr>
              <p:spPr>
                <a:xfrm>
                  <a:off x="9133562" y="21845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6" name="Oval 7305"/>
                <p:cNvSpPr/>
                <p:nvPr/>
              </p:nvSpPr>
              <p:spPr>
                <a:xfrm>
                  <a:off x="8904962" y="12511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7" name="Oval 7306"/>
                <p:cNvSpPr/>
                <p:nvPr/>
              </p:nvSpPr>
              <p:spPr>
                <a:xfrm>
                  <a:off x="9107640" y="16059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8" name="Oval 7307"/>
                <p:cNvSpPr/>
                <p:nvPr/>
              </p:nvSpPr>
              <p:spPr>
                <a:xfrm>
                  <a:off x="9244426" y="17804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9" name="Oval 7308"/>
                <p:cNvSpPr/>
                <p:nvPr/>
              </p:nvSpPr>
              <p:spPr>
                <a:xfrm>
                  <a:off x="9381212" y="19178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0" name="Oval 7309"/>
                <p:cNvSpPr/>
                <p:nvPr/>
              </p:nvSpPr>
              <p:spPr>
                <a:xfrm>
                  <a:off x="9040052" y="14208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1" name="Oval 7310"/>
                <p:cNvSpPr/>
                <p:nvPr/>
              </p:nvSpPr>
              <p:spPr>
                <a:xfrm>
                  <a:off x="8974290" y="10915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2" name="Oval 7311"/>
                <p:cNvSpPr/>
                <p:nvPr/>
              </p:nvSpPr>
              <p:spPr>
                <a:xfrm>
                  <a:off x="9111076" y="12661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3" name="Oval 7312"/>
                <p:cNvSpPr/>
                <p:nvPr/>
              </p:nvSpPr>
              <p:spPr>
                <a:xfrm>
                  <a:off x="9247862" y="14035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4" name="Oval 7313"/>
                <p:cNvSpPr/>
                <p:nvPr/>
              </p:nvSpPr>
              <p:spPr>
                <a:xfrm>
                  <a:off x="9450540" y="17583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5" name="Oval 7314"/>
                <p:cNvSpPr/>
                <p:nvPr/>
              </p:nvSpPr>
              <p:spPr>
                <a:xfrm>
                  <a:off x="9587326" y="19328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6" name="Oval 7315"/>
                <p:cNvSpPr/>
                <p:nvPr/>
              </p:nvSpPr>
              <p:spPr>
                <a:xfrm>
                  <a:off x="9724112" y="20702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7" name="Oval 7316"/>
                <p:cNvSpPr/>
                <p:nvPr/>
              </p:nvSpPr>
              <p:spPr>
                <a:xfrm>
                  <a:off x="9382952" y="15732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8" name="Oval 7317"/>
                <p:cNvSpPr/>
                <p:nvPr/>
              </p:nvSpPr>
              <p:spPr>
                <a:xfrm>
                  <a:off x="8920576" y="7708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9" name="Oval 7318"/>
                <p:cNvSpPr/>
                <p:nvPr/>
              </p:nvSpPr>
              <p:spPr>
                <a:xfrm>
                  <a:off x="9057362" y="9082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0" name="Oval 7319"/>
                <p:cNvSpPr/>
                <p:nvPr/>
              </p:nvSpPr>
              <p:spPr>
                <a:xfrm>
                  <a:off x="9260040" y="12630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1" name="Oval 7320"/>
                <p:cNvSpPr/>
                <p:nvPr/>
              </p:nvSpPr>
              <p:spPr>
                <a:xfrm>
                  <a:off x="9396826" y="14375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2" name="Oval 7321"/>
                <p:cNvSpPr/>
                <p:nvPr/>
              </p:nvSpPr>
              <p:spPr>
                <a:xfrm>
                  <a:off x="9533612" y="15749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3" name="Oval 7322"/>
                <p:cNvSpPr/>
                <p:nvPr/>
              </p:nvSpPr>
              <p:spPr>
                <a:xfrm>
                  <a:off x="9192452" y="10779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4" name="Oval 7323"/>
                <p:cNvSpPr/>
                <p:nvPr/>
              </p:nvSpPr>
              <p:spPr>
                <a:xfrm>
                  <a:off x="9126690" y="7486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5" name="Oval 7324"/>
                <p:cNvSpPr/>
                <p:nvPr/>
              </p:nvSpPr>
              <p:spPr>
                <a:xfrm>
                  <a:off x="9263476" y="9232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6" name="Oval 7325"/>
                <p:cNvSpPr/>
                <p:nvPr/>
              </p:nvSpPr>
              <p:spPr>
                <a:xfrm>
                  <a:off x="9400262" y="10606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7" name="Oval 7326"/>
                <p:cNvSpPr/>
                <p:nvPr/>
              </p:nvSpPr>
              <p:spPr>
                <a:xfrm>
                  <a:off x="9602940" y="14154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8" name="Oval 7327"/>
                <p:cNvSpPr/>
                <p:nvPr/>
              </p:nvSpPr>
              <p:spPr>
                <a:xfrm>
                  <a:off x="9739726" y="15899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9" name="Oval 7328"/>
                <p:cNvSpPr/>
                <p:nvPr/>
              </p:nvSpPr>
              <p:spPr>
                <a:xfrm>
                  <a:off x="9876512" y="17273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0" name="Oval 7329"/>
                <p:cNvSpPr/>
                <p:nvPr/>
              </p:nvSpPr>
              <p:spPr>
                <a:xfrm>
                  <a:off x="9535352" y="12303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171" name="Oval 7170"/>
              <p:cNvSpPr/>
              <p:nvPr/>
            </p:nvSpPr>
            <p:spPr>
              <a:xfrm rot="6399691" flipH="1">
                <a:off x="9676999" y="1376144"/>
                <a:ext cx="163169" cy="15633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72" name="Oval 7171"/>
              <p:cNvSpPr/>
              <p:nvPr/>
            </p:nvSpPr>
            <p:spPr>
              <a:xfrm rot="6399691" flipH="1">
                <a:off x="9470313" y="1887443"/>
                <a:ext cx="163169" cy="15633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73" name="Oval 7172"/>
              <p:cNvSpPr/>
              <p:nvPr/>
            </p:nvSpPr>
            <p:spPr>
              <a:xfrm rot="6399691" flipH="1">
                <a:off x="9198172" y="1417324"/>
                <a:ext cx="153857" cy="18149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74" name="Oval 7173"/>
              <p:cNvSpPr/>
              <p:nvPr/>
            </p:nvSpPr>
            <p:spPr>
              <a:xfrm rot="6399691" flipH="1">
                <a:off x="9167301" y="1039194"/>
                <a:ext cx="153857" cy="18149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175" name="Group 7174"/>
              <p:cNvGrpSpPr/>
              <p:nvPr/>
            </p:nvGrpSpPr>
            <p:grpSpPr>
              <a:xfrm rot="2656438" flipH="1">
                <a:off x="9140132" y="748277"/>
                <a:ext cx="833322" cy="1207048"/>
                <a:chOff x="8844376" y="748679"/>
                <a:chExt cx="1305708" cy="2023752"/>
              </a:xfrm>
            </p:grpSpPr>
            <p:sp>
              <p:nvSpPr>
                <p:cNvPr id="7271" name="Oval 7270"/>
                <p:cNvSpPr/>
                <p:nvPr/>
              </p:nvSpPr>
              <p:spPr>
                <a:xfrm>
                  <a:off x="8844376" y="23900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2" name="Oval 7271"/>
                <p:cNvSpPr/>
                <p:nvPr/>
              </p:nvSpPr>
              <p:spPr>
                <a:xfrm>
                  <a:off x="8981162" y="25274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3" name="Oval 7272"/>
                <p:cNvSpPr/>
                <p:nvPr/>
              </p:nvSpPr>
              <p:spPr>
                <a:xfrm>
                  <a:off x="8859990" y="18726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4" name="Oval 7273"/>
                <p:cNvSpPr/>
                <p:nvPr/>
              </p:nvSpPr>
              <p:spPr>
                <a:xfrm>
                  <a:off x="8996776" y="20471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5" name="Oval 7274"/>
                <p:cNvSpPr/>
                <p:nvPr/>
              </p:nvSpPr>
              <p:spPr>
                <a:xfrm>
                  <a:off x="9133562" y="21845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6" name="Oval 7275"/>
                <p:cNvSpPr/>
                <p:nvPr/>
              </p:nvSpPr>
              <p:spPr>
                <a:xfrm>
                  <a:off x="8904962" y="12511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7" name="Oval 7276"/>
                <p:cNvSpPr/>
                <p:nvPr/>
              </p:nvSpPr>
              <p:spPr>
                <a:xfrm>
                  <a:off x="9107640" y="16059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8" name="Oval 7277"/>
                <p:cNvSpPr/>
                <p:nvPr/>
              </p:nvSpPr>
              <p:spPr>
                <a:xfrm>
                  <a:off x="9244426" y="17804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9" name="Oval 7278"/>
                <p:cNvSpPr/>
                <p:nvPr/>
              </p:nvSpPr>
              <p:spPr>
                <a:xfrm>
                  <a:off x="9381212" y="19178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0" name="Oval 7279"/>
                <p:cNvSpPr/>
                <p:nvPr/>
              </p:nvSpPr>
              <p:spPr>
                <a:xfrm>
                  <a:off x="9040052" y="14208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1" name="Oval 7280"/>
                <p:cNvSpPr/>
                <p:nvPr/>
              </p:nvSpPr>
              <p:spPr>
                <a:xfrm>
                  <a:off x="8974290" y="10915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2" name="Oval 7281"/>
                <p:cNvSpPr/>
                <p:nvPr/>
              </p:nvSpPr>
              <p:spPr>
                <a:xfrm>
                  <a:off x="9111076" y="12661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3" name="Oval 7282"/>
                <p:cNvSpPr/>
                <p:nvPr/>
              </p:nvSpPr>
              <p:spPr>
                <a:xfrm>
                  <a:off x="9247862" y="14035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4" name="Oval 7283"/>
                <p:cNvSpPr/>
                <p:nvPr/>
              </p:nvSpPr>
              <p:spPr>
                <a:xfrm>
                  <a:off x="9450540" y="17583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5" name="Oval 7284"/>
                <p:cNvSpPr/>
                <p:nvPr/>
              </p:nvSpPr>
              <p:spPr>
                <a:xfrm>
                  <a:off x="9587326" y="19328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6" name="Oval 7285"/>
                <p:cNvSpPr/>
                <p:nvPr/>
              </p:nvSpPr>
              <p:spPr>
                <a:xfrm>
                  <a:off x="9724112" y="20702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7" name="Oval 7286"/>
                <p:cNvSpPr/>
                <p:nvPr/>
              </p:nvSpPr>
              <p:spPr>
                <a:xfrm>
                  <a:off x="9382952" y="15732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8" name="Oval 7287"/>
                <p:cNvSpPr/>
                <p:nvPr/>
              </p:nvSpPr>
              <p:spPr>
                <a:xfrm>
                  <a:off x="8920576" y="7708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9" name="Oval 7288"/>
                <p:cNvSpPr/>
                <p:nvPr/>
              </p:nvSpPr>
              <p:spPr>
                <a:xfrm>
                  <a:off x="9057362" y="9082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0" name="Oval 7289"/>
                <p:cNvSpPr/>
                <p:nvPr/>
              </p:nvSpPr>
              <p:spPr>
                <a:xfrm>
                  <a:off x="9260040" y="12630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1" name="Oval 7290"/>
                <p:cNvSpPr/>
                <p:nvPr/>
              </p:nvSpPr>
              <p:spPr>
                <a:xfrm>
                  <a:off x="9396826" y="14375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2" name="Oval 7291"/>
                <p:cNvSpPr/>
                <p:nvPr/>
              </p:nvSpPr>
              <p:spPr>
                <a:xfrm>
                  <a:off x="9533612" y="15749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3" name="Oval 7292"/>
                <p:cNvSpPr/>
                <p:nvPr/>
              </p:nvSpPr>
              <p:spPr>
                <a:xfrm>
                  <a:off x="9192452" y="10779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4" name="Oval 7293"/>
                <p:cNvSpPr/>
                <p:nvPr/>
              </p:nvSpPr>
              <p:spPr>
                <a:xfrm>
                  <a:off x="9126690" y="7486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5" name="Oval 7294"/>
                <p:cNvSpPr/>
                <p:nvPr/>
              </p:nvSpPr>
              <p:spPr>
                <a:xfrm>
                  <a:off x="9263476" y="9232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6" name="Oval 7295"/>
                <p:cNvSpPr/>
                <p:nvPr/>
              </p:nvSpPr>
              <p:spPr>
                <a:xfrm>
                  <a:off x="9400262" y="10606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7" name="Oval 7296"/>
                <p:cNvSpPr/>
                <p:nvPr/>
              </p:nvSpPr>
              <p:spPr>
                <a:xfrm>
                  <a:off x="9602940" y="14154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8" name="Oval 7297"/>
                <p:cNvSpPr/>
                <p:nvPr/>
              </p:nvSpPr>
              <p:spPr>
                <a:xfrm>
                  <a:off x="9739726" y="15899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9" name="Oval 7298"/>
                <p:cNvSpPr/>
                <p:nvPr/>
              </p:nvSpPr>
              <p:spPr>
                <a:xfrm>
                  <a:off x="9876512" y="17273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0" name="Oval 7299"/>
                <p:cNvSpPr/>
                <p:nvPr/>
              </p:nvSpPr>
              <p:spPr>
                <a:xfrm>
                  <a:off x="9535352" y="12303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176" name="Oval 7175"/>
              <p:cNvSpPr/>
              <p:nvPr/>
            </p:nvSpPr>
            <p:spPr>
              <a:xfrm rot="6399691" flipH="1">
                <a:off x="9070037" y="1130091"/>
                <a:ext cx="153857" cy="18149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177" name="Group 7176"/>
              <p:cNvGrpSpPr/>
              <p:nvPr/>
            </p:nvGrpSpPr>
            <p:grpSpPr>
              <a:xfrm rot="2656438" flipH="1">
                <a:off x="9042868" y="839174"/>
                <a:ext cx="833322" cy="1207048"/>
                <a:chOff x="8844376" y="748679"/>
                <a:chExt cx="1305708" cy="2023752"/>
              </a:xfrm>
            </p:grpSpPr>
            <p:sp>
              <p:nvSpPr>
                <p:cNvPr id="7241" name="Oval 7240"/>
                <p:cNvSpPr/>
                <p:nvPr/>
              </p:nvSpPr>
              <p:spPr>
                <a:xfrm>
                  <a:off x="8844376" y="23900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2" name="Oval 7241"/>
                <p:cNvSpPr/>
                <p:nvPr/>
              </p:nvSpPr>
              <p:spPr>
                <a:xfrm>
                  <a:off x="8981162" y="25274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3" name="Oval 7242"/>
                <p:cNvSpPr/>
                <p:nvPr/>
              </p:nvSpPr>
              <p:spPr>
                <a:xfrm>
                  <a:off x="8859990" y="18726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4" name="Oval 7243"/>
                <p:cNvSpPr/>
                <p:nvPr/>
              </p:nvSpPr>
              <p:spPr>
                <a:xfrm>
                  <a:off x="8996776" y="20471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5" name="Oval 7244"/>
                <p:cNvSpPr/>
                <p:nvPr/>
              </p:nvSpPr>
              <p:spPr>
                <a:xfrm>
                  <a:off x="9133562" y="21845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6" name="Oval 7245"/>
                <p:cNvSpPr/>
                <p:nvPr/>
              </p:nvSpPr>
              <p:spPr>
                <a:xfrm>
                  <a:off x="8904962" y="12511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7" name="Oval 7246"/>
                <p:cNvSpPr/>
                <p:nvPr/>
              </p:nvSpPr>
              <p:spPr>
                <a:xfrm>
                  <a:off x="9107640" y="16059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8" name="Oval 7247"/>
                <p:cNvSpPr/>
                <p:nvPr/>
              </p:nvSpPr>
              <p:spPr>
                <a:xfrm>
                  <a:off x="9244426" y="17804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9" name="Oval 7248"/>
                <p:cNvSpPr/>
                <p:nvPr/>
              </p:nvSpPr>
              <p:spPr>
                <a:xfrm>
                  <a:off x="9381212" y="19178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0" name="Oval 7249"/>
                <p:cNvSpPr/>
                <p:nvPr/>
              </p:nvSpPr>
              <p:spPr>
                <a:xfrm>
                  <a:off x="9040052" y="14208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1" name="Oval 7250"/>
                <p:cNvSpPr/>
                <p:nvPr/>
              </p:nvSpPr>
              <p:spPr>
                <a:xfrm>
                  <a:off x="8974290" y="10915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2" name="Oval 7251"/>
                <p:cNvSpPr/>
                <p:nvPr/>
              </p:nvSpPr>
              <p:spPr>
                <a:xfrm>
                  <a:off x="9111076" y="12661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3" name="Oval 7252"/>
                <p:cNvSpPr/>
                <p:nvPr/>
              </p:nvSpPr>
              <p:spPr>
                <a:xfrm>
                  <a:off x="9247862" y="14035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4" name="Oval 7253"/>
                <p:cNvSpPr/>
                <p:nvPr/>
              </p:nvSpPr>
              <p:spPr>
                <a:xfrm>
                  <a:off x="9450540" y="17583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5" name="Oval 7254"/>
                <p:cNvSpPr/>
                <p:nvPr/>
              </p:nvSpPr>
              <p:spPr>
                <a:xfrm>
                  <a:off x="9587326" y="19328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6" name="Oval 7255"/>
                <p:cNvSpPr/>
                <p:nvPr/>
              </p:nvSpPr>
              <p:spPr>
                <a:xfrm>
                  <a:off x="9724112" y="20702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7" name="Oval 7256"/>
                <p:cNvSpPr/>
                <p:nvPr/>
              </p:nvSpPr>
              <p:spPr>
                <a:xfrm>
                  <a:off x="9382952" y="15732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8" name="Oval 7257"/>
                <p:cNvSpPr/>
                <p:nvPr/>
              </p:nvSpPr>
              <p:spPr>
                <a:xfrm>
                  <a:off x="8920576" y="7708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9" name="Oval 7258"/>
                <p:cNvSpPr/>
                <p:nvPr/>
              </p:nvSpPr>
              <p:spPr>
                <a:xfrm>
                  <a:off x="9057362" y="9082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0" name="Oval 7259"/>
                <p:cNvSpPr/>
                <p:nvPr/>
              </p:nvSpPr>
              <p:spPr>
                <a:xfrm>
                  <a:off x="9260040" y="12630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1" name="Oval 7260"/>
                <p:cNvSpPr/>
                <p:nvPr/>
              </p:nvSpPr>
              <p:spPr>
                <a:xfrm>
                  <a:off x="9396826" y="14375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2" name="Oval 7261"/>
                <p:cNvSpPr/>
                <p:nvPr/>
              </p:nvSpPr>
              <p:spPr>
                <a:xfrm>
                  <a:off x="9533612" y="15749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3" name="Oval 7262"/>
                <p:cNvSpPr/>
                <p:nvPr/>
              </p:nvSpPr>
              <p:spPr>
                <a:xfrm>
                  <a:off x="9192452" y="10779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4" name="Oval 7263"/>
                <p:cNvSpPr/>
                <p:nvPr/>
              </p:nvSpPr>
              <p:spPr>
                <a:xfrm>
                  <a:off x="9126690" y="7486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5" name="Oval 7264"/>
                <p:cNvSpPr/>
                <p:nvPr/>
              </p:nvSpPr>
              <p:spPr>
                <a:xfrm>
                  <a:off x="9263476" y="9232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6" name="Oval 7265"/>
                <p:cNvSpPr/>
                <p:nvPr/>
              </p:nvSpPr>
              <p:spPr>
                <a:xfrm>
                  <a:off x="9400262" y="10606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7" name="Oval 7266"/>
                <p:cNvSpPr/>
                <p:nvPr/>
              </p:nvSpPr>
              <p:spPr>
                <a:xfrm>
                  <a:off x="9602940" y="14154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8" name="Oval 7267"/>
                <p:cNvSpPr/>
                <p:nvPr/>
              </p:nvSpPr>
              <p:spPr>
                <a:xfrm>
                  <a:off x="9739726" y="15899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9" name="Oval 7268"/>
                <p:cNvSpPr/>
                <p:nvPr/>
              </p:nvSpPr>
              <p:spPr>
                <a:xfrm>
                  <a:off x="9876512" y="17273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0" name="Oval 7269"/>
                <p:cNvSpPr/>
                <p:nvPr/>
              </p:nvSpPr>
              <p:spPr>
                <a:xfrm>
                  <a:off x="9535352" y="12303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178" name="Oval 7177"/>
              <p:cNvSpPr/>
              <p:nvPr/>
            </p:nvSpPr>
            <p:spPr>
              <a:xfrm rot="6399691" flipH="1">
                <a:off x="8972773" y="1220989"/>
                <a:ext cx="153857" cy="18149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179" name="Group 7178"/>
              <p:cNvGrpSpPr/>
              <p:nvPr/>
            </p:nvGrpSpPr>
            <p:grpSpPr>
              <a:xfrm rot="10800000" flipH="1">
                <a:off x="8463002" y="1319917"/>
                <a:ext cx="885474" cy="1059458"/>
                <a:chOff x="8904962" y="748679"/>
                <a:chExt cx="1245122" cy="1566552"/>
              </a:xfrm>
            </p:grpSpPr>
            <p:sp>
              <p:nvSpPr>
                <p:cNvPr id="7216" name="Oval 7215"/>
                <p:cNvSpPr/>
                <p:nvPr/>
              </p:nvSpPr>
              <p:spPr>
                <a:xfrm>
                  <a:off x="8904962" y="12511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7" name="Oval 7216"/>
                <p:cNvSpPr/>
                <p:nvPr/>
              </p:nvSpPr>
              <p:spPr>
                <a:xfrm>
                  <a:off x="9107640" y="16059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8" name="Oval 7217"/>
                <p:cNvSpPr/>
                <p:nvPr/>
              </p:nvSpPr>
              <p:spPr>
                <a:xfrm>
                  <a:off x="9244426" y="17804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9" name="Oval 7218"/>
                <p:cNvSpPr/>
                <p:nvPr/>
              </p:nvSpPr>
              <p:spPr>
                <a:xfrm>
                  <a:off x="9381212" y="19178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0" name="Oval 7219"/>
                <p:cNvSpPr/>
                <p:nvPr/>
              </p:nvSpPr>
              <p:spPr>
                <a:xfrm>
                  <a:off x="9040052" y="14208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1" name="Oval 7220"/>
                <p:cNvSpPr/>
                <p:nvPr/>
              </p:nvSpPr>
              <p:spPr>
                <a:xfrm>
                  <a:off x="8974290" y="10915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2" name="Oval 7221"/>
                <p:cNvSpPr/>
                <p:nvPr/>
              </p:nvSpPr>
              <p:spPr>
                <a:xfrm>
                  <a:off x="9111076" y="12661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3" name="Oval 7222"/>
                <p:cNvSpPr/>
                <p:nvPr/>
              </p:nvSpPr>
              <p:spPr>
                <a:xfrm>
                  <a:off x="9247862" y="14035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4" name="Oval 7223"/>
                <p:cNvSpPr/>
                <p:nvPr/>
              </p:nvSpPr>
              <p:spPr>
                <a:xfrm>
                  <a:off x="9450540" y="17583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5" name="Oval 7224"/>
                <p:cNvSpPr/>
                <p:nvPr/>
              </p:nvSpPr>
              <p:spPr>
                <a:xfrm>
                  <a:off x="9587326" y="19328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6" name="Oval 7225"/>
                <p:cNvSpPr/>
                <p:nvPr/>
              </p:nvSpPr>
              <p:spPr>
                <a:xfrm>
                  <a:off x="9724112" y="20702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7" name="Oval 7226"/>
                <p:cNvSpPr/>
                <p:nvPr/>
              </p:nvSpPr>
              <p:spPr>
                <a:xfrm>
                  <a:off x="9382952" y="15732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8" name="Oval 7227"/>
                <p:cNvSpPr/>
                <p:nvPr/>
              </p:nvSpPr>
              <p:spPr>
                <a:xfrm>
                  <a:off x="8920576" y="7708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9" name="Oval 7228"/>
                <p:cNvSpPr/>
                <p:nvPr/>
              </p:nvSpPr>
              <p:spPr>
                <a:xfrm>
                  <a:off x="9057362" y="9082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0" name="Oval 7229"/>
                <p:cNvSpPr/>
                <p:nvPr/>
              </p:nvSpPr>
              <p:spPr>
                <a:xfrm>
                  <a:off x="9260040" y="12630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1" name="Oval 7230"/>
                <p:cNvSpPr/>
                <p:nvPr/>
              </p:nvSpPr>
              <p:spPr>
                <a:xfrm>
                  <a:off x="9396826" y="14375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2" name="Oval 7231"/>
                <p:cNvSpPr/>
                <p:nvPr/>
              </p:nvSpPr>
              <p:spPr>
                <a:xfrm>
                  <a:off x="9533612" y="15749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3" name="Oval 7232"/>
                <p:cNvSpPr/>
                <p:nvPr/>
              </p:nvSpPr>
              <p:spPr>
                <a:xfrm>
                  <a:off x="9192452" y="10779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4" name="Oval 7233"/>
                <p:cNvSpPr/>
                <p:nvPr/>
              </p:nvSpPr>
              <p:spPr>
                <a:xfrm>
                  <a:off x="9126690" y="7486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5" name="Oval 7234"/>
                <p:cNvSpPr/>
                <p:nvPr/>
              </p:nvSpPr>
              <p:spPr>
                <a:xfrm>
                  <a:off x="9263476" y="9232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6" name="Oval 7235"/>
                <p:cNvSpPr/>
                <p:nvPr/>
              </p:nvSpPr>
              <p:spPr>
                <a:xfrm>
                  <a:off x="9400262" y="10606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7" name="Oval 7236"/>
                <p:cNvSpPr/>
                <p:nvPr/>
              </p:nvSpPr>
              <p:spPr>
                <a:xfrm>
                  <a:off x="9602940" y="14154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8" name="Oval 7237"/>
                <p:cNvSpPr/>
                <p:nvPr/>
              </p:nvSpPr>
              <p:spPr>
                <a:xfrm>
                  <a:off x="9739726" y="15899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9" name="Oval 7238"/>
                <p:cNvSpPr/>
                <p:nvPr/>
              </p:nvSpPr>
              <p:spPr>
                <a:xfrm>
                  <a:off x="9876512" y="17273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40" name="Oval 7239"/>
                <p:cNvSpPr/>
                <p:nvPr/>
              </p:nvSpPr>
              <p:spPr>
                <a:xfrm>
                  <a:off x="9535352" y="12303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180" name="Oval 7179"/>
              <p:cNvSpPr/>
              <p:nvPr/>
            </p:nvSpPr>
            <p:spPr>
              <a:xfrm rot="6399691" flipH="1">
                <a:off x="8875509" y="1311886"/>
                <a:ext cx="153857" cy="18149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181" name="Group 7180"/>
              <p:cNvGrpSpPr/>
              <p:nvPr/>
            </p:nvGrpSpPr>
            <p:grpSpPr>
              <a:xfrm rot="9908956" flipH="1">
                <a:off x="8812453" y="1890925"/>
                <a:ext cx="742641" cy="999796"/>
                <a:chOff x="8904962" y="748679"/>
                <a:chExt cx="1245122" cy="1566552"/>
              </a:xfrm>
            </p:grpSpPr>
            <p:sp>
              <p:nvSpPr>
                <p:cNvPr id="7191" name="Oval 7190"/>
                <p:cNvSpPr/>
                <p:nvPr/>
              </p:nvSpPr>
              <p:spPr>
                <a:xfrm>
                  <a:off x="8904962" y="12511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2" name="Oval 7191"/>
                <p:cNvSpPr/>
                <p:nvPr/>
              </p:nvSpPr>
              <p:spPr>
                <a:xfrm>
                  <a:off x="9107640" y="16059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3" name="Oval 7192"/>
                <p:cNvSpPr/>
                <p:nvPr/>
              </p:nvSpPr>
              <p:spPr>
                <a:xfrm>
                  <a:off x="9244426" y="17804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4" name="Oval 7193"/>
                <p:cNvSpPr/>
                <p:nvPr/>
              </p:nvSpPr>
              <p:spPr>
                <a:xfrm>
                  <a:off x="9381212" y="19178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5" name="Oval 7194"/>
                <p:cNvSpPr/>
                <p:nvPr/>
              </p:nvSpPr>
              <p:spPr>
                <a:xfrm>
                  <a:off x="9040052" y="14208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6" name="Oval 7195"/>
                <p:cNvSpPr/>
                <p:nvPr/>
              </p:nvSpPr>
              <p:spPr>
                <a:xfrm>
                  <a:off x="8974290" y="10915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7" name="Oval 7196"/>
                <p:cNvSpPr/>
                <p:nvPr/>
              </p:nvSpPr>
              <p:spPr>
                <a:xfrm>
                  <a:off x="9111076" y="12661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8" name="Oval 7197"/>
                <p:cNvSpPr/>
                <p:nvPr/>
              </p:nvSpPr>
              <p:spPr>
                <a:xfrm>
                  <a:off x="9247862" y="14035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9" name="Oval 7198"/>
                <p:cNvSpPr/>
                <p:nvPr/>
              </p:nvSpPr>
              <p:spPr>
                <a:xfrm>
                  <a:off x="9450540" y="17583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0" name="Oval 7199"/>
                <p:cNvSpPr/>
                <p:nvPr/>
              </p:nvSpPr>
              <p:spPr>
                <a:xfrm>
                  <a:off x="9587326" y="19328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1" name="Oval 7200"/>
                <p:cNvSpPr/>
                <p:nvPr/>
              </p:nvSpPr>
              <p:spPr>
                <a:xfrm>
                  <a:off x="9724112" y="20702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2" name="Oval 7201"/>
                <p:cNvSpPr/>
                <p:nvPr/>
              </p:nvSpPr>
              <p:spPr>
                <a:xfrm>
                  <a:off x="9382952" y="15732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3" name="Oval 7202"/>
                <p:cNvSpPr/>
                <p:nvPr/>
              </p:nvSpPr>
              <p:spPr>
                <a:xfrm>
                  <a:off x="8920576" y="7708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4" name="Oval 7203"/>
                <p:cNvSpPr/>
                <p:nvPr/>
              </p:nvSpPr>
              <p:spPr>
                <a:xfrm>
                  <a:off x="9057362" y="9082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5" name="Oval 7204"/>
                <p:cNvSpPr/>
                <p:nvPr/>
              </p:nvSpPr>
              <p:spPr>
                <a:xfrm>
                  <a:off x="9260040" y="12630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6" name="Oval 7205"/>
                <p:cNvSpPr/>
                <p:nvPr/>
              </p:nvSpPr>
              <p:spPr>
                <a:xfrm>
                  <a:off x="9396826" y="14375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7" name="Oval 7206"/>
                <p:cNvSpPr/>
                <p:nvPr/>
              </p:nvSpPr>
              <p:spPr>
                <a:xfrm>
                  <a:off x="9533612" y="15749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8" name="Oval 7207"/>
                <p:cNvSpPr/>
                <p:nvPr/>
              </p:nvSpPr>
              <p:spPr>
                <a:xfrm>
                  <a:off x="9192452" y="10779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9" name="Oval 7208"/>
                <p:cNvSpPr/>
                <p:nvPr/>
              </p:nvSpPr>
              <p:spPr>
                <a:xfrm>
                  <a:off x="9126690" y="74867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0" name="Oval 7209"/>
                <p:cNvSpPr/>
                <p:nvPr/>
              </p:nvSpPr>
              <p:spPr>
                <a:xfrm>
                  <a:off x="9263476" y="92321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1" name="Oval 7210"/>
                <p:cNvSpPr/>
                <p:nvPr/>
              </p:nvSpPr>
              <p:spPr>
                <a:xfrm>
                  <a:off x="9400262" y="106062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2" name="Oval 7211"/>
                <p:cNvSpPr/>
                <p:nvPr/>
              </p:nvSpPr>
              <p:spPr>
                <a:xfrm>
                  <a:off x="9602940" y="1415429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3" name="Oval 7212"/>
                <p:cNvSpPr/>
                <p:nvPr/>
              </p:nvSpPr>
              <p:spPr>
                <a:xfrm>
                  <a:off x="9739726" y="1589960"/>
                  <a:ext cx="273572" cy="244953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4" name="Oval 7213"/>
                <p:cNvSpPr/>
                <p:nvPr/>
              </p:nvSpPr>
              <p:spPr>
                <a:xfrm>
                  <a:off x="9876512" y="1727378"/>
                  <a:ext cx="273572" cy="244953"/>
                </a:xfrm>
                <a:prstGeom prst="ellipse">
                  <a:avLst/>
                </a:prstGeom>
                <a:solidFill>
                  <a:srgbClr val="0080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5" name="Oval 7214"/>
                <p:cNvSpPr/>
                <p:nvPr/>
              </p:nvSpPr>
              <p:spPr>
                <a:xfrm>
                  <a:off x="9535352" y="1230387"/>
                  <a:ext cx="257958" cy="284379"/>
                </a:xfrm>
                <a:prstGeom prst="ellipse">
                  <a:avLst/>
                </a:prstGeom>
                <a:solidFill>
                  <a:srgbClr val="CCCC00"/>
                </a:solidFill>
                <a:ln>
                  <a:solidFill>
                    <a:srgbClr val="66663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182" name="Oval 7181"/>
              <p:cNvSpPr/>
              <p:nvPr/>
            </p:nvSpPr>
            <p:spPr>
              <a:xfrm rot="8867425" flipH="1">
                <a:off x="9534305" y="2687601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83" name="Oval 7182"/>
              <p:cNvSpPr/>
              <p:nvPr/>
            </p:nvSpPr>
            <p:spPr>
              <a:xfrm rot="8867425" flipH="1">
                <a:off x="10860294" y="1439429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84" name="Oval 7183"/>
              <p:cNvSpPr/>
              <p:nvPr/>
            </p:nvSpPr>
            <p:spPr>
              <a:xfrm rot="8867425" flipH="1">
                <a:off x="10604763" y="1291749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85" name="Oval 7184"/>
              <p:cNvSpPr/>
              <p:nvPr/>
            </p:nvSpPr>
            <p:spPr>
              <a:xfrm rot="8867425" flipH="1">
                <a:off x="10458903" y="1144244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86" name="Oval 7185"/>
              <p:cNvSpPr/>
              <p:nvPr/>
            </p:nvSpPr>
            <p:spPr>
              <a:xfrm rot="8867425" flipH="1">
                <a:off x="10179326" y="950683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87" name="Oval 7186"/>
              <p:cNvSpPr/>
              <p:nvPr/>
            </p:nvSpPr>
            <p:spPr>
              <a:xfrm rot="8867425" flipH="1">
                <a:off x="9985614" y="2507709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88" name="Oval 7187"/>
              <p:cNvSpPr/>
              <p:nvPr/>
            </p:nvSpPr>
            <p:spPr>
              <a:xfrm rot="8867425" flipH="1">
                <a:off x="9802634" y="2483508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89" name="Oval 7188"/>
              <p:cNvSpPr/>
              <p:nvPr/>
            </p:nvSpPr>
            <p:spPr>
              <a:xfrm rot="8867425" flipH="1">
                <a:off x="9185949" y="2254570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90" name="Oval 7189"/>
              <p:cNvSpPr/>
              <p:nvPr/>
            </p:nvSpPr>
            <p:spPr>
              <a:xfrm rot="8867425" flipH="1">
                <a:off x="9151287" y="2419087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989" name="Group 6988"/>
            <p:cNvGrpSpPr/>
            <p:nvPr/>
          </p:nvGrpSpPr>
          <p:grpSpPr>
            <a:xfrm>
              <a:off x="7580948" y="2012501"/>
              <a:ext cx="2302056" cy="1125086"/>
              <a:chOff x="9926995" y="1185666"/>
              <a:chExt cx="2302056" cy="1125086"/>
            </a:xfrm>
          </p:grpSpPr>
          <p:sp>
            <p:nvSpPr>
              <p:cNvPr id="7071" name="Oval 7070"/>
              <p:cNvSpPr/>
              <p:nvPr/>
            </p:nvSpPr>
            <p:spPr>
              <a:xfrm flipH="1">
                <a:off x="11018169" y="1662878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72" name="Oval 7071"/>
              <p:cNvSpPr/>
              <p:nvPr/>
            </p:nvSpPr>
            <p:spPr>
              <a:xfrm flipH="1">
                <a:off x="10930871" y="1766976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73" name="Oval 7072"/>
              <p:cNvSpPr/>
              <p:nvPr/>
            </p:nvSpPr>
            <p:spPr>
              <a:xfrm flipH="1">
                <a:off x="10843572" y="1848937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74" name="Oval 7073"/>
              <p:cNvSpPr/>
              <p:nvPr/>
            </p:nvSpPr>
            <p:spPr>
              <a:xfrm flipH="1">
                <a:off x="10714220" y="2060555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75" name="Oval 7074"/>
              <p:cNvSpPr/>
              <p:nvPr/>
            </p:nvSpPr>
            <p:spPr>
              <a:xfrm flipH="1">
                <a:off x="10626921" y="216465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76" name="Oval 7075"/>
              <p:cNvSpPr/>
              <p:nvPr/>
            </p:nvSpPr>
            <p:spPr>
              <a:xfrm flipH="1">
                <a:off x="9926995" y="1846426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77" name="Oval 7076"/>
              <p:cNvSpPr/>
              <p:nvPr/>
            </p:nvSpPr>
            <p:spPr>
              <a:xfrm flipH="1">
                <a:off x="10767320" y="1950188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78" name="Oval 7077"/>
              <p:cNvSpPr/>
              <p:nvPr/>
            </p:nvSpPr>
            <p:spPr>
              <a:xfrm flipH="1">
                <a:off x="10799326" y="1753776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79" name="Oval 7078"/>
              <p:cNvSpPr/>
              <p:nvPr/>
            </p:nvSpPr>
            <p:spPr>
              <a:xfrm flipH="1">
                <a:off x="10712027" y="1857873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80" name="Oval 7079"/>
              <p:cNvSpPr/>
              <p:nvPr/>
            </p:nvSpPr>
            <p:spPr>
              <a:xfrm flipH="1">
                <a:off x="10624728" y="1939835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81" name="Oval 7080"/>
              <p:cNvSpPr/>
              <p:nvPr/>
            </p:nvSpPr>
            <p:spPr>
              <a:xfrm flipH="1">
                <a:off x="10495376" y="2151452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82" name="Oval 7081"/>
              <p:cNvSpPr/>
              <p:nvPr/>
            </p:nvSpPr>
            <p:spPr>
              <a:xfrm flipH="1">
                <a:off x="11123741" y="1815454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83" name="Oval 7082"/>
              <p:cNvSpPr/>
              <p:nvPr/>
            </p:nvSpPr>
            <p:spPr>
              <a:xfrm flipH="1">
                <a:off x="10548477" y="2041086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84" name="Oval 7083"/>
              <p:cNvSpPr/>
              <p:nvPr/>
            </p:nvSpPr>
            <p:spPr>
              <a:xfrm flipH="1">
                <a:off x="10920905" y="1458359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85" name="Oval 7084"/>
              <p:cNvSpPr/>
              <p:nvPr/>
            </p:nvSpPr>
            <p:spPr>
              <a:xfrm flipH="1">
                <a:off x="10833607" y="1562456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86" name="Oval 7085"/>
              <p:cNvSpPr/>
              <p:nvPr/>
            </p:nvSpPr>
            <p:spPr>
              <a:xfrm flipH="1">
                <a:off x="10746308" y="1644418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87" name="Oval 7086"/>
              <p:cNvSpPr/>
              <p:nvPr/>
            </p:nvSpPr>
            <p:spPr>
              <a:xfrm flipH="1">
                <a:off x="10616956" y="1856035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88" name="Oval 7087"/>
              <p:cNvSpPr/>
              <p:nvPr/>
            </p:nvSpPr>
            <p:spPr>
              <a:xfrm flipH="1">
                <a:off x="10529657" y="1960133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89" name="Oval 7088"/>
              <p:cNvSpPr/>
              <p:nvPr/>
            </p:nvSpPr>
            <p:spPr>
              <a:xfrm flipH="1">
                <a:off x="12054453" y="1714778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90" name="Oval 7089"/>
              <p:cNvSpPr/>
              <p:nvPr/>
            </p:nvSpPr>
            <p:spPr>
              <a:xfrm flipH="1">
                <a:off x="10670057" y="1745669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91" name="Oval 7090"/>
              <p:cNvSpPr/>
              <p:nvPr/>
            </p:nvSpPr>
            <p:spPr>
              <a:xfrm flipH="1">
                <a:off x="10702062" y="1549256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92" name="Oval 7091"/>
              <p:cNvSpPr/>
              <p:nvPr/>
            </p:nvSpPr>
            <p:spPr>
              <a:xfrm flipH="1">
                <a:off x="10614763" y="1653354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93" name="Oval 7092"/>
              <p:cNvSpPr/>
              <p:nvPr/>
            </p:nvSpPr>
            <p:spPr>
              <a:xfrm flipH="1">
                <a:off x="10527464" y="1735315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94" name="Oval 7093"/>
              <p:cNvSpPr/>
              <p:nvPr/>
            </p:nvSpPr>
            <p:spPr>
              <a:xfrm flipH="1">
                <a:off x="10398112" y="1946933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95" name="Oval 7094"/>
              <p:cNvSpPr/>
              <p:nvPr/>
            </p:nvSpPr>
            <p:spPr>
              <a:xfrm flipH="1">
                <a:off x="10233795" y="1939428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96" name="Oval 7095"/>
              <p:cNvSpPr/>
              <p:nvPr/>
            </p:nvSpPr>
            <p:spPr>
              <a:xfrm flipH="1">
                <a:off x="11051770" y="1968960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97" name="Oval 7096"/>
              <p:cNvSpPr/>
              <p:nvPr/>
            </p:nvSpPr>
            <p:spPr>
              <a:xfrm flipH="1">
                <a:off x="10451213" y="1836566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98" name="Oval 7097"/>
              <p:cNvSpPr/>
              <p:nvPr/>
            </p:nvSpPr>
            <p:spPr>
              <a:xfrm flipH="1">
                <a:off x="10544008" y="1390185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99" name="Oval 7098"/>
              <p:cNvSpPr/>
              <p:nvPr/>
            </p:nvSpPr>
            <p:spPr>
              <a:xfrm flipH="1">
                <a:off x="10456709" y="1494283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00" name="Oval 7099"/>
              <p:cNvSpPr/>
              <p:nvPr/>
            </p:nvSpPr>
            <p:spPr>
              <a:xfrm flipH="1">
                <a:off x="10369410" y="1576245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01" name="Oval 7100"/>
              <p:cNvSpPr/>
              <p:nvPr/>
            </p:nvSpPr>
            <p:spPr>
              <a:xfrm flipH="1">
                <a:off x="10240058" y="1787862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02" name="Oval 7101"/>
              <p:cNvSpPr/>
              <p:nvPr/>
            </p:nvSpPr>
            <p:spPr>
              <a:xfrm flipH="1">
                <a:off x="10293159" y="1677496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03" name="Oval 7102"/>
              <p:cNvSpPr/>
              <p:nvPr/>
            </p:nvSpPr>
            <p:spPr>
              <a:xfrm flipH="1">
                <a:off x="10325164" y="1481083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04" name="Oval 7103"/>
              <p:cNvSpPr/>
              <p:nvPr/>
            </p:nvSpPr>
            <p:spPr>
              <a:xfrm flipH="1">
                <a:off x="10237865" y="1585180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05" name="Oval 7104"/>
              <p:cNvSpPr/>
              <p:nvPr/>
            </p:nvSpPr>
            <p:spPr>
              <a:xfrm flipH="1">
                <a:off x="10446744" y="1185666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06" name="Oval 7105"/>
              <p:cNvSpPr/>
              <p:nvPr/>
            </p:nvSpPr>
            <p:spPr>
              <a:xfrm flipH="1">
                <a:off x="10359445" y="1289763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07" name="Oval 7106"/>
              <p:cNvSpPr/>
              <p:nvPr/>
            </p:nvSpPr>
            <p:spPr>
              <a:xfrm flipH="1">
                <a:off x="10272146" y="1371725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08" name="Oval 7107"/>
              <p:cNvSpPr/>
              <p:nvPr/>
            </p:nvSpPr>
            <p:spPr>
              <a:xfrm flipH="1">
                <a:off x="10195895" y="1472976"/>
                <a:ext cx="164633" cy="169615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09" name="Oval 7108"/>
              <p:cNvSpPr/>
              <p:nvPr/>
            </p:nvSpPr>
            <p:spPr>
              <a:xfrm flipH="1">
                <a:off x="10227900" y="127656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10" name="Oval 7109"/>
              <p:cNvSpPr/>
              <p:nvPr/>
            </p:nvSpPr>
            <p:spPr>
              <a:xfrm rot="8867425" flipH="1">
                <a:off x="11013620" y="1566177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11" name="Oval 7110"/>
              <p:cNvSpPr/>
              <p:nvPr/>
            </p:nvSpPr>
            <p:spPr>
              <a:xfrm rot="8867425" flipH="1">
                <a:off x="10758089" y="1418497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12" name="Oval 7111"/>
              <p:cNvSpPr/>
              <p:nvPr/>
            </p:nvSpPr>
            <p:spPr>
              <a:xfrm rot="8867425" flipH="1">
                <a:off x="10612229" y="127099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990" name="Oval 6989"/>
            <p:cNvSpPr/>
            <p:nvPr/>
          </p:nvSpPr>
          <p:spPr>
            <a:xfrm flipH="1">
              <a:off x="9309336" y="592627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1" name="Oval 6990"/>
            <p:cNvSpPr/>
            <p:nvPr/>
          </p:nvSpPr>
          <p:spPr>
            <a:xfrm flipH="1">
              <a:off x="9222038" y="696725"/>
              <a:ext cx="174598" cy="14610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2" name="Oval 6991"/>
            <p:cNvSpPr/>
            <p:nvPr/>
          </p:nvSpPr>
          <p:spPr>
            <a:xfrm flipH="1">
              <a:off x="9134739" y="778686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3" name="Oval 6992"/>
            <p:cNvSpPr/>
            <p:nvPr/>
          </p:nvSpPr>
          <p:spPr>
            <a:xfrm flipH="1">
              <a:off x="9005387" y="990304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4" name="Oval 6993"/>
            <p:cNvSpPr/>
            <p:nvPr/>
          </p:nvSpPr>
          <p:spPr>
            <a:xfrm flipH="1">
              <a:off x="8918088" y="1094401"/>
              <a:ext cx="174598" cy="14610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5" name="Oval 6994"/>
            <p:cNvSpPr/>
            <p:nvPr/>
          </p:nvSpPr>
          <p:spPr>
            <a:xfrm flipH="1">
              <a:off x="8830789" y="1176363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6" name="Oval 6995"/>
            <p:cNvSpPr/>
            <p:nvPr/>
          </p:nvSpPr>
          <p:spPr>
            <a:xfrm flipH="1">
              <a:off x="9058487" y="879937"/>
              <a:ext cx="164633" cy="169615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7" name="Oval 6996"/>
            <p:cNvSpPr/>
            <p:nvPr/>
          </p:nvSpPr>
          <p:spPr>
            <a:xfrm flipH="1">
              <a:off x="9090493" y="683525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8" name="Oval 6997"/>
            <p:cNvSpPr/>
            <p:nvPr/>
          </p:nvSpPr>
          <p:spPr>
            <a:xfrm flipH="1">
              <a:off x="9003194" y="787622"/>
              <a:ext cx="174598" cy="14610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9" name="Oval 6998"/>
            <p:cNvSpPr/>
            <p:nvPr/>
          </p:nvSpPr>
          <p:spPr>
            <a:xfrm flipH="1">
              <a:off x="8915895" y="869584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0" name="Oval 6999"/>
            <p:cNvSpPr/>
            <p:nvPr/>
          </p:nvSpPr>
          <p:spPr>
            <a:xfrm flipH="1">
              <a:off x="8786543" y="1081201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1" name="Oval 7000"/>
            <p:cNvSpPr/>
            <p:nvPr/>
          </p:nvSpPr>
          <p:spPr>
            <a:xfrm flipH="1">
              <a:off x="8699244" y="1185299"/>
              <a:ext cx="174598" cy="14610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2" name="Oval 7001"/>
            <p:cNvSpPr/>
            <p:nvPr/>
          </p:nvSpPr>
          <p:spPr>
            <a:xfrm flipH="1">
              <a:off x="8611945" y="1267261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3" name="Oval 7002"/>
            <p:cNvSpPr/>
            <p:nvPr/>
          </p:nvSpPr>
          <p:spPr>
            <a:xfrm flipH="1">
              <a:off x="8839644" y="970835"/>
              <a:ext cx="164633" cy="169615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4" name="Oval 7003"/>
            <p:cNvSpPr/>
            <p:nvPr/>
          </p:nvSpPr>
          <p:spPr>
            <a:xfrm flipH="1">
              <a:off x="9212072" y="388108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5" name="Oval 7004"/>
            <p:cNvSpPr/>
            <p:nvPr/>
          </p:nvSpPr>
          <p:spPr>
            <a:xfrm flipH="1">
              <a:off x="9124774" y="492205"/>
              <a:ext cx="174598" cy="14610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6" name="Oval 7005"/>
            <p:cNvSpPr/>
            <p:nvPr/>
          </p:nvSpPr>
          <p:spPr>
            <a:xfrm flipH="1">
              <a:off x="9037475" y="574167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7" name="Oval 7006"/>
            <p:cNvSpPr/>
            <p:nvPr/>
          </p:nvSpPr>
          <p:spPr>
            <a:xfrm flipH="1">
              <a:off x="8908123" y="785784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8" name="Oval 7007"/>
            <p:cNvSpPr/>
            <p:nvPr/>
          </p:nvSpPr>
          <p:spPr>
            <a:xfrm flipH="1">
              <a:off x="8820824" y="889882"/>
              <a:ext cx="174598" cy="14610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9" name="Oval 7008"/>
            <p:cNvSpPr/>
            <p:nvPr/>
          </p:nvSpPr>
          <p:spPr>
            <a:xfrm flipH="1">
              <a:off x="8733525" y="971843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0" name="Oval 7009"/>
            <p:cNvSpPr/>
            <p:nvPr/>
          </p:nvSpPr>
          <p:spPr>
            <a:xfrm flipH="1">
              <a:off x="8961224" y="675418"/>
              <a:ext cx="164633" cy="169615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1" name="Oval 7010"/>
            <p:cNvSpPr/>
            <p:nvPr/>
          </p:nvSpPr>
          <p:spPr>
            <a:xfrm flipH="1">
              <a:off x="8993229" y="479005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2" name="Oval 7011"/>
            <p:cNvSpPr/>
            <p:nvPr/>
          </p:nvSpPr>
          <p:spPr>
            <a:xfrm flipH="1">
              <a:off x="8905930" y="583103"/>
              <a:ext cx="174598" cy="14610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3" name="Oval 7012"/>
            <p:cNvSpPr/>
            <p:nvPr/>
          </p:nvSpPr>
          <p:spPr>
            <a:xfrm flipH="1">
              <a:off x="8818631" y="665064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4" name="Oval 7013"/>
            <p:cNvSpPr/>
            <p:nvPr/>
          </p:nvSpPr>
          <p:spPr>
            <a:xfrm flipH="1">
              <a:off x="8689279" y="876682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5" name="Oval 7014"/>
            <p:cNvSpPr/>
            <p:nvPr/>
          </p:nvSpPr>
          <p:spPr>
            <a:xfrm flipH="1">
              <a:off x="8601980" y="980779"/>
              <a:ext cx="174598" cy="14610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6" name="Oval 7015"/>
            <p:cNvSpPr/>
            <p:nvPr/>
          </p:nvSpPr>
          <p:spPr>
            <a:xfrm flipH="1">
              <a:off x="8514681" y="1062741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7" name="Oval 7016"/>
            <p:cNvSpPr/>
            <p:nvPr/>
          </p:nvSpPr>
          <p:spPr>
            <a:xfrm flipH="1">
              <a:off x="8742380" y="766315"/>
              <a:ext cx="164633" cy="169615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8" name="Oval 7017"/>
            <p:cNvSpPr/>
            <p:nvPr/>
          </p:nvSpPr>
          <p:spPr>
            <a:xfrm flipH="1">
              <a:off x="8376562" y="543384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9" name="Oval 7018"/>
            <p:cNvSpPr/>
            <p:nvPr/>
          </p:nvSpPr>
          <p:spPr>
            <a:xfrm flipH="1">
              <a:off x="8747876" y="424032"/>
              <a:ext cx="174598" cy="14610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0" name="Oval 7019"/>
            <p:cNvSpPr/>
            <p:nvPr/>
          </p:nvSpPr>
          <p:spPr>
            <a:xfrm flipH="1">
              <a:off x="8660577" y="505994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1" name="Oval 7020"/>
            <p:cNvSpPr/>
            <p:nvPr/>
          </p:nvSpPr>
          <p:spPr>
            <a:xfrm flipH="1">
              <a:off x="8531225" y="717611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2" name="Oval 7021"/>
            <p:cNvSpPr/>
            <p:nvPr/>
          </p:nvSpPr>
          <p:spPr>
            <a:xfrm flipH="1">
              <a:off x="8661688" y="641707"/>
              <a:ext cx="164633" cy="169615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3" name="Oval 7022"/>
            <p:cNvSpPr/>
            <p:nvPr/>
          </p:nvSpPr>
          <p:spPr>
            <a:xfrm flipH="1">
              <a:off x="8928052" y="404023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4" name="Oval 7023"/>
            <p:cNvSpPr/>
            <p:nvPr/>
          </p:nvSpPr>
          <p:spPr>
            <a:xfrm flipH="1">
              <a:off x="8613852" y="1445622"/>
              <a:ext cx="174598" cy="14610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5" name="Oval 7024"/>
            <p:cNvSpPr/>
            <p:nvPr/>
          </p:nvSpPr>
          <p:spPr>
            <a:xfrm flipH="1">
              <a:off x="8373801" y="701714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6" name="Oval 7025"/>
            <p:cNvSpPr/>
            <p:nvPr/>
          </p:nvSpPr>
          <p:spPr>
            <a:xfrm flipH="1">
              <a:off x="8278730" y="650801"/>
              <a:ext cx="174598" cy="14610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7" name="Oval 7026"/>
            <p:cNvSpPr/>
            <p:nvPr/>
          </p:nvSpPr>
          <p:spPr>
            <a:xfrm flipH="1">
              <a:off x="8157684" y="525331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8" name="Oval 7027"/>
            <p:cNvSpPr/>
            <p:nvPr/>
          </p:nvSpPr>
          <p:spPr>
            <a:xfrm flipH="1">
              <a:off x="8616141" y="1160845"/>
              <a:ext cx="164633" cy="169615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9" name="Oval 7028"/>
            <p:cNvSpPr/>
            <p:nvPr/>
          </p:nvSpPr>
          <p:spPr>
            <a:xfrm flipH="1">
              <a:off x="8415277" y="870756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0" name="Oval 7029"/>
            <p:cNvSpPr/>
            <p:nvPr/>
          </p:nvSpPr>
          <p:spPr>
            <a:xfrm rot="8867425" flipH="1">
              <a:off x="9304787" y="495926"/>
              <a:ext cx="174598" cy="14610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1" name="Oval 7030"/>
            <p:cNvSpPr/>
            <p:nvPr/>
          </p:nvSpPr>
          <p:spPr>
            <a:xfrm rot="8867425" flipH="1">
              <a:off x="9049256" y="348246"/>
              <a:ext cx="174598" cy="14610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2" name="Oval 7031"/>
            <p:cNvSpPr/>
            <p:nvPr/>
          </p:nvSpPr>
          <p:spPr>
            <a:xfrm rot="8867425" flipH="1">
              <a:off x="8006367" y="468028"/>
              <a:ext cx="174598" cy="14610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3" name="Oval 7032"/>
            <p:cNvSpPr/>
            <p:nvPr/>
          </p:nvSpPr>
          <p:spPr>
            <a:xfrm flipH="1">
              <a:off x="9647265" y="450942"/>
              <a:ext cx="174598" cy="14610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4" name="Oval 7033"/>
            <p:cNvSpPr/>
            <p:nvPr/>
          </p:nvSpPr>
          <p:spPr>
            <a:xfrm flipH="1">
              <a:off x="9559966" y="532904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5" name="Oval 7034"/>
            <p:cNvSpPr/>
            <p:nvPr/>
          </p:nvSpPr>
          <p:spPr>
            <a:xfrm rot="8867425" flipH="1">
              <a:off x="9378128" y="829849"/>
              <a:ext cx="174598" cy="14610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6" name="Oval 7035"/>
            <p:cNvSpPr/>
            <p:nvPr/>
          </p:nvSpPr>
          <p:spPr>
            <a:xfrm flipH="1">
              <a:off x="9799665" y="603342"/>
              <a:ext cx="174598" cy="14610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7" name="Oval 7036"/>
            <p:cNvSpPr/>
            <p:nvPr/>
          </p:nvSpPr>
          <p:spPr>
            <a:xfrm flipH="1">
              <a:off x="9712366" y="685304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8" name="Oval 7037"/>
            <p:cNvSpPr/>
            <p:nvPr/>
          </p:nvSpPr>
          <p:spPr>
            <a:xfrm rot="8867425" flipH="1">
              <a:off x="9538066" y="680946"/>
              <a:ext cx="174598" cy="14610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9" name="Oval 7038"/>
            <p:cNvSpPr/>
            <p:nvPr/>
          </p:nvSpPr>
          <p:spPr>
            <a:xfrm flipH="1">
              <a:off x="9554920" y="812023"/>
              <a:ext cx="174598" cy="14610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0" name="Oval 7039"/>
            <p:cNvSpPr/>
            <p:nvPr/>
          </p:nvSpPr>
          <p:spPr>
            <a:xfrm flipH="1" flipV="1">
              <a:off x="9459417" y="377533"/>
              <a:ext cx="158167" cy="177004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041" name="Group 7040"/>
            <p:cNvGrpSpPr/>
            <p:nvPr/>
          </p:nvGrpSpPr>
          <p:grpSpPr>
            <a:xfrm rot="8966016">
              <a:off x="6896374" y="2251060"/>
              <a:ext cx="646126" cy="598416"/>
              <a:chOff x="9461736" y="529933"/>
              <a:chExt cx="664927" cy="598416"/>
            </a:xfrm>
          </p:grpSpPr>
          <p:sp>
            <p:nvSpPr>
              <p:cNvPr id="7062" name="Oval 7061"/>
              <p:cNvSpPr/>
              <p:nvPr/>
            </p:nvSpPr>
            <p:spPr>
              <a:xfrm flipH="1">
                <a:off x="9461736" y="745027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63" name="Oval 7062"/>
              <p:cNvSpPr/>
              <p:nvPr/>
            </p:nvSpPr>
            <p:spPr>
              <a:xfrm flipH="1">
                <a:off x="9799665" y="60334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64" name="Oval 7063"/>
              <p:cNvSpPr/>
              <p:nvPr/>
            </p:nvSpPr>
            <p:spPr>
              <a:xfrm flipH="1">
                <a:off x="9712366" y="68530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65" name="Oval 7064"/>
              <p:cNvSpPr/>
              <p:nvPr/>
            </p:nvSpPr>
            <p:spPr>
              <a:xfrm rot="8867425" flipH="1">
                <a:off x="9530528" y="982249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66" name="Oval 7065"/>
              <p:cNvSpPr/>
              <p:nvPr/>
            </p:nvSpPr>
            <p:spPr>
              <a:xfrm flipH="1">
                <a:off x="9952065" y="75574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67" name="Oval 7066"/>
              <p:cNvSpPr/>
              <p:nvPr/>
            </p:nvSpPr>
            <p:spPr>
              <a:xfrm flipH="1">
                <a:off x="9864766" y="83770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68" name="Oval 7067"/>
              <p:cNvSpPr/>
              <p:nvPr/>
            </p:nvSpPr>
            <p:spPr>
              <a:xfrm rot="8867425" flipH="1">
                <a:off x="9690466" y="833346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69" name="Oval 7068"/>
              <p:cNvSpPr/>
              <p:nvPr/>
            </p:nvSpPr>
            <p:spPr>
              <a:xfrm flipH="1">
                <a:off x="9707320" y="964423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70" name="Oval 7069"/>
              <p:cNvSpPr/>
              <p:nvPr/>
            </p:nvSpPr>
            <p:spPr>
              <a:xfrm flipH="1" flipV="1">
                <a:off x="9611817" y="529933"/>
                <a:ext cx="158167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042" name="Oval 7041"/>
            <p:cNvSpPr/>
            <p:nvPr/>
          </p:nvSpPr>
          <p:spPr>
            <a:xfrm rot="8966016" flipH="1" flipV="1">
              <a:off x="7764063" y="2458922"/>
              <a:ext cx="153695" cy="177004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3" name="Oval 7042"/>
            <p:cNvSpPr/>
            <p:nvPr/>
          </p:nvSpPr>
          <p:spPr>
            <a:xfrm rot="8966016" flipH="1" flipV="1">
              <a:off x="7574338" y="2364974"/>
              <a:ext cx="153695" cy="177004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4" name="Oval 7043"/>
            <p:cNvSpPr/>
            <p:nvPr/>
          </p:nvSpPr>
          <p:spPr>
            <a:xfrm rot="8966016" flipH="1" flipV="1">
              <a:off x="9446794" y="2216530"/>
              <a:ext cx="153695" cy="177004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5" name="Oval 7044"/>
            <p:cNvSpPr/>
            <p:nvPr/>
          </p:nvSpPr>
          <p:spPr>
            <a:xfrm rot="8966016" flipH="1" flipV="1">
              <a:off x="9599194" y="2368930"/>
              <a:ext cx="153695" cy="177004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6" name="Oval 7045"/>
            <p:cNvSpPr/>
            <p:nvPr/>
          </p:nvSpPr>
          <p:spPr>
            <a:xfrm rot="8966016" flipH="1" flipV="1">
              <a:off x="9417888" y="2438798"/>
              <a:ext cx="153695" cy="177004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7" name="Oval 7046"/>
            <p:cNvSpPr/>
            <p:nvPr/>
          </p:nvSpPr>
          <p:spPr>
            <a:xfrm rot="8966016" flipH="1" flipV="1">
              <a:off x="9346232" y="2669442"/>
              <a:ext cx="153695" cy="177004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8" name="Oval 7047"/>
            <p:cNvSpPr/>
            <p:nvPr/>
          </p:nvSpPr>
          <p:spPr>
            <a:xfrm rot="8867425" flipH="1">
              <a:off x="7513834" y="2575014"/>
              <a:ext cx="144000" cy="14400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9" name="Oval 7048"/>
            <p:cNvSpPr/>
            <p:nvPr/>
          </p:nvSpPr>
          <p:spPr>
            <a:xfrm rot="8867425" flipH="1">
              <a:off x="7709364" y="2770544"/>
              <a:ext cx="144000" cy="14400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050" name="Group 7049"/>
            <p:cNvGrpSpPr/>
            <p:nvPr/>
          </p:nvGrpSpPr>
          <p:grpSpPr>
            <a:xfrm rot="8966016">
              <a:off x="6496605" y="1738924"/>
              <a:ext cx="646126" cy="598416"/>
              <a:chOff x="9461736" y="529933"/>
              <a:chExt cx="664927" cy="598416"/>
            </a:xfrm>
          </p:grpSpPr>
          <p:sp>
            <p:nvSpPr>
              <p:cNvPr id="7053" name="Oval 7052"/>
              <p:cNvSpPr/>
              <p:nvPr/>
            </p:nvSpPr>
            <p:spPr>
              <a:xfrm flipH="1">
                <a:off x="9461736" y="745027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54" name="Oval 7053"/>
              <p:cNvSpPr/>
              <p:nvPr/>
            </p:nvSpPr>
            <p:spPr>
              <a:xfrm flipH="1">
                <a:off x="9799665" y="60334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55" name="Oval 7054"/>
              <p:cNvSpPr/>
              <p:nvPr/>
            </p:nvSpPr>
            <p:spPr>
              <a:xfrm flipH="1">
                <a:off x="9712366" y="68530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56" name="Oval 7055"/>
              <p:cNvSpPr/>
              <p:nvPr/>
            </p:nvSpPr>
            <p:spPr>
              <a:xfrm rot="8867425" flipH="1">
                <a:off x="9530528" y="982249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57" name="Oval 7056"/>
              <p:cNvSpPr/>
              <p:nvPr/>
            </p:nvSpPr>
            <p:spPr>
              <a:xfrm flipH="1">
                <a:off x="9952065" y="755742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58" name="Oval 7057"/>
              <p:cNvSpPr/>
              <p:nvPr/>
            </p:nvSpPr>
            <p:spPr>
              <a:xfrm flipH="1">
                <a:off x="9864766" y="837704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59" name="Oval 7058"/>
              <p:cNvSpPr/>
              <p:nvPr/>
            </p:nvSpPr>
            <p:spPr>
              <a:xfrm rot="8867425" flipH="1">
                <a:off x="9690466" y="833346"/>
                <a:ext cx="174598" cy="146100"/>
              </a:xfrm>
              <a:prstGeom prst="ellipse">
                <a:avLst/>
              </a:prstGeom>
              <a:solidFill>
                <a:srgbClr val="CCCC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60" name="Oval 7059"/>
              <p:cNvSpPr/>
              <p:nvPr/>
            </p:nvSpPr>
            <p:spPr>
              <a:xfrm flipH="1">
                <a:off x="9707320" y="964423"/>
                <a:ext cx="174598" cy="14610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61" name="Oval 7060"/>
              <p:cNvSpPr/>
              <p:nvPr/>
            </p:nvSpPr>
            <p:spPr>
              <a:xfrm flipH="1" flipV="1">
                <a:off x="9611817" y="529933"/>
                <a:ext cx="158167" cy="177004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051" name="Oval 7050"/>
            <p:cNvSpPr/>
            <p:nvPr/>
          </p:nvSpPr>
          <p:spPr>
            <a:xfrm rot="8867425" flipH="1">
              <a:off x="6848673" y="2279363"/>
              <a:ext cx="174598" cy="146100"/>
            </a:xfrm>
            <a:prstGeom prst="ellipse">
              <a:avLst/>
            </a:prstGeom>
            <a:solidFill>
              <a:srgbClr val="CCCC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52" name="Oval 7051"/>
            <p:cNvSpPr/>
            <p:nvPr/>
          </p:nvSpPr>
          <p:spPr>
            <a:xfrm rot="8966016" flipH="1" flipV="1">
              <a:off x="6680404" y="2306605"/>
              <a:ext cx="153695" cy="177004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69" name="Group 7568"/>
          <p:cNvGrpSpPr/>
          <p:nvPr/>
        </p:nvGrpSpPr>
        <p:grpSpPr>
          <a:xfrm rot="5105062">
            <a:off x="2230516" y="4136552"/>
            <a:ext cx="2686091" cy="2416080"/>
            <a:chOff x="6404243" y="21557"/>
            <a:chExt cx="2686091" cy="2416080"/>
          </a:xfrm>
        </p:grpSpPr>
        <p:sp>
          <p:nvSpPr>
            <p:cNvPr id="7570" name="Oval 7569"/>
            <p:cNvSpPr/>
            <p:nvPr/>
          </p:nvSpPr>
          <p:spPr>
            <a:xfrm rot="15200309">
              <a:off x="7349831" y="813861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1" name="Oval 7570"/>
            <p:cNvSpPr/>
            <p:nvPr/>
          </p:nvSpPr>
          <p:spPr>
            <a:xfrm rot="15200309">
              <a:off x="7615859" y="724110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2" name="Oval 7571"/>
            <p:cNvSpPr/>
            <p:nvPr/>
          </p:nvSpPr>
          <p:spPr>
            <a:xfrm rot="15200309">
              <a:off x="7539075" y="996449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3" name="Oval 7572"/>
            <p:cNvSpPr/>
            <p:nvPr/>
          </p:nvSpPr>
          <p:spPr>
            <a:xfrm rot="15200309">
              <a:off x="7779807" y="472806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4" name="Oval 7573"/>
            <p:cNvSpPr/>
            <p:nvPr/>
          </p:nvSpPr>
          <p:spPr>
            <a:xfrm rot="15200309">
              <a:off x="7494219" y="685576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5" name="Oval 7574"/>
            <p:cNvSpPr/>
            <p:nvPr/>
          </p:nvSpPr>
          <p:spPr>
            <a:xfrm rot="15200309">
              <a:off x="7922515" y="697398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6" name="Oval 7575"/>
            <p:cNvSpPr/>
            <p:nvPr/>
          </p:nvSpPr>
          <p:spPr>
            <a:xfrm rot="15200309">
              <a:off x="7886142" y="875743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7" name="Oval 7576"/>
            <p:cNvSpPr/>
            <p:nvPr/>
          </p:nvSpPr>
          <p:spPr>
            <a:xfrm rot="15200309">
              <a:off x="7998381" y="448494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78" name="Oval 7577"/>
            <p:cNvSpPr/>
            <p:nvPr/>
          </p:nvSpPr>
          <p:spPr>
            <a:xfrm rot="15200309">
              <a:off x="7787627" y="1005253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579" name="Group 7578"/>
            <p:cNvGrpSpPr/>
            <p:nvPr/>
          </p:nvGrpSpPr>
          <p:grpSpPr>
            <a:xfrm flipH="1">
              <a:off x="8013755" y="137948"/>
              <a:ext cx="555931" cy="753717"/>
              <a:chOff x="7222320" y="27700"/>
              <a:chExt cx="468684" cy="678720"/>
            </a:xfrm>
          </p:grpSpPr>
          <p:sp>
            <p:nvSpPr>
              <p:cNvPr id="7683" name="Oval 7682"/>
              <p:cNvSpPr/>
              <p:nvPr/>
            </p:nvSpPr>
            <p:spPr>
              <a:xfrm rot="13721609">
                <a:off x="7213168" y="66321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84" name="Oval 7683"/>
              <p:cNvSpPr/>
              <p:nvPr/>
            </p:nvSpPr>
            <p:spPr>
              <a:xfrm rot="13721609">
                <a:off x="7355876" y="290913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85" name="Oval 7684"/>
              <p:cNvSpPr/>
              <p:nvPr/>
            </p:nvSpPr>
            <p:spPr>
              <a:xfrm rot="13721609">
                <a:off x="7319503" y="469258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86" name="Oval 7685"/>
              <p:cNvSpPr/>
              <p:nvPr/>
            </p:nvSpPr>
            <p:spPr>
              <a:xfrm rot="13721609">
                <a:off x="7431742" y="4200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87" name="Oval 7686"/>
              <p:cNvSpPr/>
              <p:nvPr/>
            </p:nvSpPr>
            <p:spPr>
              <a:xfrm rot="13721609">
                <a:off x="7220988" y="598768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580" name="Oval 7579"/>
            <p:cNvSpPr/>
            <p:nvPr/>
          </p:nvSpPr>
          <p:spPr>
            <a:xfrm rot="15200309">
              <a:off x="8071786" y="766288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1" name="Oval 7580"/>
            <p:cNvSpPr/>
            <p:nvPr/>
          </p:nvSpPr>
          <p:spPr>
            <a:xfrm rot="15200309">
              <a:off x="7646796" y="248033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2" name="Oval 7581"/>
            <p:cNvSpPr/>
            <p:nvPr/>
          </p:nvSpPr>
          <p:spPr>
            <a:xfrm rot="15200309">
              <a:off x="7374703" y="267384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3" name="Oval 7582"/>
            <p:cNvSpPr/>
            <p:nvPr/>
          </p:nvSpPr>
          <p:spPr>
            <a:xfrm rot="15200309">
              <a:off x="7569417" y="475814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84" name="Oval 7583"/>
            <p:cNvSpPr/>
            <p:nvPr/>
          </p:nvSpPr>
          <p:spPr>
            <a:xfrm rot="15200309">
              <a:off x="7244598" y="348778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5" name="Oval 7584"/>
            <p:cNvSpPr/>
            <p:nvPr/>
          </p:nvSpPr>
          <p:spPr>
            <a:xfrm rot="15200309">
              <a:off x="7922513" y="353977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6" name="Oval 7585"/>
            <p:cNvSpPr/>
            <p:nvPr/>
          </p:nvSpPr>
          <p:spPr>
            <a:xfrm rot="15200309">
              <a:off x="7583582" y="145141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87" name="Oval 7586"/>
            <p:cNvSpPr/>
            <p:nvPr/>
          </p:nvSpPr>
          <p:spPr>
            <a:xfrm rot="15200309">
              <a:off x="7856422" y="148749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588" name="Group 7587"/>
            <p:cNvGrpSpPr/>
            <p:nvPr/>
          </p:nvGrpSpPr>
          <p:grpSpPr>
            <a:xfrm>
              <a:off x="8270267" y="21557"/>
              <a:ext cx="441821" cy="582109"/>
              <a:chOff x="8270267" y="21557"/>
              <a:chExt cx="441821" cy="582109"/>
            </a:xfrm>
          </p:grpSpPr>
          <p:sp>
            <p:nvSpPr>
              <p:cNvPr id="7679" name="Oval 7678"/>
              <p:cNvSpPr/>
              <p:nvPr/>
            </p:nvSpPr>
            <p:spPr>
              <a:xfrm rot="15200309">
                <a:off x="8433989" y="344403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80" name="Oval 7679"/>
              <p:cNvSpPr/>
              <p:nvPr/>
            </p:nvSpPr>
            <p:spPr>
              <a:xfrm rot="15200309">
                <a:off x="8604435" y="211728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81" name="Oval 7680"/>
              <p:cNvSpPr/>
              <p:nvPr/>
            </p:nvSpPr>
            <p:spPr>
              <a:xfrm rot="15200309">
                <a:off x="8265722" y="57935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82" name="Oval 7681"/>
              <p:cNvSpPr/>
              <p:nvPr/>
            </p:nvSpPr>
            <p:spPr>
              <a:xfrm rot="15200309">
                <a:off x="8448626" y="26102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589" name="Oval 7588"/>
            <p:cNvSpPr/>
            <p:nvPr/>
          </p:nvSpPr>
          <p:spPr>
            <a:xfrm rot="15200309">
              <a:off x="7106413" y="460386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90" name="Oval 7589"/>
            <p:cNvSpPr/>
            <p:nvPr/>
          </p:nvSpPr>
          <p:spPr>
            <a:xfrm rot="15200309">
              <a:off x="8043188" y="942301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91" name="Oval 7590"/>
            <p:cNvSpPr/>
            <p:nvPr/>
          </p:nvSpPr>
          <p:spPr>
            <a:xfrm rot="15200309">
              <a:off x="7177644" y="51389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92" name="Oval 7591"/>
            <p:cNvSpPr/>
            <p:nvPr/>
          </p:nvSpPr>
          <p:spPr>
            <a:xfrm rot="15200309">
              <a:off x="7409039" y="69187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93" name="Oval 7592"/>
            <p:cNvSpPr/>
            <p:nvPr/>
          </p:nvSpPr>
          <p:spPr>
            <a:xfrm rot="15200309">
              <a:off x="7300751" y="516654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594" name="Oval 7593"/>
            <p:cNvSpPr/>
            <p:nvPr/>
          </p:nvSpPr>
          <p:spPr>
            <a:xfrm rot="15200309">
              <a:off x="7203246" y="703510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595" name="Group 7594"/>
            <p:cNvGrpSpPr/>
            <p:nvPr/>
          </p:nvGrpSpPr>
          <p:grpSpPr>
            <a:xfrm rot="8358179">
              <a:off x="6647815" y="93477"/>
              <a:ext cx="629644" cy="751127"/>
              <a:chOff x="6321012" y="172620"/>
              <a:chExt cx="629644" cy="751127"/>
            </a:xfrm>
          </p:grpSpPr>
          <p:sp>
            <p:nvSpPr>
              <p:cNvPr id="7670" name="Oval 7669"/>
              <p:cNvSpPr/>
              <p:nvPr/>
            </p:nvSpPr>
            <p:spPr>
              <a:xfrm rot="15200309">
                <a:off x="6699666" y="798161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71" name="Oval 7670"/>
              <p:cNvSpPr/>
              <p:nvPr/>
            </p:nvSpPr>
            <p:spPr>
              <a:xfrm rot="15200309">
                <a:off x="6580150" y="37996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72" name="Oval 7671"/>
              <p:cNvSpPr/>
              <p:nvPr/>
            </p:nvSpPr>
            <p:spPr>
              <a:xfrm rot="15200309">
                <a:off x="6774864" y="588399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673" name="Oval 7672"/>
              <p:cNvSpPr/>
              <p:nvPr/>
            </p:nvSpPr>
            <p:spPr>
              <a:xfrm rot="15200309">
                <a:off x="6450045" y="461363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74" name="Oval 7673"/>
              <p:cNvSpPr/>
              <p:nvPr/>
            </p:nvSpPr>
            <p:spPr>
              <a:xfrm rot="15200309">
                <a:off x="6789029" y="257726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75" name="Oval 7674"/>
              <p:cNvSpPr/>
              <p:nvPr/>
            </p:nvSpPr>
            <p:spPr>
              <a:xfrm rot="15200309">
                <a:off x="6311860" y="572971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676" name="Oval 7675"/>
              <p:cNvSpPr/>
              <p:nvPr/>
            </p:nvSpPr>
            <p:spPr>
              <a:xfrm rot="15200309">
                <a:off x="6614486" y="181772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677" name="Oval 7676"/>
              <p:cNvSpPr/>
              <p:nvPr/>
            </p:nvSpPr>
            <p:spPr>
              <a:xfrm rot="15200309">
                <a:off x="6506198" y="629239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678" name="Oval 7677"/>
              <p:cNvSpPr/>
              <p:nvPr/>
            </p:nvSpPr>
            <p:spPr>
              <a:xfrm rot="15200309">
                <a:off x="6408693" y="816095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596" name="Group 7595"/>
            <p:cNvGrpSpPr/>
            <p:nvPr/>
          </p:nvGrpSpPr>
          <p:grpSpPr>
            <a:xfrm rot="14149929">
              <a:off x="6940939" y="844910"/>
              <a:ext cx="405183" cy="469718"/>
              <a:chOff x="8270267" y="21557"/>
              <a:chExt cx="441821" cy="582109"/>
            </a:xfrm>
          </p:grpSpPr>
          <p:sp>
            <p:nvSpPr>
              <p:cNvPr id="7666" name="Oval 7665"/>
              <p:cNvSpPr/>
              <p:nvPr/>
            </p:nvSpPr>
            <p:spPr>
              <a:xfrm rot="15200309">
                <a:off x="8433989" y="344403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67" name="Oval 7666"/>
              <p:cNvSpPr/>
              <p:nvPr/>
            </p:nvSpPr>
            <p:spPr>
              <a:xfrm rot="15200309">
                <a:off x="8604435" y="211728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68" name="Oval 7667"/>
              <p:cNvSpPr/>
              <p:nvPr/>
            </p:nvSpPr>
            <p:spPr>
              <a:xfrm rot="15200309">
                <a:off x="8265722" y="57935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69" name="Oval 7668"/>
              <p:cNvSpPr/>
              <p:nvPr/>
            </p:nvSpPr>
            <p:spPr>
              <a:xfrm rot="15200309">
                <a:off x="8448626" y="26102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597" name="Oval 7596"/>
            <p:cNvSpPr/>
            <p:nvPr/>
          </p:nvSpPr>
          <p:spPr>
            <a:xfrm rot="7878391" flipH="1">
              <a:off x="7195699" y="1061391"/>
              <a:ext cx="205379" cy="197661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598" name="Group 7597"/>
            <p:cNvGrpSpPr/>
            <p:nvPr/>
          </p:nvGrpSpPr>
          <p:grpSpPr>
            <a:xfrm rot="6599075" flipH="1">
              <a:off x="6420473" y="629901"/>
              <a:ext cx="555931" cy="588392"/>
              <a:chOff x="7222320" y="-108276"/>
              <a:chExt cx="468684" cy="529845"/>
            </a:xfrm>
          </p:grpSpPr>
          <p:sp>
            <p:nvSpPr>
              <p:cNvPr id="7661" name="Oval 7660"/>
              <p:cNvSpPr/>
              <p:nvPr/>
            </p:nvSpPr>
            <p:spPr>
              <a:xfrm rot="13721609">
                <a:off x="7213168" y="66321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62" name="Oval 7661"/>
              <p:cNvSpPr/>
              <p:nvPr/>
            </p:nvSpPr>
            <p:spPr>
              <a:xfrm rot="13721609">
                <a:off x="7578608" y="313917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63" name="Oval 7662"/>
              <p:cNvSpPr/>
              <p:nvPr/>
            </p:nvSpPr>
            <p:spPr>
              <a:xfrm rot="13721609">
                <a:off x="7326390" y="-99124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64" name="Oval 7663"/>
              <p:cNvSpPr/>
              <p:nvPr/>
            </p:nvSpPr>
            <p:spPr>
              <a:xfrm rot="13721609">
                <a:off x="7431742" y="4200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65" name="Oval 7664"/>
              <p:cNvSpPr/>
              <p:nvPr/>
            </p:nvSpPr>
            <p:spPr>
              <a:xfrm rot="13721609">
                <a:off x="7343251" y="268793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599" name="Oval 7598"/>
            <p:cNvSpPr/>
            <p:nvPr/>
          </p:nvSpPr>
          <p:spPr>
            <a:xfrm rot="15200309">
              <a:off x="7538778" y="1969138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00" name="Oval 7599"/>
            <p:cNvSpPr/>
            <p:nvPr/>
          </p:nvSpPr>
          <p:spPr>
            <a:xfrm rot="15200309">
              <a:off x="7804806" y="1879387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01" name="Oval 7600"/>
            <p:cNvSpPr/>
            <p:nvPr/>
          </p:nvSpPr>
          <p:spPr>
            <a:xfrm rot="15200309">
              <a:off x="7728022" y="2151726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02" name="Oval 7601"/>
            <p:cNvSpPr/>
            <p:nvPr/>
          </p:nvSpPr>
          <p:spPr>
            <a:xfrm rot="15200309">
              <a:off x="7968754" y="1628083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03" name="Oval 7602"/>
            <p:cNvSpPr/>
            <p:nvPr/>
          </p:nvSpPr>
          <p:spPr>
            <a:xfrm rot="15200309">
              <a:off x="7683166" y="1840853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04" name="Oval 7603"/>
            <p:cNvSpPr/>
            <p:nvPr/>
          </p:nvSpPr>
          <p:spPr>
            <a:xfrm rot="15200309">
              <a:off x="8111462" y="1852675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05" name="Oval 7604"/>
            <p:cNvSpPr/>
            <p:nvPr/>
          </p:nvSpPr>
          <p:spPr>
            <a:xfrm rot="15200309">
              <a:off x="8075089" y="2031020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06" name="Oval 7605"/>
            <p:cNvSpPr/>
            <p:nvPr/>
          </p:nvSpPr>
          <p:spPr>
            <a:xfrm rot="15200309">
              <a:off x="8187328" y="1603771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07" name="Oval 7606"/>
            <p:cNvSpPr/>
            <p:nvPr/>
          </p:nvSpPr>
          <p:spPr>
            <a:xfrm rot="15200309">
              <a:off x="7976574" y="2160530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08" name="Group 7607"/>
            <p:cNvGrpSpPr/>
            <p:nvPr/>
          </p:nvGrpSpPr>
          <p:grpSpPr>
            <a:xfrm flipH="1">
              <a:off x="8202702" y="1293225"/>
              <a:ext cx="555931" cy="753717"/>
              <a:chOff x="7222320" y="27700"/>
              <a:chExt cx="468684" cy="678720"/>
            </a:xfrm>
          </p:grpSpPr>
          <p:sp>
            <p:nvSpPr>
              <p:cNvPr id="7656" name="Oval 7655"/>
              <p:cNvSpPr/>
              <p:nvPr/>
            </p:nvSpPr>
            <p:spPr>
              <a:xfrm rot="13721609">
                <a:off x="7213168" y="66321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57" name="Oval 7656"/>
              <p:cNvSpPr/>
              <p:nvPr/>
            </p:nvSpPr>
            <p:spPr>
              <a:xfrm rot="13721609">
                <a:off x="7355876" y="290913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58" name="Oval 7657"/>
              <p:cNvSpPr/>
              <p:nvPr/>
            </p:nvSpPr>
            <p:spPr>
              <a:xfrm rot="13721609">
                <a:off x="7319503" y="469258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59" name="Oval 7658"/>
              <p:cNvSpPr/>
              <p:nvPr/>
            </p:nvSpPr>
            <p:spPr>
              <a:xfrm rot="13721609">
                <a:off x="7431742" y="4200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60" name="Oval 7659"/>
              <p:cNvSpPr/>
              <p:nvPr/>
            </p:nvSpPr>
            <p:spPr>
              <a:xfrm rot="13721609">
                <a:off x="7220988" y="598768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09" name="Oval 7608"/>
            <p:cNvSpPr/>
            <p:nvPr/>
          </p:nvSpPr>
          <p:spPr>
            <a:xfrm rot="15200309">
              <a:off x="8260733" y="1921565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0" name="Oval 7609"/>
            <p:cNvSpPr/>
            <p:nvPr/>
          </p:nvSpPr>
          <p:spPr>
            <a:xfrm rot="15200309">
              <a:off x="7835743" y="1403310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1" name="Oval 7610"/>
            <p:cNvSpPr/>
            <p:nvPr/>
          </p:nvSpPr>
          <p:spPr>
            <a:xfrm rot="15200309">
              <a:off x="7563650" y="1422661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2" name="Oval 7611"/>
            <p:cNvSpPr/>
            <p:nvPr/>
          </p:nvSpPr>
          <p:spPr>
            <a:xfrm rot="15200309">
              <a:off x="7758364" y="1631091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13" name="Oval 7612"/>
            <p:cNvSpPr/>
            <p:nvPr/>
          </p:nvSpPr>
          <p:spPr>
            <a:xfrm rot="15200309">
              <a:off x="7433545" y="1504055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4" name="Oval 7613"/>
            <p:cNvSpPr/>
            <p:nvPr/>
          </p:nvSpPr>
          <p:spPr>
            <a:xfrm rot="15200309">
              <a:off x="8111460" y="1509254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5" name="Oval 7614"/>
            <p:cNvSpPr/>
            <p:nvPr/>
          </p:nvSpPr>
          <p:spPr>
            <a:xfrm rot="15200309">
              <a:off x="7772529" y="1300418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16" name="Oval 7615"/>
            <p:cNvSpPr/>
            <p:nvPr/>
          </p:nvSpPr>
          <p:spPr>
            <a:xfrm rot="15200309">
              <a:off x="8045369" y="1304026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17" name="Group 7616"/>
            <p:cNvGrpSpPr/>
            <p:nvPr/>
          </p:nvGrpSpPr>
          <p:grpSpPr>
            <a:xfrm>
              <a:off x="8459214" y="1176834"/>
              <a:ext cx="441821" cy="582109"/>
              <a:chOff x="8270267" y="21557"/>
              <a:chExt cx="441821" cy="582109"/>
            </a:xfrm>
          </p:grpSpPr>
          <p:sp>
            <p:nvSpPr>
              <p:cNvPr id="7652" name="Oval 7651"/>
              <p:cNvSpPr/>
              <p:nvPr/>
            </p:nvSpPr>
            <p:spPr>
              <a:xfrm rot="15200309">
                <a:off x="8433989" y="344403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53" name="Oval 7652"/>
              <p:cNvSpPr/>
              <p:nvPr/>
            </p:nvSpPr>
            <p:spPr>
              <a:xfrm rot="15200309">
                <a:off x="8604435" y="211728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54" name="Oval 7653"/>
              <p:cNvSpPr/>
              <p:nvPr/>
            </p:nvSpPr>
            <p:spPr>
              <a:xfrm rot="15200309">
                <a:off x="8265722" y="57935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55" name="Oval 7654"/>
              <p:cNvSpPr/>
              <p:nvPr/>
            </p:nvSpPr>
            <p:spPr>
              <a:xfrm rot="15200309">
                <a:off x="8448626" y="26102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18" name="Oval 7617"/>
            <p:cNvSpPr/>
            <p:nvPr/>
          </p:nvSpPr>
          <p:spPr>
            <a:xfrm rot="15200309">
              <a:off x="7295360" y="1615663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19" name="Oval 7618"/>
            <p:cNvSpPr/>
            <p:nvPr/>
          </p:nvSpPr>
          <p:spPr>
            <a:xfrm rot="15200309">
              <a:off x="8232135" y="2097578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20" name="Oval 7619"/>
            <p:cNvSpPr/>
            <p:nvPr/>
          </p:nvSpPr>
          <p:spPr>
            <a:xfrm rot="15200309">
              <a:off x="7366591" y="1206666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21" name="Oval 7620"/>
            <p:cNvSpPr/>
            <p:nvPr/>
          </p:nvSpPr>
          <p:spPr>
            <a:xfrm rot="15200309">
              <a:off x="7597986" y="1224464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22" name="Oval 7621"/>
            <p:cNvSpPr/>
            <p:nvPr/>
          </p:nvSpPr>
          <p:spPr>
            <a:xfrm rot="15200309">
              <a:off x="7489698" y="1671931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623" name="Oval 7622"/>
            <p:cNvSpPr/>
            <p:nvPr/>
          </p:nvSpPr>
          <p:spPr>
            <a:xfrm rot="15200309">
              <a:off x="7392193" y="1858787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24" name="Group 7623"/>
            <p:cNvGrpSpPr/>
            <p:nvPr/>
          </p:nvGrpSpPr>
          <p:grpSpPr>
            <a:xfrm rot="8358179">
              <a:off x="6836762" y="1248754"/>
              <a:ext cx="629644" cy="751127"/>
              <a:chOff x="6321012" y="172620"/>
              <a:chExt cx="629644" cy="751127"/>
            </a:xfrm>
          </p:grpSpPr>
          <p:sp>
            <p:nvSpPr>
              <p:cNvPr id="7643" name="Oval 7642"/>
              <p:cNvSpPr/>
              <p:nvPr/>
            </p:nvSpPr>
            <p:spPr>
              <a:xfrm rot="15200309">
                <a:off x="6699666" y="798161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44" name="Oval 7643"/>
              <p:cNvSpPr/>
              <p:nvPr/>
            </p:nvSpPr>
            <p:spPr>
              <a:xfrm rot="15200309">
                <a:off x="6580150" y="37996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45" name="Oval 7644"/>
              <p:cNvSpPr/>
              <p:nvPr/>
            </p:nvSpPr>
            <p:spPr>
              <a:xfrm rot="15200309">
                <a:off x="6774864" y="588399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646" name="Oval 7645"/>
              <p:cNvSpPr/>
              <p:nvPr/>
            </p:nvSpPr>
            <p:spPr>
              <a:xfrm rot="15200309">
                <a:off x="6450045" y="461363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47" name="Oval 7646"/>
              <p:cNvSpPr/>
              <p:nvPr/>
            </p:nvSpPr>
            <p:spPr>
              <a:xfrm rot="15200309">
                <a:off x="6789029" y="257726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48" name="Oval 7647"/>
              <p:cNvSpPr/>
              <p:nvPr/>
            </p:nvSpPr>
            <p:spPr>
              <a:xfrm rot="15200309">
                <a:off x="6311860" y="572971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649" name="Oval 7648"/>
              <p:cNvSpPr/>
              <p:nvPr/>
            </p:nvSpPr>
            <p:spPr>
              <a:xfrm rot="15200309">
                <a:off x="6614486" y="181772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650" name="Oval 7649"/>
              <p:cNvSpPr/>
              <p:nvPr/>
            </p:nvSpPr>
            <p:spPr>
              <a:xfrm rot="15200309">
                <a:off x="6506198" y="629239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651" name="Oval 7650"/>
              <p:cNvSpPr/>
              <p:nvPr/>
            </p:nvSpPr>
            <p:spPr>
              <a:xfrm rot="15200309">
                <a:off x="6408693" y="816095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625" name="Group 7624"/>
            <p:cNvGrpSpPr/>
            <p:nvPr/>
          </p:nvGrpSpPr>
          <p:grpSpPr>
            <a:xfrm rot="14149929">
              <a:off x="7129886" y="2000187"/>
              <a:ext cx="405183" cy="469718"/>
              <a:chOff x="8270267" y="21557"/>
              <a:chExt cx="441821" cy="582109"/>
            </a:xfrm>
          </p:grpSpPr>
          <p:sp>
            <p:nvSpPr>
              <p:cNvPr id="7639" name="Oval 7638"/>
              <p:cNvSpPr/>
              <p:nvPr/>
            </p:nvSpPr>
            <p:spPr>
              <a:xfrm rot="15200309">
                <a:off x="8433989" y="344403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40" name="Oval 7639"/>
              <p:cNvSpPr/>
              <p:nvPr/>
            </p:nvSpPr>
            <p:spPr>
              <a:xfrm rot="15200309">
                <a:off x="8604435" y="211728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41" name="Oval 7640"/>
              <p:cNvSpPr/>
              <p:nvPr/>
            </p:nvSpPr>
            <p:spPr>
              <a:xfrm rot="15200309">
                <a:off x="8265722" y="57935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42" name="Oval 7641"/>
              <p:cNvSpPr/>
              <p:nvPr/>
            </p:nvSpPr>
            <p:spPr>
              <a:xfrm rot="15200309">
                <a:off x="8448626" y="26102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26" name="Oval 7625"/>
            <p:cNvSpPr/>
            <p:nvPr/>
          </p:nvSpPr>
          <p:spPr>
            <a:xfrm rot="7878391" flipH="1">
              <a:off x="7384646" y="2216668"/>
              <a:ext cx="205379" cy="197661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27" name="Group 7626"/>
            <p:cNvGrpSpPr/>
            <p:nvPr/>
          </p:nvGrpSpPr>
          <p:grpSpPr>
            <a:xfrm rot="6599075" flipH="1">
              <a:off x="6609420" y="1785178"/>
              <a:ext cx="555931" cy="588392"/>
              <a:chOff x="7222320" y="-108276"/>
              <a:chExt cx="468684" cy="529845"/>
            </a:xfrm>
          </p:grpSpPr>
          <p:sp>
            <p:nvSpPr>
              <p:cNvPr id="7634" name="Oval 7633"/>
              <p:cNvSpPr/>
              <p:nvPr/>
            </p:nvSpPr>
            <p:spPr>
              <a:xfrm rot="13721609">
                <a:off x="7213168" y="66321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35" name="Oval 7634"/>
              <p:cNvSpPr/>
              <p:nvPr/>
            </p:nvSpPr>
            <p:spPr>
              <a:xfrm rot="13721609">
                <a:off x="7578608" y="313917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36" name="Oval 7635"/>
              <p:cNvSpPr/>
              <p:nvPr/>
            </p:nvSpPr>
            <p:spPr>
              <a:xfrm rot="13721609">
                <a:off x="7326390" y="-99124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37" name="Oval 7636"/>
              <p:cNvSpPr/>
              <p:nvPr/>
            </p:nvSpPr>
            <p:spPr>
              <a:xfrm rot="13721609">
                <a:off x="7431742" y="4200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38" name="Oval 7637"/>
              <p:cNvSpPr/>
              <p:nvPr/>
            </p:nvSpPr>
            <p:spPr>
              <a:xfrm rot="13721609">
                <a:off x="7343251" y="268793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28" name="Oval 7627"/>
            <p:cNvSpPr/>
            <p:nvPr/>
          </p:nvSpPr>
          <p:spPr>
            <a:xfrm rot="15200309">
              <a:off x="8665132" y="589161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29" name="Oval 7628"/>
            <p:cNvSpPr/>
            <p:nvPr/>
          </p:nvSpPr>
          <p:spPr>
            <a:xfrm rot="14477466" flipH="1">
              <a:off x="8543665" y="861317"/>
              <a:ext cx="303801" cy="290552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30" name="Oval 7629"/>
            <p:cNvSpPr/>
            <p:nvPr/>
          </p:nvSpPr>
          <p:spPr>
            <a:xfrm rot="15200309">
              <a:off x="8347717" y="971039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31" name="Oval 7630"/>
            <p:cNvSpPr/>
            <p:nvPr/>
          </p:nvSpPr>
          <p:spPr>
            <a:xfrm rot="7878391" flipH="1">
              <a:off x="8888814" y="838539"/>
              <a:ext cx="205379" cy="197661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32" name="Oval 7631"/>
            <p:cNvSpPr/>
            <p:nvPr/>
          </p:nvSpPr>
          <p:spPr>
            <a:xfrm rot="7878391" flipH="1">
              <a:off x="6656644" y="1202292"/>
              <a:ext cx="205379" cy="197661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33" name="Oval 7632"/>
            <p:cNvSpPr/>
            <p:nvPr/>
          </p:nvSpPr>
          <p:spPr>
            <a:xfrm rot="14477466" flipH="1">
              <a:off x="6463844" y="1386272"/>
              <a:ext cx="303801" cy="290552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688" name="Group 7687"/>
          <p:cNvGrpSpPr/>
          <p:nvPr/>
        </p:nvGrpSpPr>
        <p:grpSpPr>
          <a:xfrm rot="11522559">
            <a:off x="4036492" y="3631532"/>
            <a:ext cx="2818340" cy="2416080"/>
            <a:chOff x="6271994" y="21557"/>
            <a:chExt cx="2818340" cy="2416080"/>
          </a:xfrm>
        </p:grpSpPr>
        <p:sp>
          <p:nvSpPr>
            <p:cNvPr id="7689" name="Oval 7688"/>
            <p:cNvSpPr/>
            <p:nvPr/>
          </p:nvSpPr>
          <p:spPr>
            <a:xfrm rot="15200309">
              <a:off x="7349831" y="813861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0" name="Oval 7689"/>
            <p:cNvSpPr/>
            <p:nvPr/>
          </p:nvSpPr>
          <p:spPr>
            <a:xfrm rot="15200309">
              <a:off x="7615859" y="724110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1" name="Oval 7690"/>
            <p:cNvSpPr/>
            <p:nvPr/>
          </p:nvSpPr>
          <p:spPr>
            <a:xfrm rot="15200309">
              <a:off x="7539075" y="996449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2" name="Oval 7691"/>
            <p:cNvSpPr/>
            <p:nvPr/>
          </p:nvSpPr>
          <p:spPr>
            <a:xfrm rot="15200309">
              <a:off x="7779807" y="472806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3" name="Oval 7692"/>
            <p:cNvSpPr/>
            <p:nvPr/>
          </p:nvSpPr>
          <p:spPr>
            <a:xfrm rot="15200309">
              <a:off x="7494219" y="685576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4" name="Oval 7693"/>
            <p:cNvSpPr/>
            <p:nvPr/>
          </p:nvSpPr>
          <p:spPr>
            <a:xfrm rot="15200309">
              <a:off x="7922515" y="697398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5" name="Oval 7694"/>
            <p:cNvSpPr/>
            <p:nvPr/>
          </p:nvSpPr>
          <p:spPr>
            <a:xfrm rot="15200309">
              <a:off x="7886142" y="875743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6" name="Oval 7695"/>
            <p:cNvSpPr/>
            <p:nvPr/>
          </p:nvSpPr>
          <p:spPr>
            <a:xfrm rot="15200309">
              <a:off x="7998381" y="448494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7" name="Oval 7696"/>
            <p:cNvSpPr/>
            <p:nvPr/>
          </p:nvSpPr>
          <p:spPr>
            <a:xfrm rot="15200309">
              <a:off x="7787627" y="1005253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98" name="Group 7697"/>
            <p:cNvGrpSpPr/>
            <p:nvPr/>
          </p:nvGrpSpPr>
          <p:grpSpPr>
            <a:xfrm flipH="1">
              <a:off x="8013755" y="137948"/>
              <a:ext cx="555931" cy="753717"/>
              <a:chOff x="7222320" y="27700"/>
              <a:chExt cx="468684" cy="678720"/>
            </a:xfrm>
          </p:grpSpPr>
          <p:sp>
            <p:nvSpPr>
              <p:cNvPr id="7802" name="Oval 7801"/>
              <p:cNvSpPr/>
              <p:nvPr/>
            </p:nvSpPr>
            <p:spPr>
              <a:xfrm rot="13721609">
                <a:off x="7213168" y="66321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03" name="Oval 7802"/>
              <p:cNvSpPr/>
              <p:nvPr/>
            </p:nvSpPr>
            <p:spPr>
              <a:xfrm rot="13721609">
                <a:off x="7355876" y="290913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04" name="Oval 7803"/>
              <p:cNvSpPr/>
              <p:nvPr/>
            </p:nvSpPr>
            <p:spPr>
              <a:xfrm rot="13721609">
                <a:off x="7319503" y="469258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05" name="Oval 7804"/>
              <p:cNvSpPr/>
              <p:nvPr/>
            </p:nvSpPr>
            <p:spPr>
              <a:xfrm rot="13721609">
                <a:off x="7431742" y="4200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06" name="Oval 7805"/>
              <p:cNvSpPr/>
              <p:nvPr/>
            </p:nvSpPr>
            <p:spPr>
              <a:xfrm rot="13721609">
                <a:off x="7220988" y="598768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99" name="Oval 7698"/>
            <p:cNvSpPr/>
            <p:nvPr/>
          </p:nvSpPr>
          <p:spPr>
            <a:xfrm rot="15200309">
              <a:off x="8071786" y="766288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00" name="Oval 7699"/>
            <p:cNvSpPr/>
            <p:nvPr/>
          </p:nvSpPr>
          <p:spPr>
            <a:xfrm rot="15200309">
              <a:off x="7646796" y="248033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01" name="Oval 7700"/>
            <p:cNvSpPr/>
            <p:nvPr/>
          </p:nvSpPr>
          <p:spPr>
            <a:xfrm rot="15200309">
              <a:off x="7374703" y="267384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02" name="Oval 7701"/>
            <p:cNvSpPr/>
            <p:nvPr/>
          </p:nvSpPr>
          <p:spPr>
            <a:xfrm rot="15200309">
              <a:off x="7569417" y="475814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03" name="Oval 7702"/>
            <p:cNvSpPr/>
            <p:nvPr/>
          </p:nvSpPr>
          <p:spPr>
            <a:xfrm rot="15200309">
              <a:off x="7244598" y="348778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04" name="Oval 7703"/>
            <p:cNvSpPr/>
            <p:nvPr/>
          </p:nvSpPr>
          <p:spPr>
            <a:xfrm rot="15200309">
              <a:off x="7922513" y="353977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05" name="Oval 7704"/>
            <p:cNvSpPr/>
            <p:nvPr/>
          </p:nvSpPr>
          <p:spPr>
            <a:xfrm rot="15200309">
              <a:off x="7583582" y="145141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06" name="Oval 7705"/>
            <p:cNvSpPr/>
            <p:nvPr/>
          </p:nvSpPr>
          <p:spPr>
            <a:xfrm rot="15200309">
              <a:off x="7856422" y="148749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07" name="Group 7706"/>
            <p:cNvGrpSpPr/>
            <p:nvPr/>
          </p:nvGrpSpPr>
          <p:grpSpPr>
            <a:xfrm>
              <a:off x="8270267" y="21557"/>
              <a:ext cx="441821" cy="582109"/>
              <a:chOff x="8270267" y="21557"/>
              <a:chExt cx="441821" cy="582109"/>
            </a:xfrm>
          </p:grpSpPr>
          <p:sp>
            <p:nvSpPr>
              <p:cNvPr id="7798" name="Oval 7797"/>
              <p:cNvSpPr/>
              <p:nvPr/>
            </p:nvSpPr>
            <p:spPr>
              <a:xfrm rot="15200309">
                <a:off x="8433989" y="344403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99" name="Oval 7798"/>
              <p:cNvSpPr/>
              <p:nvPr/>
            </p:nvSpPr>
            <p:spPr>
              <a:xfrm rot="15200309">
                <a:off x="8604435" y="211728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00" name="Oval 7799"/>
              <p:cNvSpPr/>
              <p:nvPr/>
            </p:nvSpPr>
            <p:spPr>
              <a:xfrm rot="15200309">
                <a:off x="8265722" y="57935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01" name="Oval 7800"/>
              <p:cNvSpPr/>
              <p:nvPr/>
            </p:nvSpPr>
            <p:spPr>
              <a:xfrm rot="15200309">
                <a:off x="8448626" y="26102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708" name="Oval 7707"/>
            <p:cNvSpPr/>
            <p:nvPr/>
          </p:nvSpPr>
          <p:spPr>
            <a:xfrm rot="15200309">
              <a:off x="7106413" y="460386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09" name="Oval 7708"/>
            <p:cNvSpPr/>
            <p:nvPr/>
          </p:nvSpPr>
          <p:spPr>
            <a:xfrm rot="15200309">
              <a:off x="8043188" y="942301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10" name="Oval 7709"/>
            <p:cNvSpPr/>
            <p:nvPr/>
          </p:nvSpPr>
          <p:spPr>
            <a:xfrm rot="15200309">
              <a:off x="7177644" y="51389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11" name="Oval 7710"/>
            <p:cNvSpPr/>
            <p:nvPr/>
          </p:nvSpPr>
          <p:spPr>
            <a:xfrm rot="15200309">
              <a:off x="7409039" y="69187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12" name="Oval 7711"/>
            <p:cNvSpPr/>
            <p:nvPr/>
          </p:nvSpPr>
          <p:spPr>
            <a:xfrm rot="15200309">
              <a:off x="7300751" y="516654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13" name="Oval 7712"/>
            <p:cNvSpPr/>
            <p:nvPr/>
          </p:nvSpPr>
          <p:spPr>
            <a:xfrm rot="15200309">
              <a:off x="7203246" y="703510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14" name="Group 7713"/>
            <p:cNvGrpSpPr/>
            <p:nvPr/>
          </p:nvGrpSpPr>
          <p:grpSpPr>
            <a:xfrm rot="8358179">
              <a:off x="6647815" y="93477"/>
              <a:ext cx="629644" cy="751127"/>
              <a:chOff x="6321012" y="172620"/>
              <a:chExt cx="629644" cy="751127"/>
            </a:xfrm>
          </p:grpSpPr>
          <p:sp>
            <p:nvSpPr>
              <p:cNvPr id="7789" name="Oval 7788"/>
              <p:cNvSpPr/>
              <p:nvPr/>
            </p:nvSpPr>
            <p:spPr>
              <a:xfrm rot="15200309">
                <a:off x="6699666" y="798161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90" name="Oval 7789"/>
              <p:cNvSpPr/>
              <p:nvPr/>
            </p:nvSpPr>
            <p:spPr>
              <a:xfrm rot="15200309">
                <a:off x="6580150" y="37996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91" name="Oval 7790"/>
              <p:cNvSpPr/>
              <p:nvPr/>
            </p:nvSpPr>
            <p:spPr>
              <a:xfrm rot="15200309">
                <a:off x="6774864" y="588399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792" name="Oval 7791"/>
              <p:cNvSpPr/>
              <p:nvPr/>
            </p:nvSpPr>
            <p:spPr>
              <a:xfrm rot="15200309">
                <a:off x="6450045" y="461363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93" name="Oval 7792"/>
              <p:cNvSpPr/>
              <p:nvPr/>
            </p:nvSpPr>
            <p:spPr>
              <a:xfrm rot="15200309">
                <a:off x="6789029" y="257726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94" name="Oval 7793"/>
              <p:cNvSpPr/>
              <p:nvPr/>
            </p:nvSpPr>
            <p:spPr>
              <a:xfrm rot="15200309">
                <a:off x="6311860" y="572971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795" name="Oval 7794"/>
              <p:cNvSpPr/>
              <p:nvPr/>
            </p:nvSpPr>
            <p:spPr>
              <a:xfrm rot="15200309">
                <a:off x="6614486" y="181772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796" name="Oval 7795"/>
              <p:cNvSpPr/>
              <p:nvPr/>
            </p:nvSpPr>
            <p:spPr>
              <a:xfrm rot="15200309">
                <a:off x="6506198" y="629239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797" name="Oval 7796"/>
              <p:cNvSpPr/>
              <p:nvPr/>
            </p:nvSpPr>
            <p:spPr>
              <a:xfrm rot="15200309">
                <a:off x="6408693" y="816095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715" name="Group 7714"/>
            <p:cNvGrpSpPr/>
            <p:nvPr/>
          </p:nvGrpSpPr>
          <p:grpSpPr>
            <a:xfrm rot="14149929">
              <a:off x="6940939" y="844910"/>
              <a:ext cx="405183" cy="469718"/>
              <a:chOff x="8270267" y="21557"/>
              <a:chExt cx="441821" cy="582109"/>
            </a:xfrm>
          </p:grpSpPr>
          <p:sp>
            <p:nvSpPr>
              <p:cNvPr id="7785" name="Oval 7784"/>
              <p:cNvSpPr/>
              <p:nvPr/>
            </p:nvSpPr>
            <p:spPr>
              <a:xfrm rot="15200309">
                <a:off x="8433989" y="344403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86" name="Oval 7785"/>
              <p:cNvSpPr/>
              <p:nvPr/>
            </p:nvSpPr>
            <p:spPr>
              <a:xfrm rot="15200309">
                <a:off x="8604435" y="211728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87" name="Oval 7786"/>
              <p:cNvSpPr/>
              <p:nvPr/>
            </p:nvSpPr>
            <p:spPr>
              <a:xfrm rot="15200309">
                <a:off x="8265722" y="57935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88" name="Oval 7787"/>
              <p:cNvSpPr/>
              <p:nvPr/>
            </p:nvSpPr>
            <p:spPr>
              <a:xfrm rot="15200309">
                <a:off x="8448626" y="26102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716" name="Oval 7715"/>
            <p:cNvSpPr/>
            <p:nvPr/>
          </p:nvSpPr>
          <p:spPr>
            <a:xfrm rot="7878391" flipH="1">
              <a:off x="7195699" y="1061391"/>
              <a:ext cx="205379" cy="197661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17" name="Group 7716"/>
            <p:cNvGrpSpPr/>
            <p:nvPr/>
          </p:nvGrpSpPr>
          <p:grpSpPr>
            <a:xfrm rot="6599075" flipH="1">
              <a:off x="6420473" y="629901"/>
              <a:ext cx="555931" cy="588392"/>
              <a:chOff x="7222320" y="-108276"/>
              <a:chExt cx="468684" cy="529845"/>
            </a:xfrm>
          </p:grpSpPr>
          <p:sp>
            <p:nvSpPr>
              <p:cNvPr id="7780" name="Oval 7779"/>
              <p:cNvSpPr/>
              <p:nvPr/>
            </p:nvSpPr>
            <p:spPr>
              <a:xfrm rot="13721609">
                <a:off x="7213168" y="66321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81" name="Oval 7780"/>
              <p:cNvSpPr/>
              <p:nvPr/>
            </p:nvSpPr>
            <p:spPr>
              <a:xfrm rot="13721609">
                <a:off x="7578608" y="313917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82" name="Oval 7781"/>
              <p:cNvSpPr/>
              <p:nvPr/>
            </p:nvSpPr>
            <p:spPr>
              <a:xfrm rot="13721609">
                <a:off x="7326390" y="-99124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83" name="Oval 7782"/>
              <p:cNvSpPr/>
              <p:nvPr/>
            </p:nvSpPr>
            <p:spPr>
              <a:xfrm rot="13721609">
                <a:off x="7431742" y="4200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84" name="Oval 7783"/>
              <p:cNvSpPr/>
              <p:nvPr/>
            </p:nvSpPr>
            <p:spPr>
              <a:xfrm rot="13721609">
                <a:off x="7343251" y="268793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718" name="Oval 7717"/>
            <p:cNvSpPr/>
            <p:nvPr/>
          </p:nvSpPr>
          <p:spPr>
            <a:xfrm rot="15200309">
              <a:off x="7538778" y="1969138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19" name="Oval 7718"/>
            <p:cNvSpPr/>
            <p:nvPr/>
          </p:nvSpPr>
          <p:spPr>
            <a:xfrm rot="15200309">
              <a:off x="7804806" y="1879387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20" name="Oval 7719"/>
            <p:cNvSpPr/>
            <p:nvPr/>
          </p:nvSpPr>
          <p:spPr>
            <a:xfrm rot="15200309">
              <a:off x="7728022" y="2151726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21" name="Oval 7720"/>
            <p:cNvSpPr/>
            <p:nvPr/>
          </p:nvSpPr>
          <p:spPr>
            <a:xfrm rot="15200309">
              <a:off x="7968754" y="1628083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22" name="Oval 7721"/>
            <p:cNvSpPr/>
            <p:nvPr/>
          </p:nvSpPr>
          <p:spPr>
            <a:xfrm rot="15200309">
              <a:off x="7683166" y="1840853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23" name="Oval 7722"/>
            <p:cNvSpPr/>
            <p:nvPr/>
          </p:nvSpPr>
          <p:spPr>
            <a:xfrm rot="15200309">
              <a:off x="8111462" y="1852675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24" name="Oval 7723"/>
            <p:cNvSpPr/>
            <p:nvPr/>
          </p:nvSpPr>
          <p:spPr>
            <a:xfrm rot="15200309">
              <a:off x="8075089" y="2031020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25" name="Oval 7724"/>
            <p:cNvSpPr/>
            <p:nvPr/>
          </p:nvSpPr>
          <p:spPr>
            <a:xfrm rot="15200309">
              <a:off x="8187328" y="1603771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26" name="Oval 7725"/>
            <p:cNvSpPr/>
            <p:nvPr/>
          </p:nvSpPr>
          <p:spPr>
            <a:xfrm rot="15200309">
              <a:off x="7976574" y="2160530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27" name="Group 7726"/>
            <p:cNvGrpSpPr/>
            <p:nvPr/>
          </p:nvGrpSpPr>
          <p:grpSpPr>
            <a:xfrm flipH="1">
              <a:off x="8202702" y="1293225"/>
              <a:ext cx="555931" cy="753717"/>
              <a:chOff x="7222320" y="27700"/>
              <a:chExt cx="468684" cy="678720"/>
            </a:xfrm>
          </p:grpSpPr>
          <p:sp>
            <p:nvSpPr>
              <p:cNvPr id="7775" name="Oval 7774"/>
              <p:cNvSpPr/>
              <p:nvPr/>
            </p:nvSpPr>
            <p:spPr>
              <a:xfrm rot="13721609">
                <a:off x="7213168" y="66321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76" name="Oval 7775"/>
              <p:cNvSpPr/>
              <p:nvPr/>
            </p:nvSpPr>
            <p:spPr>
              <a:xfrm rot="13721609">
                <a:off x="7355876" y="290913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77" name="Oval 7776"/>
              <p:cNvSpPr/>
              <p:nvPr/>
            </p:nvSpPr>
            <p:spPr>
              <a:xfrm rot="13721609">
                <a:off x="7319503" y="469258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78" name="Oval 7777"/>
              <p:cNvSpPr/>
              <p:nvPr/>
            </p:nvSpPr>
            <p:spPr>
              <a:xfrm rot="13721609">
                <a:off x="7431742" y="4200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79" name="Oval 7778"/>
              <p:cNvSpPr/>
              <p:nvPr/>
            </p:nvSpPr>
            <p:spPr>
              <a:xfrm rot="13721609">
                <a:off x="7220988" y="598768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728" name="Oval 7727"/>
            <p:cNvSpPr/>
            <p:nvPr/>
          </p:nvSpPr>
          <p:spPr>
            <a:xfrm rot="15200309">
              <a:off x="8260733" y="1921565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29" name="Oval 7728"/>
            <p:cNvSpPr/>
            <p:nvPr/>
          </p:nvSpPr>
          <p:spPr>
            <a:xfrm rot="15200309">
              <a:off x="7835743" y="1403310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30" name="Oval 7729"/>
            <p:cNvSpPr/>
            <p:nvPr/>
          </p:nvSpPr>
          <p:spPr>
            <a:xfrm rot="15200309">
              <a:off x="7563650" y="1422661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31" name="Oval 7730"/>
            <p:cNvSpPr/>
            <p:nvPr/>
          </p:nvSpPr>
          <p:spPr>
            <a:xfrm rot="15200309">
              <a:off x="7758364" y="1631091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32" name="Oval 7731"/>
            <p:cNvSpPr/>
            <p:nvPr/>
          </p:nvSpPr>
          <p:spPr>
            <a:xfrm rot="15200309">
              <a:off x="7433545" y="1504055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33" name="Oval 7732"/>
            <p:cNvSpPr/>
            <p:nvPr/>
          </p:nvSpPr>
          <p:spPr>
            <a:xfrm rot="15200309">
              <a:off x="8111460" y="1509254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34" name="Oval 7733"/>
            <p:cNvSpPr/>
            <p:nvPr/>
          </p:nvSpPr>
          <p:spPr>
            <a:xfrm rot="15200309">
              <a:off x="7772529" y="1300418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35" name="Oval 7734"/>
            <p:cNvSpPr/>
            <p:nvPr/>
          </p:nvSpPr>
          <p:spPr>
            <a:xfrm rot="15200309">
              <a:off x="8045369" y="1304026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36" name="Group 7735"/>
            <p:cNvGrpSpPr/>
            <p:nvPr/>
          </p:nvGrpSpPr>
          <p:grpSpPr>
            <a:xfrm>
              <a:off x="8459214" y="1176834"/>
              <a:ext cx="441821" cy="582109"/>
              <a:chOff x="8270267" y="21557"/>
              <a:chExt cx="441821" cy="582109"/>
            </a:xfrm>
          </p:grpSpPr>
          <p:sp>
            <p:nvSpPr>
              <p:cNvPr id="7771" name="Oval 7770"/>
              <p:cNvSpPr/>
              <p:nvPr/>
            </p:nvSpPr>
            <p:spPr>
              <a:xfrm rot="15200309">
                <a:off x="8433989" y="344403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72" name="Oval 7771"/>
              <p:cNvSpPr/>
              <p:nvPr/>
            </p:nvSpPr>
            <p:spPr>
              <a:xfrm rot="15200309">
                <a:off x="8604435" y="211728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73" name="Oval 7772"/>
              <p:cNvSpPr/>
              <p:nvPr/>
            </p:nvSpPr>
            <p:spPr>
              <a:xfrm rot="15200309">
                <a:off x="8265722" y="57935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74" name="Oval 7773"/>
              <p:cNvSpPr/>
              <p:nvPr/>
            </p:nvSpPr>
            <p:spPr>
              <a:xfrm rot="15200309">
                <a:off x="8448626" y="26102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737" name="Oval 7736"/>
            <p:cNvSpPr/>
            <p:nvPr/>
          </p:nvSpPr>
          <p:spPr>
            <a:xfrm rot="15200309">
              <a:off x="7295360" y="1615663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38" name="Oval 7737"/>
            <p:cNvSpPr/>
            <p:nvPr/>
          </p:nvSpPr>
          <p:spPr>
            <a:xfrm rot="15200309">
              <a:off x="8232135" y="2097578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39" name="Oval 7738"/>
            <p:cNvSpPr/>
            <p:nvPr/>
          </p:nvSpPr>
          <p:spPr>
            <a:xfrm rot="15200309">
              <a:off x="7366591" y="1206666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40" name="Oval 7739"/>
            <p:cNvSpPr/>
            <p:nvPr/>
          </p:nvSpPr>
          <p:spPr>
            <a:xfrm rot="15200309">
              <a:off x="7597986" y="1224464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41" name="Oval 7740"/>
            <p:cNvSpPr/>
            <p:nvPr/>
          </p:nvSpPr>
          <p:spPr>
            <a:xfrm rot="15200309">
              <a:off x="7489698" y="1671931"/>
              <a:ext cx="184943" cy="166640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42" name="Oval 7741"/>
            <p:cNvSpPr/>
            <p:nvPr/>
          </p:nvSpPr>
          <p:spPr>
            <a:xfrm rot="15200309">
              <a:off x="7392193" y="1858787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43" name="Group 7742"/>
            <p:cNvGrpSpPr/>
            <p:nvPr/>
          </p:nvGrpSpPr>
          <p:grpSpPr>
            <a:xfrm rot="8358179">
              <a:off x="6836762" y="1248754"/>
              <a:ext cx="629644" cy="751127"/>
              <a:chOff x="6321012" y="172620"/>
              <a:chExt cx="629644" cy="751127"/>
            </a:xfrm>
          </p:grpSpPr>
          <p:sp>
            <p:nvSpPr>
              <p:cNvPr id="7762" name="Oval 7761"/>
              <p:cNvSpPr/>
              <p:nvPr/>
            </p:nvSpPr>
            <p:spPr>
              <a:xfrm rot="15200309">
                <a:off x="6699666" y="798161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63" name="Oval 7762"/>
              <p:cNvSpPr/>
              <p:nvPr/>
            </p:nvSpPr>
            <p:spPr>
              <a:xfrm rot="15200309">
                <a:off x="6580150" y="37996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64" name="Oval 7763"/>
              <p:cNvSpPr/>
              <p:nvPr/>
            </p:nvSpPr>
            <p:spPr>
              <a:xfrm rot="15200309">
                <a:off x="6774864" y="588399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765" name="Oval 7764"/>
              <p:cNvSpPr/>
              <p:nvPr/>
            </p:nvSpPr>
            <p:spPr>
              <a:xfrm rot="15200309">
                <a:off x="6450045" y="461363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66" name="Oval 7765"/>
              <p:cNvSpPr/>
              <p:nvPr/>
            </p:nvSpPr>
            <p:spPr>
              <a:xfrm rot="15200309">
                <a:off x="6789029" y="257726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67" name="Oval 7766"/>
              <p:cNvSpPr/>
              <p:nvPr/>
            </p:nvSpPr>
            <p:spPr>
              <a:xfrm rot="15200309">
                <a:off x="6311860" y="572971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768" name="Oval 7767"/>
              <p:cNvSpPr/>
              <p:nvPr/>
            </p:nvSpPr>
            <p:spPr>
              <a:xfrm rot="15200309">
                <a:off x="6614486" y="181772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769" name="Oval 7768"/>
              <p:cNvSpPr/>
              <p:nvPr/>
            </p:nvSpPr>
            <p:spPr>
              <a:xfrm rot="15200309">
                <a:off x="6506198" y="629239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770" name="Oval 7769"/>
              <p:cNvSpPr/>
              <p:nvPr/>
            </p:nvSpPr>
            <p:spPr>
              <a:xfrm rot="15200309">
                <a:off x="6408693" y="816095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744" name="Group 7743"/>
            <p:cNvGrpSpPr/>
            <p:nvPr/>
          </p:nvGrpSpPr>
          <p:grpSpPr>
            <a:xfrm rot="14149929">
              <a:off x="7129886" y="2000187"/>
              <a:ext cx="405183" cy="469718"/>
              <a:chOff x="8270267" y="21557"/>
              <a:chExt cx="441821" cy="582109"/>
            </a:xfrm>
          </p:grpSpPr>
          <p:sp>
            <p:nvSpPr>
              <p:cNvPr id="7758" name="Oval 7757"/>
              <p:cNvSpPr/>
              <p:nvPr/>
            </p:nvSpPr>
            <p:spPr>
              <a:xfrm rot="15200309">
                <a:off x="8433989" y="344403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59" name="Oval 7758"/>
              <p:cNvSpPr/>
              <p:nvPr/>
            </p:nvSpPr>
            <p:spPr>
              <a:xfrm rot="15200309">
                <a:off x="8604435" y="211728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60" name="Oval 7759"/>
              <p:cNvSpPr/>
              <p:nvPr/>
            </p:nvSpPr>
            <p:spPr>
              <a:xfrm rot="15200309">
                <a:off x="8265722" y="57935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61" name="Oval 7760"/>
              <p:cNvSpPr/>
              <p:nvPr/>
            </p:nvSpPr>
            <p:spPr>
              <a:xfrm rot="15200309">
                <a:off x="8448626" y="26102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745" name="Oval 7744"/>
            <p:cNvSpPr/>
            <p:nvPr/>
          </p:nvSpPr>
          <p:spPr>
            <a:xfrm rot="7878391" flipH="1">
              <a:off x="7384646" y="2216668"/>
              <a:ext cx="205379" cy="197661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46" name="Group 7745"/>
            <p:cNvGrpSpPr/>
            <p:nvPr/>
          </p:nvGrpSpPr>
          <p:grpSpPr>
            <a:xfrm rot="6599075" flipH="1">
              <a:off x="6609420" y="1785178"/>
              <a:ext cx="555931" cy="588392"/>
              <a:chOff x="7222320" y="-108276"/>
              <a:chExt cx="468684" cy="529845"/>
            </a:xfrm>
          </p:grpSpPr>
          <p:sp>
            <p:nvSpPr>
              <p:cNvPr id="7753" name="Oval 7752"/>
              <p:cNvSpPr/>
              <p:nvPr/>
            </p:nvSpPr>
            <p:spPr>
              <a:xfrm rot="13721609">
                <a:off x="7213168" y="66321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54" name="Oval 7753"/>
              <p:cNvSpPr/>
              <p:nvPr/>
            </p:nvSpPr>
            <p:spPr>
              <a:xfrm rot="13721609">
                <a:off x="7578608" y="313917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55" name="Oval 7754"/>
              <p:cNvSpPr/>
              <p:nvPr/>
            </p:nvSpPr>
            <p:spPr>
              <a:xfrm rot="13721609">
                <a:off x="7326390" y="-99124"/>
                <a:ext cx="184943" cy="166640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56" name="Oval 7755"/>
              <p:cNvSpPr/>
              <p:nvPr/>
            </p:nvSpPr>
            <p:spPr>
              <a:xfrm rot="13721609">
                <a:off x="7431742" y="42009"/>
                <a:ext cx="273572" cy="244953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57" name="Oval 7756"/>
              <p:cNvSpPr/>
              <p:nvPr/>
            </p:nvSpPr>
            <p:spPr>
              <a:xfrm rot="13721609">
                <a:off x="7343251" y="268793"/>
                <a:ext cx="112197" cy="103108"/>
              </a:xfrm>
              <a:prstGeom prst="ellipse">
                <a:avLst/>
              </a:prstGeom>
              <a:solidFill>
                <a:srgbClr val="008000"/>
              </a:solidFill>
              <a:ln>
                <a:solidFill>
                  <a:srgbClr val="66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747" name="Oval 7746"/>
            <p:cNvSpPr/>
            <p:nvPr/>
          </p:nvSpPr>
          <p:spPr>
            <a:xfrm rot="15200309">
              <a:off x="8665132" y="589161"/>
              <a:ext cx="273572" cy="244953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48" name="Oval 7747"/>
            <p:cNvSpPr/>
            <p:nvPr/>
          </p:nvSpPr>
          <p:spPr>
            <a:xfrm rot="14477466" flipH="1">
              <a:off x="8543665" y="861317"/>
              <a:ext cx="303801" cy="290552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49" name="Oval 7748"/>
            <p:cNvSpPr/>
            <p:nvPr/>
          </p:nvSpPr>
          <p:spPr>
            <a:xfrm rot="15200309">
              <a:off x="8347717" y="971039"/>
              <a:ext cx="112197" cy="103108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0" name="Oval 7749"/>
            <p:cNvSpPr/>
            <p:nvPr/>
          </p:nvSpPr>
          <p:spPr>
            <a:xfrm rot="7878391" flipH="1">
              <a:off x="8888814" y="838539"/>
              <a:ext cx="205379" cy="197661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1" name="Oval 7750"/>
            <p:cNvSpPr/>
            <p:nvPr/>
          </p:nvSpPr>
          <p:spPr>
            <a:xfrm rot="7878391" flipH="1">
              <a:off x="6268135" y="1368415"/>
              <a:ext cx="205379" cy="197661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52" name="Oval 7751"/>
            <p:cNvSpPr/>
            <p:nvPr/>
          </p:nvSpPr>
          <p:spPr>
            <a:xfrm rot="14477466" flipH="1">
              <a:off x="6463844" y="1386272"/>
              <a:ext cx="303801" cy="290552"/>
            </a:xfrm>
            <a:prstGeom prst="ellipse">
              <a:avLst/>
            </a:prstGeom>
            <a:solidFill>
              <a:srgbClr val="008000"/>
            </a:solidFill>
            <a:ln>
              <a:solidFill>
                <a:srgbClr val="66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Freeform 2"/>
          <p:cNvSpPr/>
          <p:nvPr/>
        </p:nvSpPr>
        <p:spPr>
          <a:xfrm rot="20839510">
            <a:off x="1916596" y="393057"/>
            <a:ext cx="8915437" cy="5755994"/>
          </a:xfrm>
          <a:custGeom>
            <a:avLst/>
            <a:gdLst>
              <a:gd name="connsiteX0" fmla="*/ 1606410 w 8915437"/>
              <a:gd name="connsiteY0" fmla="*/ 378807 h 5755994"/>
              <a:gd name="connsiteX1" fmla="*/ 1818283 w 8915437"/>
              <a:gd name="connsiteY1" fmla="*/ 378807 h 5755994"/>
              <a:gd name="connsiteX2" fmla="*/ 1929795 w 8915437"/>
              <a:gd name="connsiteY2" fmla="*/ 501471 h 5755994"/>
              <a:gd name="connsiteX3" fmla="*/ 2175122 w 8915437"/>
              <a:gd name="connsiteY3" fmla="*/ 501471 h 5755994"/>
              <a:gd name="connsiteX4" fmla="*/ 2364693 w 8915437"/>
              <a:gd name="connsiteY4" fmla="*/ 501471 h 5755994"/>
              <a:gd name="connsiteX5" fmla="*/ 2386995 w 8915437"/>
              <a:gd name="connsiteY5" fmla="*/ 579529 h 5755994"/>
              <a:gd name="connsiteX6" fmla="*/ 2676927 w 8915437"/>
              <a:gd name="connsiteY6" fmla="*/ 635285 h 5755994"/>
              <a:gd name="connsiteX7" fmla="*/ 2743834 w 8915437"/>
              <a:gd name="connsiteY7" fmla="*/ 735646 h 5755994"/>
              <a:gd name="connsiteX8" fmla="*/ 2933405 w 8915437"/>
              <a:gd name="connsiteY8" fmla="*/ 735646 h 5755994"/>
              <a:gd name="connsiteX9" fmla="*/ 3011464 w 8915437"/>
              <a:gd name="connsiteY9" fmla="*/ 735646 h 5755994"/>
              <a:gd name="connsiteX10" fmla="*/ 3122976 w 8915437"/>
              <a:gd name="connsiteY10" fmla="*/ 791403 h 5755994"/>
              <a:gd name="connsiteX11" fmla="*/ 3346000 w 8915437"/>
              <a:gd name="connsiteY11" fmla="*/ 691042 h 5755994"/>
              <a:gd name="connsiteX12" fmla="*/ 3457512 w 8915437"/>
              <a:gd name="connsiteY12" fmla="*/ 969822 h 5755994"/>
              <a:gd name="connsiteX13" fmla="*/ 3613629 w 8915437"/>
              <a:gd name="connsiteY13" fmla="*/ 1059032 h 5755994"/>
              <a:gd name="connsiteX14" fmla="*/ 3836654 w 8915437"/>
              <a:gd name="connsiteY14" fmla="*/ 802554 h 5755994"/>
              <a:gd name="connsiteX15" fmla="*/ 4160039 w 8915437"/>
              <a:gd name="connsiteY15" fmla="*/ 791403 h 5755994"/>
              <a:gd name="connsiteX16" fmla="*/ 4594937 w 8915437"/>
              <a:gd name="connsiteY16" fmla="*/ 1337812 h 5755994"/>
              <a:gd name="connsiteX17" fmla="*/ 4717600 w 8915437"/>
              <a:gd name="connsiteY17" fmla="*/ 757949 h 5755994"/>
              <a:gd name="connsiteX18" fmla="*/ 4962927 w 8915437"/>
              <a:gd name="connsiteY18" fmla="*/ 412261 h 5755994"/>
              <a:gd name="connsiteX19" fmla="*/ 5219405 w 8915437"/>
              <a:gd name="connsiteY19" fmla="*/ 33120 h 5755994"/>
              <a:gd name="connsiteX20" fmla="*/ 5676605 w 8915437"/>
              <a:gd name="connsiteY20" fmla="*/ 21968 h 5755994"/>
              <a:gd name="connsiteX21" fmla="*/ 5988839 w 8915437"/>
              <a:gd name="connsiteY21" fmla="*/ 55422 h 5755994"/>
              <a:gd name="connsiteX22" fmla="*/ 6211864 w 8915437"/>
              <a:gd name="connsiteY22" fmla="*/ 334203 h 5755994"/>
              <a:gd name="connsiteX23" fmla="*/ 6657912 w 8915437"/>
              <a:gd name="connsiteY23" fmla="*/ 256144 h 5755994"/>
              <a:gd name="connsiteX24" fmla="*/ 6958995 w 8915437"/>
              <a:gd name="connsiteY24" fmla="*/ 300749 h 5755994"/>
              <a:gd name="connsiteX25" fmla="*/ 7182020 w 8915437"/>
              <a:gd name="connsiteY25" fmla="*/ 468017 h 5755994"/>
              <a:gd name="connsiteX26" fmla="*/ 7471951 w 8915437"/>
              <a:gd name="connsiteY26" fmla="*/ 401110 h 5755994"/>
              <a:gd name="connsiteX27" fmla="*/ 7672673 w 8915437"/>
              <a:gd name="connsiteY27" fmla="*/ 579529 h 5755994"/>
              <a:gd name="connsiteX28" fmla="*/ 7839942 w 8915437"/>
              <a:gd name="connsiteY28" fmla="*/ 479168 h 5755994"/>
              <a:gd name="connsiteX29" fmla="*/ 8040664 w 8915437"/>
              <a:gd name="connsiteY29" fmla="*/ 780251 h 5755994"/>
              <a:gd name="connsiteX30" fmla="*/ 8252537 w 8915437"/>
              <a:gd name="connsiteY30" fmla="*/ 757949 h 5755994"/>
              <a:gd name="connsiteX31" fmla="*/ 8620527 w 8915437"/>
              <a:gd name="connsiteY31" fmla="*/ 802554 h 5755994"/>
              <a:gd name="connsiteX32" fmla="*/ 8910459 w 8915437"/>
              <a:gd name="connsiteY32" fmla="*/ 1505081 h 5755994"/>
              <a:gd name="connsiteX33" fmla="*/ 8375200 w 8915437"/>
              <a:gd name="connsiteY33" fmla="*/ 2229910 h 5755994"/>
              <a:gd name="connsiteX34" fmla="*/ 8230234 w 8915437"/>
              <a:gd name="connsiteY34" fmla="*/ 3043949 h 5755994"/>
              <a:gd name="connsiteX35" fmla="*/ 7851093 w 8915437"/>
              <a:gd name="connsiteY35" fmla="*/ 3322729 h 5755994"/>
              <a:gd name="connsiteX36" fmla="*/ 7739581 w 8915437"/>
              <a:gd name="connsiteY36" fmla="*/ 3880290 h 5755994"/>
              <a:gd name="connsiteX37" fmla="*/ 8620527 w 8915437"/>
              <a:gd name="connsiteY37" fmla="*/ 4883900 h 5755994"/>
              <a:gd name="connsiteX38" fmla="*/ 7683825 w 8915437"/>
              <a:gd name="connsiteY38" fmla="*/ 5530671 h 5755994"/>
              <a:gd name="connsiteX39" fmla="*/ 7494254 w 8915437"/>
              <a:gd name="connsiteY39" fmla="*/ 5597578 h 5755994"/>
              <a:gd name="connsiteX40" fmla="*/ 6903239 w 8915437"/>
              <a:gd name="connsiteY40" fmla="*/ 5753695 h 5755994"/>
              <a:gd name="connsiteX41" fmla="*/ 6356829 w 8915437"/>
              <a:gd name="connsiteY41" fmla="*/ 5653334 h 5755994"/>
              <a:gd name="connsiteX42" fmla="*/ 6011142 w 8915437"/>
              <a:gd name="connsiteY42" fmla="*/ 5720242 h 5755994"/>
              <a:gd name="connsiteX43" fmla="*/ 5687756 w 8915437"/>
              <a:gd name="connsiteY43" fmla="*/ 5519520 h 5755994"/>
              <a:gd name="connsiteX44" fmla="*/ 5096742 w 8915437"/>
              <a:gd name="connsiteY44" fmla="*/ 5720242 h 5755994"/>
              <a:gd name="connsiteX45" fmla="*/ 5085590 w 8915437"/>
              <a:gd name="connsiteY45" fmla="*/ 5329949 h 5755994"/>
              <a:gd name="connsiteX46" fmla="*/ 4472273 w 8915437"/>
              <a:gd name="connsiteY46" fmla="*/ 4917354 h 5755994"/>
              <a:gd name="connsiteX47" fmla="*/ 4293854 w 8915437"/>
              <a:gd name="connsiteY47" fmla="*/ 4928505 h 5755994"/>
              <a:gd name="connsiteX48" fmla="*/ 4059678 w 8915437"/>
              <a:gd name="connsiteY48" fmla="*/ 5251890 h 5755994"/>
              <a:gd name="connsiteX49" fmla="*/ 3870107 w 8915437"/>
              <a:gd name="connsiteY49" fmla="*/ 5508368 h 5755994"/>
              <a:gd name="connsiteX50" fmla="*/ 3401756 w 8915437"/>
              <a:gd name="connsiteY50" fmla="*/ 5686788 h 5755994"/>
              <a:gd name="connsiteX51" fmla="*/ 3056068 w 8915437"/>
              <a:gd name="connsiteY51" fmla="*/ 5575276 h 5755994"/>
              <a:gd name="connsiteX52" fmla="*/ 2766137 w 8915437"/>
              <a:gd name="connsiteY52" fmla="*/ 5374554 h 5755994"/>
              <a:gd name="connsiteX53" fmla="*/ 2543112 w 8915437"/>
              <a:gd name="connsiteY53" fmla="*/ 5184983 h 5755994"/>
              <a:gd name="connsiteX54" fmla="*/ 2074761 w 8915437"/>
              <a:gd name="connsiteY54" fmla="*/ 5519520 h 5755994"/>
              <a:gd name="connsiteX55" fmla="*/ 1940947 w 8915437"/>
              <a:gd name="connsiteY55" fmla="*/ 5463763 h 5755994"/>
              <a:gd name="connsiteX56" fmla="*/ 1651015 w 8915437"/>
              <a:gd name="connsiteY56" fmla="*/ 5753695 h 5755994"/>
              <a:gd name="connsiteX57" fmla="*/ 1283025 w 8915437"/>
              <a:gd name="connsiteY57" fmla="*/ 5586427 h 5755994"/>
              <a:gd name="connsiteX58" fmla="*/ 1171512 w 8915437"/>
              <a:gd name="connsiteY58" fmla="*/ 5352251 h 5755994"/>
              <a:gd name="connsiteX59" fmla="*/ 937337 w 8915437"/>
              <a:gd name="connsiteY59" fmla="*/ 5564124 h 5755994"/>
              <a:gd name="connsiteX60" fmla="*/ 491288 w 8915437"/>
              <a:gd name="connsiteY60" fmla="*/ 5318798 h 5755994"/>
              <a:gd name="connsiteX61" fmla="*/ 67542 w 8915437"/>
              <a:gd name="connsiteY61" fmla="*/ 5106924 h 5755994"/>
              <a:gd name="connsiteX62" fmla="*/ 100995 w 8915437"/>
              <a:gd name="connsiteY62" fmla="*/ 4493607 h 5755994"/>
              <a:gd name="connsiteX63" fmla="*/ 145600 w 8915437"/>
              <a:gd name="connsiteY63" fmla="*/ 4058710 h 5755994"/>
              <a:gd name="connsiteX64" fmla="*/ 634 w 8915437"/>
              <a:gd name="connsiteY64" fmla="*/ 3724173 h 5755994"/>
              <a:gd name="connsiteX65" fmla="*/ 212507 w 8915437"/>
              <a:gd name="connsiteY65" fmla="*/ 3445393 h 5755994"/>
              <a:gd name="connsiteX66" fmla="*/ 234810 w 8915437"/>
              <a:gd name="connsiteY66" fmla="*/ 3088554 h 5755994"/>
              <a:gd name="connsiteX67" fmla="*/ 424381 w 8915437"/>
              <a:gd name="connsiteY67" fmla="*/ 2999344 h 5755994"/>
              <a:gd name="connsiteX68" fmla="*/ 390927 w 8915437"/>
              <a:gd name="connsiteY68" fmla="*/ 2620203 h 5755994"/>
              <a:gd name="connsiteX69" fmla="*/ 45239 w 8915437"/>
              <a:gd name="connsiteY69" fmla="*/ 2140700 h 5755994"/>
              <a:gd name="connsiteX70" fmla="*/ 234810 w 8915437"/>
              <a:gd name="connsiteY70" fmla="*/ 1783861 h 5755994"/>
              <a:gd name="connsiteX71" fmla="*/ 190205 w 8915437"/>
              <a:gd name="connsiteY71" fmla="*/ 1348963 h 5755994"/>
              <a:gd name="connsiteX72" fmla="*/ 636254 w 8915437"/>
              <a:gd name="connsiteY72" fmla="*/ 1081334 h 5755994"/>
              <a:gd name="connsiteX73" fmla="*/ 836976 w 8915437"/>
              <a:gd name="connsiteY73" fmla="*/ 969822 h 5755994"/>
              <a:gd name="connsiteX74" fmla="*/ 1082303 w 8915437"/>
              <a:gd name="connsiteY74" fmla="*/ 679890 h 5755994"/>
              <a:gd name="connsiteX75" fmla="*/ 1606410 w 8915437"/>
              <a:gd name="connsiteY75" fmla="*/ 378807 h 5755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8915437" h="5755994">
                <a:moveTo>
                  <a:pt x="1606410" y="378807"/>
                </a:moveTo>
                <a:cubicBezTo>
                  <a:pt x="1729073" y="328626"/>
                  <a:pt x="1764386" y="358363"/>
                  <a:pt x="1818283" y="378807"/>
                </a:cubicBezTo>
                <a:cubicBezTo>
                  <a:pt x="1872181" y="399251"/>
                  <a:pt x="1870322" y="481027"/>
                  <a:pt x="1929795" y="501471"/>
                </a:cubicBezTo>
                <a:cubicBezTo>
                  <a:pt x="1989268" y="521915"/>
                  <a:pt x="2175122" y="501471"/>
                  <a:pt x="2175122" y="501471"/>
                </a:cubicBezTo>
                <a:cubicBezTo>
                  <a:pt x="2247605" y="501471"/>
                  <a:pt x="2329381" y="488461"/>
                  <a:pt x="2364693" y="501471"/>
                </a:cubicBezTo>
                <a:cubicBezTo>
                  <a:pt x="2400005" y="514481"/>
                  <a:pt x="2334956" y="557227"/>
                  <a:pt x="2386995" y="579529"/>
                </a:cubicBezTo>
                <a:cubicBezTo>
                  <a:pt x="2439034" y="601831"/>
                  <a:pt x="2617454" y="609265"/>
                  <a:pt x="2676927" y="635285"/>
                </a:cubicBezTo>
                <a:cubicBezTo>
                  <a:pt x="2736400" y="661305"/>
                  <a:pt x="2701088" y="718919"/>
                  <a:pt x="2743834" y="735646"/>
                </a:cubicBezTo>
                <a:cubicBezTo>
                  <a:pt x="2786580" y="752373"/>
                  <a:pt x="2933405" y="735646"/>
                  <a:pt x="2933405" y="735646"/>
                </a:cubicBezTo>
                <a:cubicBezTo>
                  <a:pt x="2978010" y="735646"/>
                  <a:pt x="2979869" y="726353"/>
                  <a:pt x="3011464" y="735646"/>
                </a:cubicBezTo>
                <a:cubicBezTo>
                  <a:pt x="3043059" y="744939"/>
                  <a:pt x="3067220" y="798837"/>
                  <a:pt x="3122976" y="791403"/>
                </a:cubicBezTo>
                <a:cubicBezTo>
                  <a:pt x="3178732" y="783969"/>
                  <a:pt x="3290244" y="661306"/>
                  <a:pt x="3346000" y="691042"/>
                </a:cubicBezTo>
                <a:cubicBezTo>
                  <a:pt x="3401756" y="720779"/>
                  <a:pt x="3412907" y="908490"/>
                  <a:pt x="3457512" y="969822"/>
                </a:cubicBezTo>
                <a:cubicBezTo>
                  <a:pt x="3502117" y="1031154"/>
                  <a:pt x="3550439" y="1086910"/>
                  <a:pt x="3613629" y="1059032"/>
                </a:cubicBezTo>
                <a:cubicBezTo>
                  <a:pt x="3676819" y="1031154"/>
                  <a:pt x="3745586" y="847159"/>
                  <a:pt x="3836654" y="802554"/>
                </a:cubicBezTo>
                <a:cubicBezTo>
                  <a:pt x="3927722" y="757949"/>
                  <a:pt x="4033658" y="702193"/>
                  <a:pt x="4160039" y="791403"/>
                </a:cubicBezTo>
                <a:cubicBezTo>
                  <a:pt x="4286420" y="880613"/>
                  <a:pt x="4502010" y="1343388"/>
                  <a:pt x="4594937" y="1337812"/>
                </a:cubicBezTo>
                <a:cubicBezTo>
                  <a:pt x="4687864" y="1332236"/>
                  <a:pt x="4656268" y="912208"/>
                  <a:pt x="4717600" y="757949"/>
                </a:cubicBezTo>
                <a:cubicBezTo>
                  <a:pt x="4778932" y="603691"/>
                  <a:pt x="4879293" y="533066"/>
                  <a:pt x="4962927" y="412261"/>
                </a:cubicBezTo>
                <a:cubicBezTo>
                  <a:pt x="5046561" y="291456"/>
                  <a:pt x="5100459" y="98169"/>
                  <a:pt x="5219405" y="33120"/>
                </a:cubicBezTo>
                <a:cubicBezTo>
                  <a:pt x="5338351" y="-31929"/>
                  <a:pt x="5548366" y="18251"/>
                  <a:pt x="5676605" y="21968"/>
                </a:cubicBezTo>
                <a:cubicBezTo>
                  <a:pt x="5804844" y="25685"/>
                  <a:pt x="5899629" y="3383"/>
                  <a:pt x="5988839" y="55422"/>
                </a:cubicBezTo>
                <a:cubicBezTo>
                  <a:pt x="6078049" y="107461"/>
                  <a:pt x="6100352" y="300749"/>
                  <a:pt x="6211864" y="334203"/>
                </a:cubicBezTo>
                <a:cubicBezTo>
                  <a:pt x="6323376" y="367657"/>
                  <a:pt x="6533390" y="261720"/>
                  <a:pt x="6657912" y="256144"/>
                </a:cubicBezTo>
                <a:cubicBezTo>
                  <a:pt x="6782434" y="250568"/>
                  <a:pt x="6871644" y="265437"/>
                  <a:pt x="6958995" y="300749"/>
                </a:cubicBezTo>
                <a:cubicBezTo>
                  <a:pt x="7046346" y="336061"/>
                  <a:pt x="7096527" y="451290"/>
                  <a:pt x="7182020" y="468017"/>
                </a:cubicBezTo>
                <a:cubicBezTo>
                  <a:pt x="7267513" y="484744"/>
                  <a:pt x="7390175" y="382525"/>
                  <a:pt x="7471951" y="401110"/>
                </a:cubicBezTo>
                <a:cubicBezTo>
                  <a:pt x="7553727" y="419695"/>
                  <a:pt x="7611341" y="566519"/>
                  <a:pt x="7672673" y="579529"/>
                </a:cubicBezTo>
                <a:cubicBezTo>
                  <a:pt x="7734005" y="592539"/>
                  <a:pt x="7778610" y="445714"/>
                  <a:pt x="7839942" y="479168"/>
                </a:cubicBezTo>
                <a:cubicBezTo>
                  <a:pt x="7901274" y="512622"/>
                  <a:pt x="7971898" y="733788"/>
                  <a:pt x="8040664" y="780251"/>
                </a:cubicBezTo>
                <a:cubicBezTo>
                  <a:pt x="8109430" y="826714"/>
                  <a:pt x="8155893" y="754232"/>
                  <a:pt x="8252537" y="757949"/>
                </a:cubicBezTo>
                <a:cubicBezTo>
                  <a:pt x="8349181" y="761666"/>
                  <a:pt x="8510873" y="678032"/>
                  <a:pt x="8620527" y="802554"/>
                </a:cubicBezTo>
                <a:cubicBezTo>
                  <a:pt x="8730181" y="927076"/>
                  <a:pt x="8951347" y="1267188"/>
                  <a:pt x="8910459" y="1505081"/>
                </a:cubicBezTo>
                <a:cubicBezTo>
                  <a:pt x="8869571" y="1742974"/>
                  <a:pt x="8488571" y="1973432"/>
                  <a:pt x="8375200" y="2229910"/>
                </a:cubicBezTo>
                <a:cubicBezTo>
                  <a:pt x="8261829" y="2486388"/>
                  <a:pt x="8317585" y="2861813"/>
                  <a:pt x="8230234" y="3043949"/>
                </a:cubicBezTo>
                <a:cubicBezTo>
                  <a:pt x="8142883" y="3226086"/>
                  <a:pt x="7932868" y="3183339"/>
                  <a:pt x="7851093" y="3322729"/>
                </a:cubicBezTo>
                <a:cubicBezTo>
                  <a:pt x="7769318" y="3462119"/>
                  <a:pt x="7611342" y="3620095"/>
                  <a:pt x="7739581" y="3880290"/>
                </a:cubicBezTo>
                <a:cubicBezTo>
                  <a:pt x="7867820" y="4140485"/>
                  <a:pt x="8629820" y="4608837"/>
                  <a:pt x="8620527" y="4883900"/>
                </a:cubicBezTo>
                <a:cubicBezTo>
                  <a:pt x="8611234" y="5158964"/>
                  <a:pt x="7871537" y="5411725"/>
                  <a:pt x="7683825" y="5530671"/>
                </a:cubicBezTo>
                <a:cubicBezTo>
                  <a:pt x="7496113" y="5649617"/>
                  <a:pt x="7624352" y="5560407"/>
                  <a:pt x="7494254" y="5597578"/>
                </a:cubicBezTo>
                <a:cubicBezTo>
                  <a:pt x="7364156" y="5634749"/>
                  <a:pt x="7092810" y="5744402"/>
                  <a:pt x="6903239" y="5753695"/>
                </a:cubicBezTo>
                <a:cubicBezTo>
                  <a:pt x="6713668" y="5762988"/>
                  <a:pt x="6505512" y="5658909"/>
                  <a:pt x="6356829" y="5653334"/>
                </a:cubicBezTo>
                <a:cubicBezTo>
                  <a:pt x="6208146" y="5647759"/>
                  <a:pt x="6122654" y="5742544"/>
                  <a:pt x="6011142" y="5720242"/>
                </a:cubicBezTo>
                <a:cubicBezTo>
                  <a:pt x="5899630" y="5697940"/>
                  <a:pt x="5840156" y="5519520"/>
                  <a:pt x="5687756" y="5519520"/>
                </a:cubicBezTo>
                <a:cubicBezTo>
                  <a:pt x="5535356" y="5519520"/>
                  <a:pt x="5197103" y="5751837"/>
                  <a:pt x="5096742" y="5720242"/>
                </a:cubicBezTo>
                <a:cubicBezTo>
                  <a:pt x="4996381" y="5688647"/>
                  <a:pt x="5189668" y="5463764"/>
                  <a:pt x="5085590" y="5329949"/>
                </a:cubicBezTo>
                <a:cubicBezTo>
                  <a:pt x="4981512" y="5196134"/>
                  <a:pt x="4604229" y="4984261"/>
                  <a:pt x="4472273" y="4917354"/>
                </a:cubicBezTo>
                <a:cubicBezTo>
                  <a:pt x="4340317" y="4850447"/>
                  <a:pt x="4362620" y="4872749"/>
                  <a:pt x="4293854" y="4928505"/>
                </a:cubicBezTo>
                <a:cubicBezTo>
                  <a:pt x="4225088" y="4984261"/>
                  <a:pt x="4130302" y="5155246"/>
                  <a:pt x="4059678" y="5251890"/>
                </a:cubicBezTo>
                <a:cubicBezTo>
                  <a:pt x="3989054" y="5348534"/>
                  <a:pt x="3979761" y="5435885"/>
                  <a:pt x="3870107" y="5508368"/>
                </a:cubicBezTo>
                <a:cubicBezTo>
                  <a:pt x="3760453" y="5580851"/>
                  <a:pt x="3537429" y="5675637"/>
                  <a:pt x="3401756" y="5686788"/>
                </a:cubicBezTo>
                <a:cubicBezTo>
                  <a:pt x="3266083" y="5697939"/>
                  <a:pt x="3162004" y="5627315"/>
                  <a:pt x="3056068" y="5575276"/>
                </a:cubicBezTo>
                <a:cubicBezTo>
                  <a:pt x="2950132" y="5523237"/>
                  <a:pt x="2851630" y="5439603"/>
                  <a:pt x="2766137" y="5374554"/>
                </a:cubicBezTo>
                <a:cubicBezTo>
                  <a:pt x="2680644" y="5309505"/>
                  <a:pt x="2658341" y="5160822"/>
                  <a:pt x="2543112" y="5184983"/>
                </a:cubicBezTo>
                <a:cubicBezTo>
                  <a:pt x="2427883" y="5209144"/>
                  <a:pt x="2175122" y="5473057"/>
                  <a:pt x="2074761" y="5519520"/>
                </a:cubicBezTo>
                <a:cubicBezTo>
                  <a:pt x="1974400" y="5565983"/>
                  <a:pt x="2011571" y="5424734"/>
                  <a:pt x="1940947" y="5463763"/>
                </a:cubicBezTo>
                <a:cubicBezTo>
                  <a:pt x="1870323" y="5502792"/>
                  <a:pt x="1760669" y="5733251"/>
                  <a:pt x="1651015" y="5753695"/>
                </a:cubicBezTo>
                <a:cubicBezTo>
                  <a:pt x="1541361" y="5774139"/>
                  <a:pt x="1362942" y="5653334"/>
                  <a:pt x="1283025" y="5586427"/>
                </a:cubicBezTo>
                <a:cubicBezTo>
                  <a:pt x="1203108" y="5519520"/>
                  <a:pt x="1229127" y="5355968"/>
                  <a:pt x="1171512" y="5352251"/>
                </a:cubicBezTo>
                <a:cubicBezTo>
                  <a:pt x="1113897" y="5348534"/>
                  <a:pt x="1050708" y="5569699"/>
                  <a:pt x="937337" y="5564124"/>
                </a:cubicBezTo>
                <a:cubicBezTo>
                  <a:pt x="823966" y="5558549"/>
                  <a:pt x="636254" y="5394998"/>
                  <a:pt x="491288" y="5318798"/>
                </a:cubicBezTo>
                <a:cubicBezTo>
                  <a:pt x="346322" y="5242598"/>
                  <a:pt x="132591" y="5244456"/>
                  <a:pt x="67542" y="5106924"/>
                </a:cubicBezTo>
                <a:cubicBezTo>
                  <a:pt x="2493" y="4969392"/>
                  <a:pt x="87985" y="4668309"/>
                  <a:pt x="100995" y="4493607"/>
                </a:cubicBezTo>
                <a:cubicBezTo>
                  <a:pt x="114005" y="4318905"/>
                  <a:pt x="162327" y="4186949"/>
                  <a:pt x="145600" y="4058710"/>
                </a:cubicBezTo>
                <a:cubicBezTo>
                  <a:pt x="128873" y="3930471"/>
                  <a:pt x="-10517" y="3826393"/>
                  <a:pt x="634" y="3724173"/>
                </a:cubicBezTo>
                <a:cubicBezTo>
                  <a:pt x="11785" y="3621954"/>
                  <a:pt x="173478" y="3551329"/>
                  <a:pt x="212507" y="3445393"/>
                </a:cubicBezTo>
                <a:cubicBezTo>
                  <a:pt x="251536" y="3339457"/>
                  <a:pt x="199498" y="3162895"/>
                  <a:pt x="234810" y="3088554"/>
                </a:cubicBezTo>
                <a:cubicBezTo>
                  <a:pt x="270122" y="3014213"/>
                  <a:pt x="398362" y="3077402"/>
                  <a:pt x="424381" y="2999344"/>
                </a:cubicBezTo>
                <a:cubicBezTo>
                  <a:pt x="450400" y="2921286"/>
                  <a:pt x="454117" y="2763310"/>
                  <a:pt x="390927" y="2620203"/>
                </a:cubicBezTo>
                <a:cubicBezTo>
                  <a:pt x="327737" y="2477096"/>
                  <a:pt x="71258" y="2280090"/>
                  <a:pt x="45239" y="2140700"/>
                </a:cubicBezTo>
                <a:cubicBezTo>
                  <a:pt x="19220" y="2001310"/>
                  <a:pt x="210649" y="1915817"/>
                  <a:pt x="234810" y="1783861"/>
                </a:cubicBezTo>
                <a:cubicBezTo>
                  <a:pt x="258971" y="1651905"/>
                  <a:pt x="123298" y="1466051"/>
                  <a:pt x="190205" y="1348963"/>
                </a:cubicBezTo>
                <a:cubicBezTo>
                  <a:pt x="257112" y="1231875"/>
                  <a:pt x="528459" y="1144524"/>
                  <a:pt x="636254" y="1081334"/>
                </a:cubicBezTo>
                <a:cubicBezTo>
                  <a:pt x="744049" y="1018144"/>
                  <a:pt x="762635" y="1036729"/>
                  <a:pt x="836976" y="969822"/>
                </a:cubicBezTo>
                <a:cubicBezTo>
                  <a:pt x="911317" y="902915"/>
                  <a:pt x="954064" y="778392"/>
                  <a:pt x="1082303" y="679890"/>
                </a:cubicBezTo>
                <a:cubicBezTo>
                  <a:pt x="1210542" y="581388"/>
                  <a:pt x="1483747" y="428988"/>
                  <a:pt x="1606410" y="378807"/>
                </a:cubicBezTo>
                <a:close/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91" name="Oval 8790"/>
          <p:cNvSpPr/>
          <p:nvPr/>
        </p:nvSpPr>
        <p:spPr>
          <a:xfrm rot="20839510">
            <a:off x="4990789" y="3979323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92" name="Oval 8791"/>
          <p:cNvSpPr/>
          <p:nvPr/>
        </p:nvSpPr>
        <p:spPr>
          <a:xfrm rot="20839510">
            <a:off x="6974937" y="3415637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93" name="Oval 8792"/>
          <p:cNvSpPr/>
          <p:nvPr/>
        </p:nvSpPr>
        <p:spPr>
          <a:xfrm rot="20839510">
            <a:off x="4461602" y="1920332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94" name="Oval 8793"/>
          <p:cNvSpPr/>
          <p:nvPr/>
        </p:nvSpPr>
        <p:spPr>
          <a:xfrm rot="20839510">
            <a:off x="6571859" y="1478431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796" name="Picture 87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953806" y="5064511"/>
            <a:ext cx="2174433" cy="974746"/>
          </a:xfrm>
          <a:prstGeom prst="rect">
            <a:avLst/>
          </a:prstGeom>
        </p:spPr>
      </p:pic>
      <p:pic>
        <p:nvPicPr>
          <p:cNvPr id="8797" name="Picture 879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241561" y="669146"/>
            <a:ext cx="1987537" cy="1042942"/>
          </a:xfrm>
          <a:prstGeom prst="rect">
            <a:avLst/>
          </a:prstGeom>
        </p:spPr>
      </p:pic>
      <p:pic>
        <p:nvPicPr>
          <p:cNvPr id="8798" name="Picture 879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87741" y="449052"/>
            <a:ext cx="1550659" cy="1002383"/>
          </a:xfrm>
          <a:prstGeom prst="rect">
            <a:avLst/>
          </a:prstGeom>
        </p:spPr>
      </p:pic>
      <p:pic>
        <p:nvPicPr>
          <p:cNvPr id="8799" name="Picture 879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3922" y="5322087"/>
            <a:ext cx="2049298" cy="943418"/>
          </a:xfrm>
          <a:prstGeom prst="rect">
            <a:avLst/>
          </a:prstGeom>
        </p:spPr>
      </p:pic>
      <p:sp>
        <p:nvSpPr>
          <p:cNvPr id="8801" name="TextBox 8800"/>
          <p:cNvSpPr txBox="1"/>
          <p:nvPr/>
        </p:nvSpPr>
        <p:spPr>
          <a:xfrm>
            <a:off x="-36316" y="3039168"/>
            <a:ext cx="2139024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err="1" smtClean="0"/>
              <a:t>Amostragem</a:t>
            </a:r>
            <a:r>
              <a:rPr lang="en-US" b="1" dirty="0" smtClean="0"/>
              <a:t> </a:t>
            </a:r>
            <a:r>
              <a:rPr lang="en-US" b="1" dirty="0" err="1" smtClean="0"/>
              <a:t>estratificada</a:t>
            </a:r>
            <a:endParaRPr lang="en-US" b="1" dirty="0" smtClean="0"/>
          </a:p>
          <a:p>
            <a:pPr algn="ctr"/>
            <a:r>
              <a:rPr lang="en-US" b="1" dirty="0" err="1" smtClean="0"/>
              <a:t>quantitativa</a:t>
            </a:r>
            <a:endParaRPr lang="en-US" b="1" dirty="0" smtClean="0"/>
          </a:p>
          <a:p>
            <a:pPr algn="ctr"/>
            <a:endParaRPr lang="en-US" sz="800" b="1" dirty="0"/>
          </a:p>
          <a:p>
            <a:pPr algn="ctr"/>
            <a:r>
              <a:rPr lang="en-US" i="1" dirty="0" smtClean="0"/>
              <a:t>(para </a:t>
            </a:r>
            <a:r>
              <a:rPr lang="en-US" i="1" dirty="0" err="1" smtClean="0"/>
              <a:t>variáveis</a:t>
            </a:r>
            <a:r>
              <a:rPr lang="en-US" i="1" dirty="0" smtClean="0"/>
              <a:t> de </a:t>
            </a:r>
            <a:r>
              <a:rPr lang="en-US" i="1" dirty="0" err="1" smtClean="0"/>
              <a:t>interesse</a:t>
            </a:r>
            <a:r>
              <a:rPr lang="en-US" i="1" dirty="0" smtClean="0"/>
              <a:t> global exº stock de </a:t>
            </a:r>
            <a:r>
              <a:rPr lang="en-US" i="1" dirty="0" err="1" smtClean="0"/>
              <a:t>carbono</a:t>
            </a:r>
            <a:r>
              <a:rPr lang="en-US" i="1" dirty="0" smtClean="0"/>
              <a:t>)</a:t>
            </a:r>
            <a:endParaRPr lang="en-US" i="1" dirty="0"/>
          </a:p>
        </p:txBody>
      </p:sp>
      <p:sp>
        <p:nvSpPr>
          <p:cNvPr id="2173" name="Oval 2172"/>
          <p:cNvSpPr/>
          <p:nvPr/>
        </p:nvSpPr>
        <p:spPr>
          <a:xfrm rot="20839510">
            <a:off x="2537972" y="2685762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4" name="Oval 2173"/>
          <p:cNvSpPr/>
          <p:nvPr/>
        </p:nvSpPr>
        <p:spPr>
          <a:xfrm rot="20839510">
            <a:off x="3073829" y="4657837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5" name="Oval 2174"/>
          <p:cNvSpPr/>
          <p:nvPr/>
        </p:nvSpPr>
        <p:spPr>
          <a:xfrm rot="20839510">
            <a:off x="8222480" y="813605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6" name="Oval 2175"/>
          <p:cNvSpPr/>
          <p:nvPr/>
        </p:nvSpPr>
        <p:spPr>
          <a:xfrm rot="20839510">
            <a:off x="8842676" y="3689665"/>
            <a:ext cx="1084137" cy="1124500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77" name="TextBox 2176"/>
          <p:cNvSpPr txBox="1"/>
          <p:nvPr/>
        </p:nvSpPr>
        <p:spPr>
          <a:xfrm>
            <a:off x="9996001" y="1744404"/>
            <a:ext cx="2241819" cy="21544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err="1" smtClean="0"/>
              <a:t>Amostragem</a:t>
            </a:r>
            <a:r>
              <a:rPr lang="en-US" b="1" dirty="0" smtClean="0"/>
              <a:t> simples</a:t>
            </a:r>
            <a:r>
              <a:rPr lang="en-US" b="1" dirty="0"/>
              <a:t> </a:t>
            </a:r>
            <a:r>
              <a:rPr lang="en-US" b="1" dirty="0" err="1" smtClean="0"/>
              <a:t>quantitativa</a:t>
            </a:r>
            <a:r>
              <a:rPr lang="en-US" b="1" dirty="0" smtClean="0"/>
              <a:t> para </a:t>
            </a:r>
            <a:r>
              <a:rPr lang="en-US" b="1" dirty="0" err="1" smtClean="0"/>
              <a:t>cada</a:t>
            </a:r>
            <a:r>
              <a:rPr lang="en-US" b="1" dirty="0" smtClean="0"/>
              <a:t> </a:t>
            </a:r>
            <a:r>
              <a:rPr lang="en-US" b="1" dirty="0" err="1" smtClean="0"/>
              <a:t>povoamento</a:t>
            </a:r>
            <a:endParaRPr lang="en-US" b="1" dirty="0" smtClean="0"/>
          </a:p>
          <a:p>
            <a:pPr algn="ctr"/>
            <a:endParaRPr lang="en-US" sz="800" b="1" dirty="0"/>
          </a:p>
          <a:p>
            <a:pPr algn="ctr"/>
            <a:r>
              <a:rPr lang="en-US" i="1" dirty="0" smtClean="0"/>
              <a:t>(para </a:t>
            </a:r>
            <a:r>
              <a:rPr lang="en-US" i="1" dirty="0" err="1" smtClean="0"/>
              <a:t>variáveis</a:t>
            </a:r>
            <a:r>
              <a:rPr lang="en-US" i="1" dirty="0" smtClean="0"/>
              <a:t> </a:t>
            </a:r>
            <a:r>
              <a:rPr lang="en-US" i="1" dirty="0" err="1" smtClean="0"/>
              <a:t>relevantes</a:t>
            </a:r>
            <a:r>
              <a:rPr lang="en-US" i="1" dirty="0" smtClean="0"/>
              <a:t> para a </a:t>
            </a:r>
            <a:r>
              <a:rPr lang="en-US" i="1" dirty="0" err="1" smtClean="0"/>
              <a:t>gestão</a:t>
            </a:r>
            <a:r>
              <a:rPr lang="en-US" i="1" dirty="0" smtClean="0"/>
              <a:t> exº ( G, N, </a:t>
            </a:r>
            <a:r>
              <a:rPr lang="en-US" i="1" dirty="0" err="1" smtClean="0"/>
              <a:t>hdom</a:t>
            </a:r>
            <a:r>
              <a:rPr lang="en-US" i="1" dirty="0" smtClean="0"/>
              <a:t>, volume)</a:t>
            </a:r>
            <a:endParaRPr lang="en-US" i="1" dirty="0"/>
          </a:p>
        </p:txBody>
      </p:sp>
    </p:spTree>
    <p:extLst>
      <p:ext uri="{BB962C8B-B14F-4D97-AF65-F5344CB8AC3E}">
        <p14:creationId xmlns:p14="http://schemas.microsoft.com/office/powerpoint/2010/main" val="2895588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90" grpId="0"/>
      <p:bldP spid="8791" grpId="0" animBg="1"/>
      <p:bldP spid="8792" grpId="0" animBg="1"/>
      <p:bldP spid="8793" grpId="0" animBg="1"/>
      <p:bldP spid="8794" grpId="0" animBg="1"/>
      <p:bldP spid="8801" grpId="0"/>
      <p:bldP spid="2173" grpId="0" animBg="1"/>
      <p:bldP spid="2174" grpId="0" animBg="1"/>
      <p:bldP spid="2175" grpId="0" animBg="1"/>
      <p:bldP spid="2176" grpId="0" animBg="1"/>
      <p:bldP spid="217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" name="TextBox 721"/>
          <p:cNvSpPr txBox="1"/>
          <p:nvPr/>
        </p:nvSpPr>
        <p:spPr>
          <a:xfrm>
            <a:off x="936554" y="360633"/>
            <a:ext cx="39709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cap="all" dirty="0" err="1" smtClean="0"/>
              <a:t>Amostragem</a:t>
            </a:r>
            <a:r>
              <a:rPr lang="en-US" b="1" cap="all" dirty="0" smtClean="0"/>
              <a:t> simples </a:t>
            </a:r>
            <a:r>
              <a:rPr lang="en-US" b="1" cap="all" dirty="0" err="1" smtClean="0"/>
              <a:t>quantitativa</a:t>
            </a:r>
            <a:endParaRPr lang="en-US" b="1" cap="all" dirty="0"/>
          </a:p>
        </p:txBody>
      </p:sp>
      <p:sp>
        <p:nvSpPr>
          <p:cNvPr id="723" name="TextBox 722"/>
          <p:cNvSpPr txBox="1"/>
          <p:nvPr/>
        </p:nvSpPr>
        <p:spPr>
          <a:xfrm>
            <a:off x="6096000" y="0"/>
            <a:ext cx="5545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cap="all" dirty="0" err="1" smtClean="0"/>
              <a:t>Amostragem</a:t>
            </a:r>
            <a:r>
              <a:rPr lang="en-US" b="1" cap="all" dirty="0" smtClean="0"/>
              <a:t> </a:t>
            </a:r>
            <a:r>
              <a:rPr lang="en-US" b="1" cap="all" dirty="0" err="1" smtClean="0"/>
              <a:t>estratificada</a:t>
            </a:r>
            <a:r>
              <a:rPr lang="en-US" b="1" cap="all" dirty="0" smtClean="0"/>
              <a:t> </a:t>
            </a:r>
            <a:r>
              <a:rPr lang="en-US" b="1" cap="all" dirty="0" err="1" smtClean="0"/>
              <a:t>quantitativa</a:t>
            </a:r>
            <a:endParaRPr lang="en-US" b="1" cap="all" dirty="0"/>
          </a:p>
        </p:txBody>
      </p:sp>
      <p:pic>
        <p:nvPicPr>
          <p:cNvPr id="726" name="Picture 72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84990" y="369332"/>
            <a:ext cx="6567892" cy="3694440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78423" y="3611664"/>
            <a:ext cx="1382810" cy="61988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9843" y="3226172"/>
            <a:ext cx="1318886" cy="692074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83470" y="3434855"/>
            <a:ext cx="1148568" cy="742462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549" y="2780705"/>
            <a:ext cx="1165485" cy="53654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20194817">
            <a:off x="1904214" y="624883"/>
            <a:ext cx="3174368" cy="3078940"/>
          </a:xfrm>
          <a:prstGeom prst="rect">
            <a:avLst/>
          </a:prstGeom>
          <a:scene3d>
            <a:camera prst="isometricTopUp"/>
            <a:lightRig rig="threePt" dir="t"/>
          </a:scene3d>
        </p:spPr>
      </p:pic>
      <p:pic>
        <p:nvPicPr>
          <p:cNvPr id="2672" name="Picture 267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21341308">
            <a:off x="-540285" y="850783"/>
            <a:ext cx="3286527" cy="1923758"/>
          </a:xfrm>
          <a:prstGeom prst="rect">
            <a:avLst/>
          </a:prstGeom>
          <a:scene3d>
            <a:camera prst="isometricTopUp"/>
            <a:lightRig rig="threePt" dir="t"/>
          </a:scene3d>
        </p:spPr>
      </p:pic>
      <p:pic>
        <p:nvPicPr>
          <p:cNvPr id="720" name="Picture 71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19848432">
            <a:off x="748564" y="390206"/>
            <a:ext cx="3253400" cy="3097548"/>
          </a:xfrm>
          <a:prstGeom prst="rect">
            <a:avLst/>
          </a:prstGeom>
          <a:scene3d>
            <a:camera prst="isometricTopUp"/>
            <a:lightRig rig="threePt" dir="t"/>
          </a:scene3d>
        </p:spPr>
      </p:pic>
      <p:pic>
        <p:nvPicPr>
          <p:cNvPr id="2673" name="Picture 267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9563973">
            <a:off x="3072766" y="805078"/>
            <a:ext cx="3496291" cy="2752292"/>
          </a:xfrm>
          <a:prstGeom prst="rect">
            <a:avLst/>
          </a:prstGeom>
          <a:scene3d>
            <a:camera prst="isometricTopUp"/>
            <a:lightRig rig="threePt" dir="t"/>
          </a:scene3d>
        </p:spPr>
      </p:pic>
      <p:sp>
        <p:nvSpPr>
          <p:cNvPr id="9" name="TextBox 8"/>
          <p:cNvSpPr txBox="1"/>
          <p:nvPr/>
        </p:nvSpPr>
        <p:spPr>
          <a:xfrm>
            <a:off x="114462" y="4368594"/>
            <a:ext cx="5615129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Para </a:t>
            </a:r>
            <a:r>
              <a:rPr lang="en-US" dirty="0" err="1" smtClean="0"/>
              <a:t>efeitos</a:t>
            </a:r>
            <a:r>
              <a:rPr lang="en-US" dirty="0" smtClean="0"/>
              <a:t> de </a:t>
            </a:r>
            <a:r>
              <a:rPr lang="en-US" dirty="0" err="1" smtClean="0"/>
              <a:t>gestão</a:t>
            </a:r>
            <a:r>
              <a:rPr lang="en-US" dirty="0" smtClean="0"/>
              <a:t> o </a:t>
            </a:r>
            <a:r>
              <a:rPr lang="en-US" dirty="0" err="1" smtClean="0"/>
              <a:t>proprietário</a:t>
            </a:r>
            <a:r>
              <a:rPr lang="en-US" dirty="0" smtClean="0"/>
              <a:t> </a:t>
            </a:r>
            <a:r>
              <a:rPr lang="en-US" dirty="0" err="1" smtClean="0"/>
              <a:t>pode</a:t>
            </a:r>
            <a:r>
              <a:rPr lang="en-US" dirty="0" smtClean="0"/>
              <a:t> </a:t>
            </a:r>
            <a:r>
              <a:rPr lang="en-US" dirty="0" err="1" smtClean="0"/>
              <a:t>querer</a:t>
            </a:r>
            <a:r>
              <a:rPr lang="en-US" dirty="0" smtClean="0"/>
              <a:t> </a:t>
            </a:r>
            <a:r>
              <a:rPr lang="en-US" dirty="0" err="1" smtClean="0"/>
              <a:t>focar</a:t>
            </a:r>
            <a:r>
              <a:rPr lang="en-US" dirty="0" smtClean="0"/>
              <a:t>-se </a:t>
            </a:r>
            <a:r>
              <a:rPr lang="en-US" dirty="0" err="1" smtClean="0"/>
              <a:t>em</a:t>
            </a:r>
            <a:r>
              <a:rPr lang="en-US" dirty="0" smtClean="0"/>
              <a:t> </a:t>
            </a:r>
            <a:r>
              <a:rPr lang="en-US" dirty="0" err="1" smtClean="0"/>
              <a:t>determinadas</a:t>
            </a:r>
            <a:r>
              <a:rPr lang="en-US" dirty="0" smtClean="0"/>
              <a:t> </a:t>
            </a:r>
            <a:r>
              <a:rPr lang="en-US" dirty="0" err="1" smtClean="0"/>
              <a:t>variaveis</a:t>
            </a:r>
            <a:r>
              <a:rPr lang="en-US" dirty="0" smtClean="0"/>
              <a:t> </a:t>
            </a:r>
            <a:r>
              <a:rPr lang="en-US" dirty="0" err="1" smtClean="0"/>
              <a:t>ao</a:t>
            </a:r>
            <a:r>
              <a:rPr lang="en-US" dirty="0" smtClean="0"/>
              <a:t> </a:t>
            </a:r>
            <a:r>
              <a:rPr lang="en-US" dirty="0" err="1" smtClean="0"/>
              <a:t>nível</a:t>
            </a:r>
            <a:r>
              <a:rPr lang="en-US" dirty="0" smtClean="0"/>
              <a:t> de </a:t>
            </a:r>
            <a:r>
              <a:rPr lang="en-US" dirty="0" err="1" smtClean="0"/>
              <a:t>cada</a:t>
            </a:r>
            <a:r>
              <a:rPr lang="en-US" dirty="0" smtClean="0"/>
              <a:t> </a:t>
            </a:r>
            <a:r>
              <a:rPr lang="en-US" dirty="0" err="1" smtClean="0"/>
              <a:t>povoamento</a:t>
            </a:r>
            <a:r>
              <a:rPr lang="en-US" dirty="0" smtClean="0"/>
              <a:t>:</a:t>
            </a:r>
          </a:p>
          <a:p>
            <a:endParaRPr lang="en-US" sz="8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 smtClean="0"/>
              <a:t>Número</a:t>
            </a:r>
            <a:r>
              <a:rPr lang="en-US" dirty="0" smtClean="0"/>
              <a:t> de </a:t>
            </a:r>
            <a:r>
              <a:rPr lang="en-US" dirty="0" err="1" smtClean="0"/>
              <a:t>árvores</a:t>
            </a:r>
            <a:r>
              <a:rPr lang="en-US" dirty="0" smtClean="0"/>
              <a:t> </a:t>
            </a:r>
            <a:r>
              <a:rPr lang="en-US" dirty="0" err="1" smtClean="0"/>
              <a:t>por</a:t>
            </a:r>
            <a:r>
              <a:rPr lang="en-US" dirty="0" smtClean="0"/>
              <a:t> hectare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Area basal </a:t>
            </a:r>
            <a:r>
              <a:rPr lang="en-US" dirty="0" err="1" smtClean="0"/>
              <a:t>por</a:t>
            </a:r>
            <a:r>
              <a:rPr lang="en-US" dirty="0"/>
              <a:t> </a:t>
            </a:r>
            <a:r>
              <a:rPr lang="en-US" dirty="0" smtClean="0"/>
              <a:t>hectare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Volume </a:t>
            </a:r>
            <a:r>
              <a:rPr lang="en-US" dirty="0" err="1" smtClean="0"/>
              <a:t>por</a:t>
            </a:r>
            <a:r>
              <a:rPr lang="en-US" dirty="0" smtClean="0"/>
              <a:t> hectare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 smtClean="0"/>
              <a:t>Biomassa</a:t>
            </a:r>
            <a:r>
              <a:rPr lang="en-US" dirty="0" smtClean="0"/>
              <a:t> </a:t>
            </a:r>
            <a:r>
              <a:rPr lang="en-US" dirty="0" err="1" smtClean="0"/>
              <a:t>por</a:t>
            </a:r>
            <a:r>
              <a:rPr lang="en-US" dirty="0" smtClean="0"/>
              <a:t> hectare</a:t>
            </a:r>
            <a:endParaRPr lang="en-US" dirty="0"/>
          </a:p>
        </p:txBody>
      </p:sp>
      <p:sp>
        <p:nvSpPr>
          <p:cNvPr id="2681" name="TextBox 2680"/>
          <p:cNvSpPr txBox="1"/>
          <p:nvPr/>
        </p:nvSpPr>
        <p:spPr>
          <a:xfrm>
            <a:off x="6309074" y="4433104"/>
            <a:ext cx="5615129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Para a </a:t>
            </a:r>
            <a:r>
              <a:rPr lang="en-US" dirty="0" err="1" smtClean="0"/>
              <a:t>totalidade</a:t>
            </a:r>
            <a:r>
              <a:rPr lang="en-US" dirty="0" smtClean="0"/>
              <a:t> da </a:t>
            </a:r>
            <a:r>
              <a:rPr lang="en-US" dirty="0" err="1" smtClean="0"/>
              <a:t>herdade</a:t>
            </a:r>
            <a:r>
              <a:rPr lang="en-US" dirty="0" smtClean="0"/>
              <a:t> o </a:t>
            </a:r>
            <a:r>
              <a:rPr lang="en-US" dirty="0" err="1" smtClean="0"/>
              <a:t>proprietário</a:t>
            </a:r>
            <a:r>
              <a:rPr lang="en-US" dirty="0" smtClean="0"/>
              <a:t> </a:t>
            </a:r>
            <a:r>
              <a:rPr lang="en-US" dirty="0" err="1" smtClean="0"/>
              <a:t>pode</a:t>
            </a:r>
            <a:r>
              <a:rPr lang="en-US" dirty="0" smtClean="0"/>
              <a:t> </a:t>
            </a:r>
            <a:r>
              <a:rPr lang="en-US" dirty="0" err="1" smtClean="0"/>
              <a:t>querer</a:t>
            </a:r>
            <a:r>
              <a:rPr lang="en-US" dirty="0" smtClean="0"/>
              <a:t> o volume total e o stock de carbon para </a:t>
            </a:r>
            <a:r>
              <a:rPr lang="en-US" dirty="0" err="1" smtClean="0"/>
              <a:t>negociar</a:t>
            </a:r>
            <a:r>
              <a:rPr lang="en-US" dirty="0" smtClean="0"/>
              <a:t> o </a:t>
            </a:r>
            <a:r>
              <a:rPr lang="en-US" dirty="0" err="1" smtClean="0"/>
              <a:t>corte</a:t>
            </a:r>
            <a:r>
              <a:rPr lang="en-US" dirty="0" smtClean="0"/>
              <a:t> do </a:t>
            </a:r>
            <a:r>
              <a:rPr lang="en-US" dirty="0" err="1" smtClean="0"/>
              <a:t>povomento</a:t>
            </a:r>
            <a:r>
              <a:rPr lang="en-US" dirty="0" smtClean="0"/>
              <a:t> com um </a:t>
            </a:r>
            <a:r>
              <a:rPr lang="en-US" dirty="0" err="1" smtClean="0"/>
              <a:t>empreiteiro</a:t>
            </a:r>
            <a:r>
              <a:rPr lang="en-US" dirty="0" smtClean="0"/>
              <a:t> </a:t>
            </a:r>
            <a:r>
              <a:rPr lang="en-US" dirty="0" err="1" smtClean="0"/>
              <a:t>ou</a:t>
            </a:r>
            <a:r>
              <a:rPr lang="en-US" dirty="0" smtClean="0"/>
              <a:t> o </a:t>
            </a:r>
            <a:r>
              <a:rPr lang="en-US" dirty="0" err="1" smtClean="0"/>
              <a:t>pagamento</a:t>
            </a:r>
            <a:r>
              <a:rPr lang="en-US" dirty="0" smtClean="0"/>
              <a:t> de </a:t>
            </a:r>
            <a:r>
              <a:rPr lang="en-US" dirty="0" err="1" smtClean="0"/>
              <a:t>serviços</a:t>
            </a:r>
            <a:r>
              <a:rPr lang="en-US" dirty="0" smtClean="0"/>
              <a:t> do </a:t>
            </a:r>
            <a:r>
              <a:rPr lang="en-US" dirty="0" err="1" smtClean="0"/>
              <a:t>ecosistema</a:t>
            </a:r>
            <a:r>
              <a:rPr lang="en-US" dirty="0" smtClean="0"/>
              <a:t> </a:t>
            </a:r>
            <a:r>
              <a:rPr lang="en-US" dirty="0" err="1" smtClean="0"/>
              <a:t>pelo</a:t>
            </a:r>
            <a:r>
              <a:rPr lang="en-US" dirty="0" smtClean="0"/>
              <a:t>  </a:t>
            </a:r>
            <a:r>
              <a:rPr lang="en-US" dirty="0" err="1" smtClean="0"/>
              <a:t>sequestro</a:t>
            </a:r>
            <a:r>
              <a:rPr lang="en-US" dirty="0" smtClean="0"/>
              <a:t> de </a:t>
            </a:r>
            <a:r>
              <a:rPr lang="en-US" dirty="0" err="1" smtClean="0"/>
              <a:t>Carbono</a:t>
            </a:r>
            <a:endParaRPr lang="en-US" dirty="0" smtClean="0"/>
          </a:p>
          <a:p>
            <a:endParaRPr lang="en-US" sz="8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Volume </a:t>
            </a:r>
            <a:r>
              <a:rPr lang="en-US" dirty="0" err="1" smtClean="0"/>
              <a:t>por</a:t>
            </a:r>
            <a:r>
              <a:rPr lang="en-US" dirty="0" smtClean="0"/>
              <a:t> hectare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 smtClean="0"/>
              <a:t>Carbono</a:t>
            </a:r>
            <a:r>
              <a:rPr lang="en-US" dirty="0" smtClean="0"/>
              <a:t> </a:t>
            </a:r>
            <a:r>
              <a:rPr lang="en-US" dirty="0" err="1" smtClean="0"/>
              <a:t>por</a:t>
            </a:r>
            <a:r>
              <a:rPr lang="en-US" dirty="0" smtClean="0"/>
              <a:t> hectare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4859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" name="TextBox 721"/>
          <p:cNvSpPr txBox="1"/>
          <p:nvPr/>
        </p:nvSpPr>
        <p:spPr>
          <a:xfrm>
            <a:off x="820951" y="0"/>
            <a:ext cx="39709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cap="all" dirty="0" err="1" smtClean="0"/>
              <a:t>Amostragem</a:t>
            </a:r>
            <a:r>
              <a:rPr lang="en-US" b="1" cap="all" dirty="0" smtClean="0"/>
              <a:t> simples </a:t>
            </a:r>
            <a:r>
              <a:rPr lang="en-US" b="1" cap="all" dirty="0" err="1" smtClean="0"/>
              <a:t>quantitativa</a:t>
            </a:r>
            <a:endParaRPr lang="en-US" b="1" cap="all" dirty="0"/>
          </a:p>
        </p:txBody>
      </p:sp>
      <p:graphicFrame>
        <p:nvGraphicFramePr>
          <p:cNvPr id="7" name="Object 6"/>
          <p:cNvGraphicFramePr>
            <a:graphicFrameLocks noChangeAspect="1"/>
          </p:cNvGraphicFramePr>
          <p:nvPr>
            <p:extLst/>
          </p:nvPr>
        </p:nvGraphicFramePr>
        <p:xfrm>
          <a:off x="1074317" y="3551755"/>
          <a:ext cx="4152900" cy="650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96" name="Equation" r:id="rId3" imgW="2761562" imgH="434120" progId="Equation.3">
                  <p:embed/>
                </p:oleObj>
              </mc:Choice>
              <mc:Fallback>
                <p:oleObj name="Equation" r:id="rId3" imgW="2761562" imgH="434120" progId="Equation.3">
                  <p:embed/>
                  <p:pic>
                    <p:nvPicPr>
                      <p:cNvPr id="7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74317" y="3551755"/>
                        <a:ext cx="4152900" cy="650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/>
          <p:cNvSpPr/>
          <p:nvPr/>
        </p:nvSpPr>
        <p:spPr>
          <a:xfrm>
            <a:off x="1862096" y="3551755"/>
            <a:ext cx="850392" cy="636404"/>
          </a:xfrm>
          <a:prstGeom prst="rect">
            <a:avLst/>
          </a:prstGeom>
          <a:noFill/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862096" y="3182423"/>
            <a:ext cx="8503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err="1" smtClean="0">
                <a:solidFill>
                  <a:schemeClr val="accent6"/>
                </a:solidFill>
              </a:rPr>
              <a:t>Erro</a:t>
            </a:r>
            <a:endParaRPr lang="en-US" dirty="0">
              <a:solidFill>
                <a:schemeClr val="accent6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/>
              <p:cNvSpPr txBox="1"/>
              <p:nvPr/>
            </p:nvSpPr>
            <p:spPr>
              <a:xfrm>
                <a:off x="3345520" y="4202630"/>
                <a:ext cx="289274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>
                    <a:solidFill>
                      <a:schemeClr val="accent6">
                        <a:lumMod val="75000"/>
                      </a:schemeClr>
                    </a:solidFill>
                  </a:rPr>
                  <a:t>Erro% </a:t>
                </a:r>
                <a:r>
                  <a:rPr lang="en-US" dirty="0" smtClean="0"/>
                  <a:t> = 100 X (</a:t>
                </a:r>
                <a:r>
                  <a:rPr lang="en-US" dirty="0" err="1" smtClean="0">
                    <a:solidFill>
                      <a:schemeClr val="accent6"/>
                    </a:solidFill>
                  </a:rPr>
                  <a:t>Erro</a:t>
                </a:r>
                <a:r>
                  <a:rPr lang="en-US" dirty="0" smtClean="0">
                    <a:solidFill>
                      <a:schemeClr val="accent6"/>
                    </a:solidFill>
                  </a:rPr>
                  <a:t> /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i="1" smtClean="0">
                            <a:solidFill>
                              <a:schemeClr val="accent6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i="1" smtClean="0">
                                <a:solidFill>
                                  <a:schemeClr val="accent6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sty m:val="p"/>
                              </m:rPr>
                              <a:rPr lang="en-US" b="0" i="0" smtClean="0">
                                <a:solidFill>
                                  <a:schemeClr val="accent6"/>
                                </a:solidFill>
                                <a:latin typeface="Cambria Math" panose="02040503050406030204" pitchFamily="18" charset="0"/>
                              </a:rPr>
                              <m:t>X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b="0" i="0" smtClean="0">
                                <a:solidFill>
                                  <a:schemeClr val="accent6"/>
                                </a:solidFill>
                                <a:latin typeface="Cambria Math" panose="02040503050406030204" pitchFamily="18" charset="0"/>
                              </a:rPr>
                              <m:t>n</m:t>
                            </m:r>
                          </m:sub>
                        </m:sSub>
                      </m:e>
                    </m:acc>
                  </m:oMath>
                </a14:m>
                <a:r>
                  <a:rPr lang="en-US" dirty="0" smtClean="0">
                    <a:solidFill>
                      <a:schemeClr val="accent6"/>
                    </a:solidFill>
                  </a:rPr>
                  <a:t>) </a:t>
                </a:r>
                <a:endParaRPr lang="en-US" dirty="0">
                  <a:solidFill>
                    <a:schemeClr val="accent6"/>
                  </a:solidFill>
                </a:endParaRPr>
              </a:p>
            </p:txBody>
          </p:sp>
        </mc:Choice>
        <mc:Fallback xmlns="">
          <p:sp>
            <p:nvSpPr>
              <p:cNvPr id="10" name="TextBox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45520" y="4202630"/>
                <a:ext cx="2892749" cy="369332"/>
              </a:xfrm>
              <a:prstGeom prst="rect">
                <a:avLst/>
              </a:prstGeom>
              <a:blipFill>
                <a:blip r:embed="rId5"/>
                <a:stretch>
                  <a:fillRect t="-8197" b="-245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1" name="Picture 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9050" y="5915079"/>
            <a:ext cx="839146" cy="376169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29258" y="5025756"/>
            <a:ext cx="767020" cy="402487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13557" y="5456610"/>
            <a:ext cx="598423" cy="386835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17696" y="6313465"/>
            <a:ext cx="790854" cy="364079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Table 3"/>
              <p:cNvGraphicFramePr>
                <a:graphicFrameLocks noGrp="1"/>
              </p:cNvGraphicFramePr>
              <p:nvPr/>
            </p:nvGraphicFramePr>
            <p:xfrm>
              <a:off x="1104217" y="4663439"/>
              <a:ext cx="4912537" cy="2049581"/>
            </p:xfrm>
            <a:graphic>
              <a:graphicData uri="http://schemas.openxmlformats.org/drawingml/2006/table">
                <a:tbl>
                  <a:tblPr firstRow="1" bandRow="1">
                    <a:tableStyleId>{93296810-A885-4BE3-A3E7-6D5BEEA58F35}</a:tableStyleId>
                  </a:tblPr>
                  <a:tblGrid>
                    <a:gridCol w="701791">
                      <a:extLst>
                        <a:ext uri="{9D8B030D-6E8A-4147-A177-3AD203B41FA5}">
                          <a16:colId xmlns:a16="http://schemas.microsoft.com/office/drawing/2014/main" val="3658235793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2314912795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1434490834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1459925315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1993288452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3525206804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2831647772"/>
                        </a:ext>
                      </a:extLst>
                    </a:gridCol>
                  </a:tblGrid>
                  <a:tr h="40943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dirty="0" smtClean="0">
                              <a:solidFill>
                                <a:schemeClr val="bg1"/>
                              </a:solidFill>
                            </a:rPr>
                            <a:t>n</a:t>
                          </a:r>
                        </a:p>
                        <a:p>
                          <a:pPr algn="ctr"/>
                          <a:r>
                            <a:rPr lang="en-US" sz="900" b="0" dirty="0" smtClean="0">
                              <a:solidFill>
                                <a:schemeClr val="bg1"/>
                              </a:solidFill>
                            </a:rPr>
                            <a:t>(</a:t>
                          </a:r>
                          <a:r>
                            <a:rPr lang="en-US" sz="900" b="0" dirty="0" err="1" smtClean="0">
                              <a:solidFill>
                                <a:schemeClr val="bg1"/>
                              </a:solidFill>
                            </a:rPr>
                            <a:t>count_id</a:t>
                          </a:r>
                          <a:r>
                            <a:rPr lang="en-US" sz="900" b="0" dirty="0" smtClean="0">
                              <a:solidFill>
                                <a:schemeClr val="bg1"/>
                              </a:solidFill>
                            </a:rPr>
                            <a:t>)</a:t>
                          </a:r>
                          <a:endParaRPr lang="en-US" sz="900" b="0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 xmlns:m="http://schemas.openxmlformats.org/officeDocument/2006/math">
                              <m:acc>
                                <m:accPr>
                                  <m:chr m:val="̅"/>
                                  <m:ctrlPr>
                                    <a:rPr lang="en-US" sz="1200" b="0" i="1" smtClean="0">
                                      <a:solidFill>
                                        <a:schemeClr val="bg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sz="1200" b="0" i="0" smtClean="0">
                                      <a:solidFill>
                                        <a:schemeClr val="bg1"/>
                                      </a:solidFill>
                                      <a:latin typeface="Cambria Math" panose="02040503050406030204" pitchFamily="18" charset="0"/>
                                    </a:rPr>
                                    <m:t>N</m:t>
                                  </m:r>
                                </m:e>
                              </m:acc>
                            </m:oMath>
                          </a14:m>
                          <a:r>
                            <a:rPr lang="en-US" sz="1200" b="0" dirty="0" smtClean="0">
                              <a:solidFill>
                                <a:schemeClr val="bg1"/>
                              </a:solidFill>
                            </a:rPr>
                            <a:t>    </a:t>
                          </a:r>
                          <a:r>
                            <a:rPr lang="en-US" sz="900" b="0" dirty="0" smtClean="0">
                              <a:solidFill>
                                <a:schemeClr val="bg1"/>
                              </a:solidFill>
                            </a:rPr>
                            <a:t>avg(N_ha)</a:t>
                          </a:r>
                          <a:endParaRPr lang="en-US" sz="900" b="0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/>
                            <a:t>S</a:t>
                          </a:r>
                          <a:r>
                            <a:rPr lang="en-US" sz="1200" baseline="-25000" dirty="0" smtClean="0"/>
                            <a:t>N              </a:t>
                          </a:r>
                          <a:r>
                            <a:rPr lang="en-US" sz="900" b="0" baseline="0" dirty="0" err="1" smtClean="0"/>
                            <a:t>std</a:t>
                          </a:r>
                          <a:r>
                            <a:rPr lang="en-US" sz="900" b="0" baseline="0" dirty="0" smtClean="0"/>
                            <a:t>( </a:t>
                          </a:r>
                          <a:r>
                            <a:rPr lang="en-US" sz="900" b="0" baseline="0" dirty="0" err="1" smtClean="0"/>
                            <a:t>N_ha</a:t>
                          </a:r>
                          <a:r>
                            <a:rPr lang="en-US" sz="900" b="0" baseline="0" dirty="0" smtClean="0"/>
                            <a:t>)</a:t>
                          </a:r>
                          <a:endParaRPr lang="en-US" sz="900" b="0" baseline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 xmlns:m="http://schemas.openxmlformats.org/officeDocument/2006/math">
                              <m:acc>
                                <m:accPr>
                                  <m:chr m:val="̅"/>
                                  <m:ctrlPr>
                                    <a:rPr lang="en-US" sz="1200" b="0" i="1" smtClean="0">
                                      <a:solidFill>
                                        <a:schemeClr val="bg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sz="1200" b="0" i="0" smtClean="0">
                                      <a:solidFill>
                                        <a:schemeClr val="bg1"/>
                                      </a:solidFill>
                                      <a:latin typeface="Cambria Math" panose="02040503050406030204" pitchFamily="18" charset="0"/>
                                    </a:rPr>
                                    <m:t>G</m:t>
                                  </m:r>
                                </m:e>
                              </m:acc>
                            </m:oMath>
                          </a14:m>
                          <a:r>
                            <a:rPr lang="en-US" sz="1200" b="0" dirty="0" smtClean="0">
                              <a:solidFill>
                                <a:schemeClr val="bg1"/>
                              </a:solidFill>
                            </a:rPr>
                            <a:t>    </a:t>
                          </a:r>
                          <a:r>
                            <a:rPr lang="en-US" sz="900" b="0" dirty="0" smtClean="0">
                              <a:solidFill>
                                <a:schemeClr val="bg1"/>
                              </a:solidFill>
                            </a:rPr>
                            <a:t>avg(G_ha)</a:t>
                          </a:r>
                          <a:endParaRPr lang="en-US" sz="900" b="0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/>
                            <a:t>S</a:t>
                          </a:r>
                          <a:r>
                            <a:rPr lang="en-US" sz="1200" baseline="-25000" dirty="0" smtClean="0"/>
                            <a:t>G              </a:t>
                          </a:r>
                          <a:r>
                            <a:rPr lang="en-US" sz="900" b="0" baseline="0" dirty="0" err="1" smtClean="0"/>
                            <a:t>std</a:t>
                          </a:r>
                          <a:r>
                            <a:rPr lang="en-US" sz="900" b="0" baseline="0" dirty="0" smtClean="0"/>
                            <a:t>( </a:t>
                          </a:r>
                          <a:r>
                            <a:rPr lang="en-US" sz="900" b="0" baseline="0" dirty="0" err="1" smtClean="0"/>
                            <a:t>G_ha</a:t>
                          </a:r>
                          <a:r>
                            <a:rPr lang="en-US" sz="900" b="0" baseline="0" dirty="0" smtClean="0"/>
                            <a:t>)</a:t>
                          </a:r>
                          <a:endParaRPr lang="en-US" sz="900" b="0" baseline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 xmlns:m="http://schemas.openxmlformats.org/officeDocument/2006/math">
                              <m:acc>
                                <m:accPr>
                                  <m:chr m:val="̅"/>
                                  <m:ctrlPr>
                                    <a:rPr lang="en-US" sz="1200" b="0" i="1" smtClean="0">
                                      <a:solidFill>
                                        <a:schemeClr val="bg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sz="1200" b="0" i="0" smtClean="0">
                                      <a:solidFill>
                                        <a:schemeClr val="bg1"/>
                                      </a:solidFill>
                                      <a:latin typeface="Cambria Math" panose="02040503050406030204" pitchFamily="18" charset="0"/>
                                    </a:rPr>
                                    <m:t>C</m:t>
                                  </m:r>
                                </m:e>
                              </m:acc>
                            </m:oMath>
                          </a14:m>
                          <a:r>
                            <a:rPr lang="en-US" sz="1200" b="0" dirty="0" smtClean="0">
                              <a:solidFill>
                                <a:schemeClr val="bg1"/>
                              </a:solidFill>
                            </a:rPr>
                            <a:t>    </a:t>
                          </a:r>
                          <a:r>
                            <a:rPr lang="en-US" sz="900" b="0" dirty="0" smtClean="0">
                              <a:solidFill>
                                <a:schemeClr val="bg1"/>
                              </a:solidFill>
                            </a:rPr>
                            <a:t>avg(C_ha)</a:t>
                          </a:r>
                          <a:endParaRPr lang="en-US" sz="900" b="0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/>
                            <a:t>S</a:t>
                          </a:r>
                          <a:r>
                            <a:rPr lang="en-US" sz="1200" baseline="-25000" dirty="0" smtClean="0"/>
                            <a:t>C              </a:t>
                          </a:r>
                          <a:r>
                            <a:rPr lang="en-US" sz="900" b="0" baseline="0" dirty="0" err="1" smtClean="0"/>
                            <a:t>std</a:t>
                          </a:r>
                          <a:r>
                            <a:rPr lang="en-US" sz="900" b="0" baseline="0" dirty="0" smtClean="0"/>
                            <a:t>( </a:t>
                          </a:r>
                          <a:r>
                            <a:rPr lang="en-US" sz="900" b="0" baseline="0" dirty="0" err="1" smtClean="0"/>
                            <a:t>C_ha</a:t>
                          </a:r>
                          <a:r>
                            <a:rPr lang="en-US" sz="900" b="0" baseline="0" dirty="0" smtClean="0"/>
                            <a:t>)</a:t>
                          </a:r>
                          <a:endParaRPr lang="en-US" sz="900" b="0" baseline="0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319554522"/>
                      </a:ext>
                    </a:extLst>
                  </a:tr>
                  <a:tr h="40943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</a:rPr>
                            <a:t>5</a:t>
                          </a:r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4092370664"/>
                      </a:ext>
                    </a:extLst>
                  </a:tr>
                  <a:tr h="40943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</a:rPr>
                            <a:t>11</a:t>
                          </a:r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371622931"/>
                      </a:ext>
                    </a:extLst>
                  </a:tr>
                  <a:tr h="40943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</a:rPr>
                            <a:t>12</a:t>
                          </a:r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181516357"/>
                      </a:ext>
                    </a:extLst>
                  </a:tr>
                  <a:tr h="40943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</a:rPr>
                            <a:t>22</a:t>
                          </a:r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29061246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Table 3"/>
              <p:cNvGraphicFramePr>
                <a:graphicFrameLocks noGrp="1"/>
              </p:cNvGraphicFramePr>
              <p:nvPr/>
            </p:nvGraphicFramePr>
            <p:xfrm>
              <a:off x="1104217" y="4663439"/>
              <a:ext cx="4912537" cy="2049581"/>
            </p:xfrm>
            <a:graphic>
              <a:graphicData uri="http://schemas.openxmlformats.org/drawingml/2006/table">
                <a:tbl>
                  <a:tblPr firstRow="1" bandRow="1">
                    <a:tableStyleId>{93296810-A885-4BE3-A3E7-6D5BEEA58F35}</a:tableStyleId>
                  </a:tblPr>
                  <a:tblGrid>
                    <a:gridCol w="701791">
                      <a:extLst>
                        <a:ext uri="{9D8B030D-6E8A-4147-A177-3AD203B41FA5}">
                          <a16:colId xmlns:a16="http://schemas.microsoft.com/office/drawing/2014/main" val="3658235793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2314912795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1434490834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1459925315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1993288452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3525206804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2831647772"/>
                        </a:ext>
                      </a:extLst>
                    </a:gridCol>
                  </a:tblGrid>
                  <a:tr h="41186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dirty="0" smtClean="0">
                              <a:solidFill>
                                <a:schemeClr val="bg1"/>
                              </a:solidFill>
                            </a:rPr>
                            <a:t>n</a:t>
                          </a:r>
                        </a:p>
                        <a:p>
                          <a:pPr algn="ctr"/>
                          <a:r>
                            <a:rPr lang="en-US" sz="900" b="0" dirty="0" smtClean="0">
                              <a:solidFill>
                                <a:schemeClr val="bg1"/>
                              </a:solidFill>
                            </a:rPr>
                            <a:t>(</a:t>
                          </a:r>
                          <a:r>
                            <a:rPr lang="en-US" sz="900" b="0" dirty="0" err="1" smtClean="0">
                              <a:solidFill>
                                <a:schemeClr val="bg1"/>
                              </a:solidFill>
                            </a:rPr>
                            <a:t>count_id</a:t>
                          </a:r>
                          <a:r>
                            <a:rPr lang="en-US" sz="900" b="0" dirty="0" smtClean="0">
                              <a:solidFill>
                                <a:schemeClr val="bg1"/>
                              </a:solidFill>
                            </a:rPr>
                            <a:t>)</a:t>
                          </a:r>
                          <a:endParaRPr lang="en-US" sz="900" b="0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100000" t="-1471" r="-500000" b="-40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/>
                            <a:t>S</a:t>
                          </a:r>
                          <a:r>
                            <a:rPr lang="en-US" sz="1200" baseline="-25000" dirty="0" smtClean="0"/>
                            <a:t>N              </a:t>
                          </a:r>
                          <a:r>
                            <a:rPr lang="en-US" sz="900" b="0" baseline="0" dirty="0" err="1" smtClean="0"/>
                            <a:t>std</a:t>
                          </a:r>
                          <a:r>
                            <a:rPr lang="en-US" sz="900" b="0" baseline="0" dirty="0" smtClean="0"/>
                            <a:t>( </a:t>
                          </a:r>
                          <a:r>
                            <a:rPr lang="en-US" sz="900" b="0" baseline="0" dirty="0" err="1" smtClean="0"/>
                            <a:t>N_ha</a:t>
                          </a:r>
                          <a:r>
                            <a:rPr lang="en-US" sz="900" b="0" baseline="0" dirty="0" smtClean="0"/>
                            <a:t>)</a:t>
                          </a:r>
                          <a:endParaRPr lang="en-US" sz="900" b="0" baseline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739" t="-1471" r="-304348" b="-40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/>
                            <a:t>S</a:t>
                          </a:r>
                          <a:r>
                            <a:rPr lang="en-US" sz="1200" baseline="-25000" dirty="0" smtClean="0"/>
                            <a:t>G              </a:t>
                          </a:r>
                          <a:r>
                            <a:rPr lang="en-US" sz="900" b="0" baseline="0" dirty="0" err="1" smtClean="0"/>
                            <a:t>std</a:t>
                          </a:r>
                          <a:r>
                            <a:rPr lang="en-US" sz="900" b="0" baseline="0" dirty="0" smtClean="0"/>
                            <a:t>( </a:t>
                          </a:r>
                          <a:r>
                            <a:rPr lang="en-US" sz="900" b="0" baseline="0" dirty="0" err="1" smtClean="0"/>
                            <a:t>G_ha</a:t>
                          </a:r>
                          <a:r>
                            <a:rPr lang="en-US" sz="900" b="0" baseline="0" dirty="0" smtClean="0"/>
                            <a:t>)</a:t>
                          </a:r>
                          <a:endParaRPr lang="en-US" sz="900" b="0" baseline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97414" t="-1471" r="-102586" b="-40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/>
                            <a:t>S</a:t>
                          </a:r>
                          <a:r>
                            <a:rPr lang="en-US" sz="1200" baseline="-25000" dirty="0" smtClean="0"/>
                            <a:t>C              </a:t>
                          </a:r>
                          <a:r>
                            <a:rPr lang="en-US" sz="900" b="0" baseline="0" dirty="0" err="1" smtClean="0"/>
                            <a:t>std</a:t>
                          </a:r>
                          <a:r>
                            <a:rPr lang="en-US" sz="900" b="0" baseline="0" dirty="0" smtClean="0"/>
                            <a:t>( </a:t>
                          </a:r>
                          <a:r>
                            <a:rPr lang="en-US" sz="900" b="0" baseline="0" dirty="0" err="1" smtClean="0"/>
                            <a:t>C_ha</a:t>
                          </a:r>
                          <a:r>
                            <a:rPr lang="en-US" sz="900" b="0" baseline="0" dirty="0" smtClean="0"/>
                            <a:t>)</a:t>
                          </a:r>
                          <a:endParaRPr lang="en-US" sz="900" b="0" baseline="0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319554522"/>
                      </a:ext>
                    </a:extLst>
                  </a:tr>
                  <a:tr h="40943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</a:rPr>
                            <a:t>5</a:t>
                          </a:r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4092370664"/>
                      </a:ext>
                    </a:extLst>
                  </a:tr>
                  <a:tr h="40943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</a:rPr>
                            <a:t>11</a:t>
                          </a:r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371622931"/>
                      </a:ext>
                    </a:extLst>
                  </a:tr>
                  <a:tr h="40943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</a:rPr>
                            <a:t>12</a:t>
                          </a:r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181516357"/>
                      </a:ext>
                    </a:extLst>
                  </a:tr>
                  <a:tr h="40943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</a:rPr>
                            <a:t>22</a:t>
                          </a:r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290612462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16" name="Rectangle 15"/>
          <p:cNvSpPr/>
          <p:nvPr/>
        </p:nvSpPr>
        <p:spPr>
          <a:xfrm>
            <a:off x="1407003" y="3558551"/>
            <a:ext cx="273987" cy="644079"/>
          </a:xfrm>
          <a:prstGeom prst="rect">
            <a:avLst/>
          </a:prstGeom>
          <a:noFill/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/>
          <p:cNvSpPr txBox="1"/>
          <p:nvPr/>
        </p:nvSpPr>
        <p:spPr>
          <a:xfrm>
            <a:off x="1118800" y="3157599"/>
            <a:ext cx="8503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err="1" smtClean="0">
                <a:solidFill>
                  <a:schemeClr val="accent6"/>
                </a:solidFill>
              </a:rPr>
              <a:t>média</a:t>
            </a:r>
            <a:endParaRPr lang="en-US" dirty="0">
              <a:solidFill>
                <a:schemeClr val="accent6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6016754" y="4796229"/>
            <a:ext cx="6424942" cy="1264028"/>
            <a:chOff x="5891843" y="5052756"/>
            <a:chExt cx="6424942" cy="1264028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TextBox 18"/>
                <p:cNvSpPr txBox="1"/>
                <p:nvPr/>
              </p:nvSpPr>
              <p:spPr>
                <a:xfrm>
                  <a:off x="5891843" y="5052756"/>
                  <a:ext cx="6424942" cy="37548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 err="1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Erro</a:t>
                  </a:r>
                  <a:r>
                    <a:rPr lang="en-US" dirty="0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%_</a:t>
                  </a:r>
                  <a:r>
                    <a:rPr lang="en-US" dirty="0" err="1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N_ha</a:t>
                  </a:r>
                  <a:r>
                    <a:rPr lang="en-US" dirty="0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 </a:t>
                  </a:r>
                  <a:r>
                    <a:rPr lang="en-US" dirty="0" smtClean="0"/>
                    <a:t> = 100 X [ 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t_student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 * 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std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(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N_ha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) / 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sqrt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 (5)</a:t>
                  </a:r>
                  <a:r>
                    <a:rPr lang="en-US" dirty="0" smtClean="0"/>
                    <a:t>] /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 </a:t>
                  </a:r>
                  <a14:m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i="1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sty m:val="p"/>
                            </m:rPr>
                            <a:rPr lang="en-US" b="0" i="0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N</m:t>
                          </m:r>
                          <m:r>
                            <a:rPr lang="en-US" b="0" i="0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_</m:t>
                          </m:r>
                          <m:r>
                            <m:rPr>
                              <m:sty m:val="p"/>
                            </m:rPr>
                            <a:rPr lang="en-US" b="0" i="0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ha</m:t>
                          </m:r>
                        </m:e>
                      </m:acc>
                    </m:oMath>
                  </a14:m>
                  <a:r>
                    <a:rPr lang="en-US" dirty="0" smtClean="0">
                      <a:solidFill>
                        <a:schemeClr val="accent6"/>
                      </a:solidFill>
                    </a:rPr>
                    <a:t>) </a:t>
                  </a:r>
                  <a:endParaRPr lang="en-US" dirty="0">
                    <a:solidFill>
                      <a:schemeClr val="accent6"/>
                    </a:solidFill>
                  </a:endParaRPr>
                </a:p>
              </p:txBody>
            </p:sp>
          </mc:Choice>
          <mc:Fallback xmlns="">
            <p:sp>
              <p:nvSpPr>
                <p:cNvPr id="19" name="TextBox 18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91843" y="5052756"/>
                  <a:ext cx="6424942" cy="375487"/>
                </a:xfrm>
                <a:prstGeom prst="rect">
                  <a:avLst/>
                </a:prstGeom>
                <a:blipFill>
                  <a:blip r:embed="rId11"/>
                  <a:stretch>
                    <a:fillRect t="-8197" b="-2623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TextBox 19"/>
                <p:cNvSpPr txBox="1"/>
                <p:nvPr/>
              </p:nvSpPr>
              <p:spPr>
                <a:xfrm>
                  <a:off x="5891843" y="5495683"/>
                  <a:ext cx="6424942" cy="37548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Erro%_</a:t>
                  </a:r>
                  <a:r>
                    <a:rPr lang="en-US" dirty="0" err="1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G_ha</a:t>
                  </a:r>
                  <a:r>
                    <a:rPr lang="en-US" dirty="0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 </a:t>
                  </a:r>
                  <a:r>
                    <a:rPr lang="en-US" dirty="0" smtClean="0"/>
                    <a:t> = 100 X [ 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t_student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 * 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std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(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G_ha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) / 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sqrt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 (5)</a:t>
                  </a:r>
                  <a:r>
                    <a:rPr lang="en-US" dirty="0" smtClean="0"/>
                    <a:t>] /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 </a:t>
                  </a:r>
                  <a14:m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i="1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sty m:val="p"/>
                            </m:rPr>
                            <a:rPr lang="en-US" b="0" i="0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G</m:t>
                          </m:r>
                          <m:r>
                            <a:rPr lang="en-US" b="0" i="0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_</m:t>
                          </m:r>
                          <m:r>
                            <m:rPr>
                              <m:sty m:val="p"/>
                            </m:rPr>
                            <a:rPr lang="en-US" b="0" i="0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ha</m:t>
                          </m:r>
                        </m:e>
                      </m:acc>
                    </m:oMath>
                  </a14:m>
                  <a:r>
                    <a:rPr lang="en-US" dirty="0" smtClean="0">
                      <a:solidFill>
                        <a:schemeClr val="accent6"/>
                      </a:solidFill>
                    </a:rPr>
                    <a:t>) </a:t>
                  </a:r>
                  <a:endParaRPr lang="en-US" dirty="0">
                    <a:solidFill>
                      <a:schemeClr val="accent6"/>
                    </a:solidFill>
                  </a:endParaRPr>
                </a:p>
              </p:txBody>
            </p:sp>
          </mc:Choice>
          <mc:Fallback xmlns="">
            <p:sp>
              <p:nvSpPr>
                <p:cNvPr id="20" name="TextBox 19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91843" y="5495683"/>
                  <a:ext cx="6424942" cy="375487"/>
                </a:xfrm>
                <a:prstGeom prst="rect">
                  <a:avLst/>
                </a:prstGeom>
                <a:blipFill>
                  <a:blip r:embed="rId12"/>
                  <a:stretch>
                    <a:fillRect t="-6452" b="-2419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" name="TextBox 20"/>
                <p:cNvSpPr txBox="1"/>
                <p:nvPr/>
              </p:nvSpPr>
              <p:spPr>
                <a:xfrm>
                  <a:off x="5891843" y="5941297"/>
                  <a:ext cx="6424942" cy="37548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Erro%_</a:t>
                  </a:r>
                  <a:r>
                    <a:rPr lang="en-US" dirty="0" err="1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C_ha</a:t>
                  </a:r>
                  <a:r>
                    <a:rPr lang="en-US" dirty="0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 </a:t>
                  </a:r>
                  <a:r>
                    <a:rPr lang="en-US" dirty="0" smtClean="0"/>
                    <a:t> = 100 X [ 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t_student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 * 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std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(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C_ha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) / 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sqrt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 (5)</a:t>
                  </a:r>
                  <a:r>
                    <a:rPr lang="en-US" dirty="0" smtClean="0"/>
                    <a:t>] /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 </a:t>
                  </a:r>
                  <a14:m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i="1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sty m:val="p"/>
                            </m:rPr>
                            <a:rPr lang="en-US" b="0" i="0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C</m:t>
                          </m:r>
                          <m:r>
                            <a:rPr lang="en-US" b="0" i="0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_</m:t>
                          </m:r>
                          <m:r>
                            <m:rPr>
                              <m:sty m:val="p"/>
                            </m:rPr>
                            <a:rPr lang="en-US" b="0" i="0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ha</m:t>
                          </m:r>
                        </m:e>
                      </m:acc>
                    </m:oMath>
                  </a14:m>
                  <a:r>
                    <a:rPr lang="en-US" dirty="0" smtClean="0">
                      <a:solidFill>
                        <a:schemeClr val="accent6"/>
                      </a:solidFill>
                    </a:rPr>
                    <a:t>) </a:t>
                  </a:r>
                  <a:endParaRPr lang="en-US" dirty="0">
                    <a:solidFill>
                      <a:schemeClr val="accent6"/>
                    </a:solidFill>
                  </a:endParaRPr>
                </a:p>
              </p:txBody>
            </p:sp>
          </mc:Choice>
          <mc:Fallback xmlns="">
            <p:sp>
              <p:nvSpPr>
                <p:cNvPr id="21" name="TextBox 20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91843" y="5941297"/>
                  <a:ext cx="6424942" cy="375487"/>
                </a:xfrm>
                <a:prstGeom prst="rect">
                  <a:avLst/>
                </a:prstGeom>
                <a:blipFill>
                  <a:blip r:embed="rId13"/>
                  <a:stretch>
                    <a:fillRect t="-8197" b="-2623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6" name="Freeform 5"/>
          <p:cNvSpPr/>
          <p:nvPr/>
        </p:nvSpPr>
        <p:spPr>
          <a:xfrm>
            <a:off x="138023" y="4787660"/>
            <a:ext cx="12068354" cy="1285336"/>
          </a:xfrm>
          <a:custGeom>
            <a:avLst/>
            <a:gdLst>
              <a:gd name="connsiteX0" fmla="*/ 966158 w 12068354"/>
              <a:gd name="connsiteY0" fmla="*/ 293298 h 1285336"/>
              <a:gd name="connsiteX1" fmla="*/ 5978105 w 12068354"/>
              <a:gd name="connsiteY1" fmla="*/ 293298 h 1285336"/>
              <a:gd name="connsiteX2" fmla="*/ 5969479 w 12068354"/>
              <a:gd name="connsiteY2" fmla="*/ 8627 h 1285336"/>
              <a:gd name="connsiteX3" fmla="*/ 12059728 w 12068354"/>
              <a:gd name="connsiteY3" fmla="*/ 0 h 1285336"/>
              <a:gd name="connsiteX4" fmla="*/ 12068354 w 12068354"/>
              <a:gd name="connsiteY4" fmla="*/ 1250831 h 1285336"/>
              <a:gd name="connsiteX5" fmla="*/ 5969479 w 12068354"/>
              <a:gd name="connsiteY5" fmla="*/ 1285336 h 1285336"/>
              <a:gd name="connsiteX6" fmla="*/ 5969479 w 12068354"/>
              <a:gd name="connsiteY6" fmla="*/ 681487 h 1285336"/>
              <a:gd name="connsiteX7" fmla="*/ 0 w 12068354"/>
              <a:gd name="connsiteY7" fmla="*/ 698740 h 1285336"/>
              <a:gd name="connsiteX8" fmla="*/ 0 w 12068354"/>
              <a:gd name="connsiteY8" fmla="*/ 232914 h 1285336"/>
              <a:gd name="connsiteX9" fmla="*/ 1009290 w 12068354"/>
              <a:gd name="connsiteY9" fmla="*/ 267419 h 1285336"/>
              <a:gd name="connsiteX10" fmla="*/ 966158 w 12068354"/>
              <a:gd name="connsiteY10" fmla="*/ 293298 h 1285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068354" h="1285336">
                <a:moveTo>
                  <a:pt x="966158" y="293298"/>
                </a:moveTo>
                <a:lnTo>
                  <a:pt x="5978105" y="293298"/>
                </a:lnTo>
                <a:lnTo>
                  <a:pt x="5969479" y="8627"/>
                </a:lnTo>
                <a:lnTo>
                  <a:pt x="12059728" y="0"/>
                </a:lnTo>
                <a:cubicBezTo>
                  <a:pt x="12062603" y="416944"/>
                  <a:pt x="12065479" y="833887"/>
                  <a:pt x="12068354" y="1250831"/>
                </a:cubicBezTo>
                <a:lnTo>
                  <a:pt x="5969479" y="1285336"/>
                </a:lnTo>
                <a:lnTo>
                  <a:pt x="5969479" y="681487"/>
                </a:lnTo>
                <a:lnTo>
                  <a:pt x="0" y="698740"/>
                </a:lnTo>
                <a:lnTo>
                  <a:pt x="0" y="232914"/>
                </a:lnTo>
                <a:lnTo>
                  <a:pt x="1009290" y="267419"/>
                </a:lnTo>
                <a:lnTo>
                  <a:pt x="966158" y="293298"/>
                </a:lnTo>
                <a:close/>
              </a:path>
            </a:pathLst>
          </a:custGeom>
          <a:noFill/>
          <a:ln w="2857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329258" y="799823"/>
            <a:ext cx="5615129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Para </a:t>
            </a:r>
            <a:r>
              <a:rPr lang="en-US" dirty="0" err="1" smtClean="0"/>
              <a:t>efeitos</a:t>
            </a:r>
            <a:r>
              <a:rPr lang="en-US" dirty="0" smtClean="0"/>
              <a:t> de </a:t>
            </a:r>
            <a:r>
              <a:rPr lang="en-US" dirty="0" err="1" smtClean="0"/>
              <a:t>gestão</a:t>
            </a:r>
            <a:r>
              <a:rPr lang="en-US" dirty="0" smtClean="0"/>
              <a:t> o </a:t>
            </a:r>
            <a:r>
              <a:rPr lang="en-US" dirty="0" err="1" smtClean="0"/>
              <a:t>proprietário</a:t>
            </a:r>
            <a:r>
              <a:rPr lang="en-US" dirty="0" smtClean="0"/>
              <a:t> </a:t>
            </a:r>
            <a:r>
              <a:rPr lang="en-US" dirty="0" err="1" smtClean="0"/>
              <a:t>pode</a:t>
            </a:r>
            <a:r>
              <a:rPr lang="en-US" dirty="0" smtClean="0"/>
              <a:t> </a:t>
            </a:r>
            <a:r>
              <a:rPr lang="en-US" dirty="0" err="1" smtClean="0"/>
              <a:t>querer</a:t>
            </a:r>
            <a:r>
              <a:rPr lang="en-US" dirty="0" smtClean="0"/>
              <a:t> </a:t>
            </a:r>
            <a:r>
              <a:rPr lang="en-US" dirty="0" err="1" smtClean="0"/>
              <a:t>focar</a:t>
            </a:r>
            <a:r>
              <a:rPr lang="en-US" dirty="0" smtClean="0"/>
              <a:t>-se </a:t>
            </a:r>
            <a:r>
              <a:rPr lang="en-US" dirty="0" err="1" smtClean="0"/>
              <a:t>em</a:t>
            </a:r>
            <a:r>
              <a:rPr lang="en-US" dirty="0" smtClean="0"/>
              <a:t> </a:t>
            </a:r>
            <a:r>
              <a:rPr lang="en-US" dirty="0" err="1" smtClean="0"/>
              <a:t>determinadas</a:t>
            </a:r>
            <a:r>
              <a:rPr lang="en-US" dirty="0" smtClean="0"/>
              <a:t> </a:t>
            </a:r>
            <a:r>
              <a:rPr lang="en-US" dirty="0" err="1" smtClean="0"/>
              <a:t>variaveis</a:t>
            </a:r>
            <a:r>
              <a:rPr lang="en-US" dirty="0" smtClean="0"/>
              <a:t> </a:t>
            </a:r>
            <a:r>
              <a:rPr lang="en-US" dirty="0" err="1" smtClean="0"/>
              <a:t>ao</a:t>
            </a:r>
            <a:r>
              <a:rPr lang="en-US" dirty="0" smtClean="0"/>
              <a:t> </a:t>
            </a:r>
            <a:r>
              <a:rPr lang="en-US" dirty="0" err="1" smtClean="0"/>
              <a:t>nível</a:t>
            </a:r>
            <a:r>
              <a:rPr lang="en-US" dirty="0" smtClean="0"/>
              <a:t> de </a:t>
            </a:r>
            <a:r>
              <a:rPr lang="en-US" dirty="0" err="1" smtClean="0"/>
              <a:t>cada</a:t>
            </a:r>
            <a:r>
              <a:rPr lang="en-US" dirty="0" smtClean="0"/>
              <a:t> </a:t>
            </a:r>
            <a:r>
              <a:rPr lang="en-US" dirty="0" err="1" smtClean="0"/>
              <a:t>povoamento</a:t>
            </a:r>
            <a:r>
              <a:rPr lang="en-US" dirty="0" smtClean="0"/>
              <a:t>:</a:t>
            </a:r>
          </a:p>
          <a:p>
            <a:endParaRPr lang="en-US" sz="8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 smtClean="0"/>
              <a:t>Número</a:t>
            </a:r>
            <a:r>
              <a:rPr lang="en-US" dirty="0" smtClean="0"/>
              <a:t> de </a:t>
            </a:r>
            <a:r>
              <a:rPr lang="en-US" dirty="0" err="1" smtClean="0"/>
              <a:t>árvores</a:t>
            </a:r>
            <a:r>
              <a:rPr lang="en-US" dirty="0" smtClean="0"/>
              <a:t> </a:t>
            </a:r>
            <a:r>
              <a:rPr lang="en-US" dirty="0" err="1" smtClean="0"/>
              <a:t>por</a:t>
            </a:r>
            <a:r>
              <a:rPr lang="en-US" dirty="0" smtClean="0"/>
              <a:t> hectare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Area basal </a:t>
            </a:r>
            <a:r>
              <a:rPr lang="en-US" dirty="0" err="1" smtClean="0"/>
              <a:t>por</a:t>
            </a:r>
            <a:r>
              <a:rPr lang="en-US" dirty="0"/>
              <a:t> </a:t>
            </a:r>
            <a:r>
              <a:rPr lang="en-US" dirty="0" smtClean="0"/>
              <a:t>hectare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Volume </a:t>
            </a:r>
            <a:r>
              <a:rPr lang="en-US" dirty="0" err="1" smtClean="0"/>
              <a:t>por</a:t>
            </a:r>
            <a:r>
              <a:rPr lang="en-US" dirty="0" smtClean="0"/>
              <a:t> hectare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 smtClean="0"/>
              <a:t>Biomassa</a:t>
            </a:r>
            <a:r>
              <a:rPr lang="en-US" dirty="0" smtClean="0"/>
              <a:t> </a:t>
            </a:r>
            <a:r>
              <a:rPr lang="en-US" dirty="0" err="1" smtClean="0"/>
              <a:t>por</a:t>
            </a:r>
            <a:r>
              <a:rPr lang="en-US" dirty="0" smtClean="0"/>
              <a:t> hectare</a:t>
            </a:r>
            <a:endParaRPr lang="en-US" dirty="0"/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31751" y="3611664"/>
            <a:ext cx="1382810" cy="619880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6633171" y="3226172"/>
            <a:ext cx="1318886" cy="692074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936798" y="3434855"/>
            <a:ext cx="1148568" cy="742462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040779" y="2780705"/>
            <a:ext cx="1165485" cy="536545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20194817">
            <a:off x="7957542" y="624883"/>
            <a:ext cx="3174368" cy="3078940"/>
          </a:xfrm>
          <a:prstGeom prst="rect">
            <a:avLst/>
          </a:prstGeom>
          <a:scene3d>
            <a:camera prst="isometricTopUp"/>
            <a:lightRig rig="threePt" dir="t"/>
          </a:scene3d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341308">
            <a:off x="5513043" y="850783"/>
            <a:ext cx="3286527" cy="1923758"/>
          </a:xfrm>
          <a:prstGeom prst="rect">
            <a:avLst/>
          </a:prstGeom>
          <a:scene3d>
            <a:camera prst="isometricTopUp"/>
            <a:lightRig rig="threePt" dir="t"/>
          </a:scene3d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19848432">
            <a:off x="6801892" y="390206"/>
            <a:ext cx="3253400" cy="3097548"/>
          </a:xfrm>
          <a:prstGeom prst="rect">
            <a:avLst/>
          </a:prstGeom>
          <a:scene3d>
            <a:camera prst="isometricTopUp"/>
            <a:lightRig rig="threePt" dir="t"/>
          </a:scene3d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rot="9563973">
            <a:off x="9126094" y="805078"/>
            <a:ext cx="3496291" cy="2752292"/>
          </a:xfrm>
          <a:prstGeom prst="rect">
            <a:avLst/>
          </a:prstGeom>
          <a:scene3d>
            <a:camera prst="isometricTopUp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32183487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10" grpId="0"/>
      <p:bldP spid="16" grpId="0" animBg="1"/>
      <p:bldP spid="18" grpId="0"/>
      <p:bldP spid="6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312" y="1847735"/>
            <a:ext cx="2071489" cy="20319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3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4115" y="1919743"/>
            <a:ext cx="1961444" cy="18878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449"/>
          <p:cNvPicPr>
            <a:picLocks noChangeAspect="1" noChangeArrowheads="1"/>
          </p:cNvPicPr>
          <p:nvPr/>
        </p:nvPicPr>
        <p:blipFill>
          <a:blip r:embed="rId4" cstate="print"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39644" y="1818011"/>
            <a:ext cx="2104256" cy="19289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/>
          <p:cNvPicPr/>
          <p:nvPr/>
        </p:nvPicPr>
        <p:blipFill>
          <a:blip r:embed="rId5" cstate="print">
            <a:biLevel thresh="75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4328" y="1859022"/>
            <a:ext cx="1944216" cy="1887890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TextBox 7"/>
          <p:cNvSpPr txBox="1"/>
          <p:nvPr/>
        </p:nvSpPr>
        <p:spPr>
          <a:xfrm>
            <a:off x="373642" y="3993465"/>
            <a:ext cx="165482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70C0"/>
                </a:solidFill>
              </a:rPr>
              <a:t>Raio</a:t>
            </a:r>
            <a:r>
              <a:rPr lang="en-US" dirty="0" smtClean="0">
                <a:solidFill>
                  <a:srgbClr val="0070C0"/>
                </a:solidFill>
              </a:rPr>
              <a:t> / </a:t>
            </a:r>
            <a:r>
              <a:rPr lang="en-US" dirty="0" err="1" smtClean="0">
                <a:solidFill>
                  <a:srgbClr val="0070C0"/>
                </a:solidFill>
              </a:rPr>
              <a:t>Área</a:t>
            </a:r>
            <a:r>
              <a:rPr lang="en-US" dirty="0" smtClean="0">
                <a:solidFill>
                  <a:srgbClr val="0070C0"/>
                </a:solidFill>
              </a:rPr>
              <a:t> da </a:t>
            </a:r>
            <a:r>
              <a:rPr lang="en-US" dirty="0" err="1" smtClean="0">
                <a:solidFill>
                  <a:srgbClr val="0070C0"/>
                </a:solidFill>
              </a:rPr>
              <a:t>parcela</a:t>
            </a:r>
            <a:r>
              <a:rPr lang="en-US" dirty="0" smtClean="0">
                <a:solidFill>
                  <a:srgbClr val="0070C0"/>
                </a:solidFill>
              </a:rPr>
              <a:t> (A) pre-</a:t>
            </a:r>
            <a:r>
              <a:rPr lang="en-US" dirty="0" err="1" smtClean="0">
                <a:solidFill>
                  <a:srgbClr val="0070C0"/>
                </a:solidFill>
              </a:rPr>
              <a:t>definidos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 err="1" smtClean="0">
                <a:solidFill>
                  <a:srgbClr val="0070C0"/>
                </a:solidFill>
              </a:rPr>
              <a:t>em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 err="1" smtClean="0">
                <a:solidFill>
                  <a:srgbClr val="0070C0"/>
                </a:solidFill>
              </a:rPr>
              <a:t>gabinete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776329" y="3854965"/>
            <a:ext cx="2957015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70C0"/>
                </a:solidFill>
              </a:rPr>
              <a:t>Raio</a:t>
            </a:r>
            <a:r>
              <a:rPr lang="en-US" dirty="0" smtClean="0">
                <a:solidFill>
                  <a:srgbClr val="0070C0"/>
                </a:solidFill>
              </a:rPr>
              <a:t> / </a:t>
            </a:r>
            <a:r>
              <a:rPr lang="en-US" dirty="0" err="1" smtClean="0">
                <a:solidFill>
                  <a:srgbClr val="0070C0"/>
                </a:solidFill>
              </a:rPr>
              <a:t>Área</a:t>
            </a:r>
            <a:r>
              <a:rPr lang="en-US" dirty="0" smtClean="0">
                <a:solidFill>
                  <a:srgbClr val="0070C0"/>
                </a:solidFill>
              </a:rPr>
              <a:t> da </a:t>
            </a:r>
            <a:r>
              <a:rPr lang="en-US" dirty="0" err="1" smtClean="0">
                <a:solidFill>
                  <a:srgbClr val="0070C0"/>
                </a:solidFill>
              </a:rPr>
              <a:t>parcela</a:t>
            </a: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(</a:t>
            </a:r>
            <a:r>
              <a:rPr lang="en-US" dirty="0">
                <a:solidFill>
                  <a:srgbClr val="0070C0"/>
                </a:solidFill>
              </a:rPr>
              <a:t>A)  </a:t>
            </a:r>
            <a:r>
              <a:rPr lang="en-US" dirty="0" err="1" smtClean="0">
                <a:solidFill>
                  <a:srgbClr val="0070C0"/>
                </a:solidFill>
              </a:rPr>
              <a:t>calculados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 err="1" smtClean="0">
                <a:solidFill>
                  <a:srgbClr val="0070C0"/>
                </a:solidFill>
              </a:rPr>
              <a:t>em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 err="1" smtClean="0">
                <a:solidFill>
                  <a:srgbClr val="0070C0"/>
                </a:solidFill>
              </a:rPr>
              <a:t>gabinete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 err="1" smtClean="0">
                <a:solidFill>
                  <a:srgbClr val="0070C0"/>
                </a:solidFill>
              </a:rPr>
              <a:t>depois</a:t>
            </a:r>
            <a:r>
              <a:rPr lang="en-US" dirty="0" smtClean="0">
                <a:solidFill>
                  <a:srgbClr val="0070C0"/>
                </a:solidFill>
              </a:rPr>
              <a:t> de </a:t>
            </a:r>
            <a:r>
              <a:rPr lang="en-US" b="1" dirty="0" err="1" smtClean="0">
                <a:solidFill>
                  <a:srgbClr val="0070C0"/>
                </a:solidFill>
              </a:rPr>
              <a:t>medida</a:t>
            </a:r>
            <a:r>
              <a:rPr lang="en-US" b="1" dirty="0" smtClean="0">
                <a:solidFill>
                  <a:srgbClr val="0070C0"/>
                </a:solidFill>
              </a:rPr>
              <a:t> no campo a </a:t>
            </a:r>
            <a:r>
              <a:rPr lang="en-US" b="1" dirty="0" err="1" smtClean="0">
                <a:solidFill>
                  <a:srgbClr val="0070C0"/>
                </a:solidFill>
              </a:rPr>
              <a:t>distância</a:t>
            </a:r>
            <a:r>
              <a:rPr lang="en-US" b="1" dirty="0" smtClean="0">
                <a:solidFill>
                  <a:srgbClr val="0070C0"/>
                </a:solidFill>
              </a:rPr>
              <a:t> da ultima </a:t>
            </a:r>
            <a:r>
              <a:rPr lang="en-US" b="1" dirty="0" err="1" smtClean="0">
                <a:solidFill>
                  <a:srgbClr val="0070C0"/>
                </a:solidFill>
              </a:rPr>
              <a:t>árvore</a:t>
            </a:r>
            <a:r>
              <a:rPr lang="en-US" b="1" dirty="0" smtClean="0">
                <a:solidFill>
                  <a:srgbClr val="0070C0"/>
                </a:solidFill>
              </a:rPr>
              <a:t> </a:t>
            </a:r>
            <a:r>
              <a:rPr lang="en-US" b="1" dirty="0" err="1" smtClean="0">
                <a:solidFill>
                  <a:srgbClr val="0070C0"/>
                </a:solidFill>
              </a:rPr>
              <a:t>ao</a:t>
            </a:r>
            <a:r>
              <a:rPr lang="en-US" b="1" dirty="0" smtClean="0">
                <a:solidFill>
                  <a:srgbClr val="0070C0"/>
                </a:solidFill>
              </a:rPr>
              <a:t> </a:t>
            </a:r>
            <a:r>
              <a:rPr lang="en-US" b="1" dirty="0" err="1" smtClean="0">
                <a:solidFill>
                  <a:srgbClr val="0070C0"/>
                </a:solidFill>
              </a:rPr>
              <a:t>centro</a:t>
            </a:r>
            <a:r>
              <a:rPr lang="en-US" b="1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(se nº </a:t>
            </a:r>
            <a:r>
              <a:rPr lang="en-US" dirty="0" err="1" smtClean="0">
                <a:solidFill>
                  <a:srgbClr val="0070C0"/>
                </a:solidFill>
              </a:rPr>
              <a:t>fixo</a:t>
            </a:r>
            <a:r>
              <a:rPr lang="en-US" dirty="0" smtClean="0">
                <a:solidFill>
                  <a:srgbClr val="0070C0"/>
                </a:solidFill>
              </a:rPr>
              <a:t>=6)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616012" y="3993464"/>
            <a:ext cx="207295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70C0"/>
                </a:solidFill>
              </a:rPr>
              <a:t>Raios</a:t>
            </a:r>
            <a:r>
              <a:rPr lang="en-US" dirty="0" smtClean="0">
                <a:solidFill>
                  <a:srgbClr val="0070C0"/>
                </a:solidFill>
              </a:rPr>
              <a:t> / </a:t>
            </a:r>
            <a:r>
              <a:rPr lang="en-US" dirty="0" err="1" smtClean="0">
                <a:solidFill>
                  <a:srgbClr val="0070C0"/>
                </a:solidFill>
              </a:rPr>
              <a:t>Áreas</a:t>
            </a:r>
            <a:r>
              <a:rPr lang="en-US" dirty="0" smtClean="0">
                <a:solidFill>
                  <a:srgbClr val="0070C0"/>
                </a:solidFill>
              </a:rPr>
              <a:t> das </a:t>
            </a:r>
            <a:r>
              <a:rPr lang="en-US" dirty="0" err="1" smtClean="0">
                <a:solidFill>
                  <a:srgbClr val="0070C0"/>
                </a:solidFill>
              </a:rPr>
              <a:t>parcelas</a:t>
            </a:r>
            <a:r>
              <a:rPr lang="en-US" dirty="0">
                <a:solidFill>
                  <a:srgbClr val="0070C0"/>
                </a:solidFill>
              </a:rPr>
              <a:t>  (</a:t>
            </a:r>
            <a:r>
              <a:rPr lang="en-US" dirty="0" smtClean="0">
                <a:solidFill>
                  <a:srgbClr val="0070C0"/>
                </a:solidFill>
              </a:rPr>
              <a:t>A</a:t>
            </a:r>
            <a:r>
              <a:rPr lang="en-US" baseline="-25000" dirty="0" smtClean="0">
                <a:solidFill>
                  <a:srgbClr val="0070C0"/>
                </a:solidFill>
              </a:rPr>
              <a:t>i</a:t>
            </a:r>
            <a:r>
              <a:rPr lang="en-US" dirty="0" smtClean="0">
                <a:solidFill>
                  <a:srgbClr val="0070C0"/>
                </a:solidFill>
              </a:rPr>
              <a:t>)  pre-</a:t>
            </a:r>
            <a:r>
              <a:rPr lang="en-US" dirty="0" err="1" smtClean="0">
                <a:solidFill>
                  <a:srgbClr val="0070C0"/>
                </a:solidFill>
              </a:rPr>
              <a:t>definidos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 err="1" smtClean="0">
                <a:solidFill>
                  <a:srgbClr val="0070C0"/>
                </a:solidFill>
              </a:rPr>
              <a:t>em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 err="1" smtClean="0">
                <a:solidFill>
                  <a:srgbClr val="0070C0"/>
                </a:solidFill>
              </a:rPr>
              <a:t>gabinete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9764358" y="3940222"/>
            <a:ext cx="193546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70C0"/>
                </a:solidFill>
              </a:rPr>
              <a:t>Método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 err="1" smtClean="0">
                <a:solidFill>
                  <a:srgbClr val="0070C0"/>
                </a:solidFill>
              </a:rPr>
              <a:t>abdica</a:t>
            </a:r>
            <a:r>
              <a:rPr lang="en-US" dirty="0" smtClean="0">
                <a:solidFill>
                  <a:srgbClr val="0070C0"/>
                </a:solidFill>
              </a:rPr>
              <a:t> do </a:t>
            </a:r>
            <a:r>
              <a:rPr lang="en-US" dirty="0" err="1" smtClean="0">
                <a:solidFill>
                  <a:srgbClr val="0070C0"/>
                </a:solidFill>
              </a:rPr>
              <a:t>conhecimento</a:t>
            </a:r>
            <a:r>
              <a:rPr lang="en-US" dirty="0" smtClean="0">
                <a:solidFill>
                  <a:srgbClr val="0070C0"/>
                </a:solidFill>
              </a:rPr>
              <a:t> do </a:t>
            </a:r>
            <a:r>
              <a:rPr lang="en-US" dirty="0" err="1" smtClean="0">
                <a:solidFill>
                  <a:srgbClr val="0070C0"/>
                </a:solidFill>
              </a:rPr>
              <a:t>raio</a:t>
            </a:r>
            <a:r>
              <a:rPr lang="en-US" dirty="0" smtClean="0">
                <a:solidFill>
                  <a:srgbClr val="0070C0"/>
                </a:solidFill>
              </a:rPr>
              <a:t> / </a:t>
            </a:r>
            <a:r>
              <a:rPr lang="en-US" dirty="0" err="1" smtClean="0">
                <a:solidFill>
                  <a:srgbClr val="0070C0"/>
                </a:solidFill>
              </a:rPr>
              <a:t>Área</a:t>
            </a:r>
            <a:r>
              <a:rPr lang="en-US" dirty="0" smtClean="0">
                <a:solidFill>
                  <a:srgbClr val="0070C0"/>
                </a:solidFill>
              </a:rPr>
              <a:t> da </a:t>
            </a:r>
            <a:r>
              <a:rPr lang="en-US" dirty="0" err="1" smtClean="0">
                <a:solidFill>
                  <a:srgbClr val="0070C0"/>
                </a:solidFill>
              </a:rPr>
              <a:t>parcela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734328" y="1000138"/>
            <a:ext cx="205483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spcBef>
                <a:spcPct val="0"/>
              </a:spcBef>
              <a:buClr>
                <a:srgbClr val="008000"/>
              </a:buClr>
              <a:defRPr/>
            </a:pPr>
            <a:r>
              <a:rPr lang="pt-PT" b="1" dirty="0" smtClean="0">
                <a:solidFill>
                  <a:schemeClr val="accent4">
                    <a:lumMod val="75000"/>
                  </a:schemeClr>
                </a:solidFill>
              </a:rPr>
              <a:t>Parcela concêntricas</a:t>
            </a:r>
            <a:endParaRPr lang="pt-PT" b="1" dirty="0">
              <a:solidFill>
                <a:schemeClr val="accent4">
                  <a:lumMod val="75000"/>
                </a:schemeClr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9926063" y="960789"/>
            <a:ext cx="149312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spcBef>
                <a:spcPct val="0"/>
              </a:spcBef>
              <a:buClr>
                <a:srgbClr val="008000"/>
              </a:buClr>
              <a:defRPr/>
            </a:pPr>
            <a:r>
              <a:rPr lang="pt-PT" b="1" dirty="0" smtClean="0">
                <a:solidFill>
                  <a:schemeClr val="accent4">
                    <a:lumMod val="75000"/>
                  </a:schemeClr>
                </a:solidFill>
              </a:rPr>
              <a:t>Parcela  </a:t>
            </a:r>
            <a:r>
              <a:rPr lang="pt-PT" b="1" dirty="0" err="1" smtClean="0">
                <a:solidFill>
                  <a:schemeClr val="accent4">
                    <a:lumMod val="75000"/>
                  </a:schemeClr>
                </a:solidFill>
              </a:rPr>
              <a:t>Bitterlich</a:t>
            </a:r>
            <a:endParaRPr lang="pt-PT" b="1" dirty="0">
              <a:solidFill>
                <a:schemeClr val="accent4">
                  <a:lumMod val="75000"/>
                </a:schemeClr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3449562" y="1000137"/>
            <a:ext cx="160361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spcBef>
                <a:spcPct val="0"/>
              </a:spcBef>
              <a:buClr>
                <a:srgbClr val="008000"/>
              </a:buClr>
              <a:defRPr/>
            </a:pPr>
            <a:r>
              <a:rPr lang="pt-PT" b="1" dirty="0" smtClean="0">
                <a:solidFill>
                  <a:schemeClr val="accent4">
                    <a:lumMod val="75000"/>
                  </a:schemeClr>
                </a:solidFill>
              </a:rPr>
              <a:t>Parcela nº fixo </a:t>
            </a:r>
            <a:r>
              <a:rPr lang="pt-PT" b="1" dirty="0">
                <a:solidFill>
                  <a:schemeClr val="accent4">
                    <a:lumMod val="75000"/>
                  </a:schemeClr>
                </a:solidFill>
              </a:rPr>
              <a:t>de </a:t>
            </a:r>
            <a:r>
              <a:rPr lang="pt-PT" b="1" dirty="0" smtClean="0">
                <a:solidFill>
                  <a:schemeClr val="accent4">
                    <a:lumMod val="75000"/>
                  </a:schemeClr>
                </a:solidFill>
              </a:rPr>
              <a:t>árvores</a:t>
            </a:r>
            <a:endParaRPr lang="pt-PT" b="1" dirty="0">
              <a:solidFill>
                <a:schemeClr val="accent4">
                  <a:lumMod val="75000"/>
                </a:schemeClr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424857" y="1000136"/>
            <a:ext cx="160361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spcBef>
                <a:spcPct val="0"/>
              </a:spcBef>
              <a:buClr>
                <a:srgbClr val="008000"/>
              </a:buClr>
              <a:defRPr/>
            </a:pPr>
            <a:r>
              <a:rPr lang="pt-PT" b="1" dirty="0" smtClean="0">
                <a:solidFill>
                  <a:schemeClr val="accent4">
                    <a:lumMod val="75000"/>
                  </a:schemeClr>
                </a:solidFill>
              </a:rPr>
              <a:t>Parcela raio fixo</a:t>
            </a:r>
            <a:endParaRPr lang="pt-PT" b="1" dirty="0">
              <a:solidFill>
                <a:schemeClr val="accent4">
                  <a:lumMod val="75000"/>
                </a:schemeClr>
              </a:solidFill>
            </a:endParaRPr>
          </a:p>
        </p:txBody>
      </p:sp>
      <p:cxnSp>
        <p:nvCxnSpPr>
          <p:cNvPr id="17" name="Straight Arrow Connector 16"/>
          <p:cNvCxnSpPr/>
          <p:nvPr/>
        </p:nvCxnSpPr>
        <p:spPr>
          <a:xfrm>
            <a:off x="1201055" y="2696034"/>
            <a:ext cx="455358" cy="764498"/>
          </a:xfrm>
          <a:prstGeom prst="straightConnector1">
            <a:avLst/>
          </a:prstGeom>
          <a:ln w="12700"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19" name="Oval 18"/>
          <p:cNvSpPr/>
          <p:nvPr/>
        </p:nvSpPr>
        <p:spPr>
          <a:xfrm>
            <a:off x="4251368" y="2103922"/>
            <a:ext cx="275873" cy="262327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4620868" y="2313818"/>
            <a:ext cx="352269" cy="322684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3972932" y="2475160"/>
            <a:ext cx="108000" cy="108000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4252747" y="2710005"/>
            <a:ext cx="36000" cy="36000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531686" y="2782461"/>
            <a:ext cx="252000" cy="252000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Oval 28"/>
          <p:cNvSpPr/>
          <p:nvPr/>
        </p:nvSpPr>
        <p:spPr>
          <a:xfrm>
            <a:off x="3785526" y="3005629"/>
            <a:ext cx="252000" cy="252000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3670586" y="2647005"/>
            <a:ext cx="162000" cy="162000"/>
          </a:xfrm>
          <a:prstGeom prst="ellipse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8" name="Straight Arrow Connector 17"/>
          <p:cNvCxnSpPr>
            <a:stCxn id="22" idx="0"/>
          </p:cNvCxnSpPr>
          <p:nvPr/>
        </p:nvCxnSpPr>
        <p:spPr>
          <a:xfrm flipH="1">
            <a:off x="3911526" y="2710005"/>
            <a:ext cx="359221" cy="421624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</p:cxnSp>
      <p:pic>
        <p:nvPicPr>
          <p:cNvPr id="39" name="Picture 5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115" y="5742570"/>
            <a:ext cx="1486354" cy="636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" name="Picture 5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7959" y="5742570"/>
            <a:ext cx="1486354" cy="636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" name="Picture 40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2251" y="5742570"/>
            <a:ext cx="4028367" cy="636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" name="Rectangle 41"/>
          <p:cNvSpPr/>
          <p:nvPr/>
        </p:nvSpPr>
        <p:spPr>
          <a:xfrm>
            <a:off x="6044240" y="5578845"/>
            <a:ext cx="1143544" cy="864730"/>
          </a:xfrm>
          <a:prstGeom prst="rect">
            <a:avLst/>
          </a:prstGeom>
          <a:noFill/>
          <a:ln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7310657" y="5578845"/>
            <a:ext cx="1143544" cy="864730"/>
          </a:xfrm>
          <a:prstGeom prst="rect">
            <a:avLst/>
          </a:prstGeom>
          <a:noFill/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/>
          <p:cNvSpPr/>
          <p:nvPr/>
        </p:nvSpPr>
        <p:spPr>
          <a:xfrm>
            <a:off x="8589208" y="5578845"/>
            <a:ext cx="1143544" cy="864730"/>
          </a:xfrm>
          <a:prstGeom prst="rect">
            <a:avLst/>
          </a:prstGeom>
          <a:noFill/>
          <a:ln>
            <a:solidFill>
              <a:schemeClr val="accent4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6734328" y="1868486"/>
            <a:ext cx="1944216" cy="1878426"/>
          </a:xfrm>
          <a:prstGeom prst="ellipse">
            <a:avLst/>
          </a:prstGeom>
          <a:solidFill>
            <a:schemeClr val="accent4">
              <a:lumMod val="50000"/>
              <a:alpha val="4902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6949462" y="2114259"/>
            <a:ext cx="1504739" cy="1392052"/>
          </a:xfrm>
          <a:prstGeom prst="ellipse">
            <a:avLst/>
          </a:prstGeom>
          <a:solidFill>
            <a:srgbClr val="BF9000">
              <a:alpha val="49020"/>
            </a:srgbClr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Oval 44"/>
          <p:cNvSpPr/>
          <p:nvPr/>
        </p:nvSpPr>
        <p:spPr>
          <a:xfrm>
            <a:off x="7210904" y="2328808"/>
            <a:ext cx="958735" cy="938430"/>
          </a:xfrm>
          <a:prstGeom prst="ellipse">
            <a:avLst/>
          </a:prstGeom>
          <a:solidFill>
            <a:srgbClr val="FFC000">
              <a:alpha val="49020"/>
            </a:srgbClr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10373194" y="5841932"/>
            <a:ext cx="83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i="1" dirty="0" smtClean="0"/>
              <a:t>G = k*n</a:t>
            </a:r>
            <a:endParaRPr lang="en-US" sz="1600" i="1" dirty="0"/>
          </a:p>
        </p:txBody>
      </p:sp>
      <p:sp>
        <p:nvSpPr>
          <p:cNvPr id="49" name="TextBox 48"/>
          <p:cNvSpPr txBox="1"/>
          <p:nvPr/>
        </p:nvSpPr>
        <p:spPr>
          <a:xfrm>
            <a:off x="0" y="111512"/>
            <a:ext cx="121919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 err="1" smtClean="0"/>
              <a:t>Tipos</a:t>
            </a:r>
            <a:r>
              <a:rPr lang="en-US" sz="2400" b="1" dirty="0" smtClean="0"/>
              <a:t> de </a:t>
            </a:r>
            <a:r>
              <a:rPr lang="en-US" sz="2400" b="1" dirty="0" err="1" smtClean="0"/>
              <a:t>parcelas</a:t>
            </a:r>
            <a:r>
              <a:rPr lang="en-US" sz="2400" b="1" dirty="0" smtClean="0"/>
              <a:t>, as </a:t>
            </a:r>
            <a:r>
              <a:rPr lang="en-US" sz="2400" b="1" dirty="0" err="1" smtClean="0"/>
              <a:t>suas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áreas</a:t>
            </a:r>
            <a:r>
              <a:rPr lang="en-US" sz="2400" b="1" dirty="0" smtClean="0"/>
              <a:t> e </a:t>
            </a:r>
            <a:r>
              <a:rPr lang="en-US" sz="2400" b="1" dirty="0" err="1" smtClean="0"/>
              <a:t>váriáveis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por</a:t>
            </a:r>
            <a:r>
              <a:rPr lang="en-US" sz="2400" b="1" dirty="0" smtClean="0"/>
              <a:t> ha</a:t>
            </a:r>
            <a:endParaRPr lang="en-US" sz="2400" b="1" dirty="0"/>
          </a:p>
        </p:txBody>
      </p:sp>
    </p:spTree>
    <p:extLst>
      <p:ext uri="{BB962C8B-B14F-4D97-AF65-F5344CB8AC3E}">
        <p14:creationId xmlns:p14="http://schemas.microsoft.com/office/powerpoint/2010/main" val="81822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  <p:bldP spid="19" grpId="0" animBg="1"/>
      <p:bldP spid="20" grpId="0" animBg="1"/>
      <p:bldP spid="21" grpId="0" animBg="1"/>
      <p:bldP spid="23" grpId="0" animBg="1"/>
      <p:bldP spid="29" grpId="0" animBg="1"/>
      <p:bldP spid="30" grpId="0" animBg="1"/>
      <p:bldP spid="42" grpId="0" animBg="1"/>
      <p:bldP spid="43" grpId="0" animBg="1"/>
      <p:bldP spid="44" grpId="0" animBg="1"/>
      <p:bldP spid="47" grpId="0" animBg="1"/>
      <p:bldP spid="46" grpId="0" animBg="1"/>
      <p:bldP spid="45" grpId="0" animBg="1"/>
      <p:bldP spid="48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" name="TextBox 721"/>
          <p:cNvSpPr txBox="1"/>
          <p:nvPr/>
        </p:nvSpPr>
        <p:spPr>
          <a:xfrm>
            <a:off x="820951" y="0"/>
            <a:ext cx="39709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cap="all" dirty="0" err="1" smtClean="0"/>
              <a:t>Amostragem</a:t>
            </a:r>
            <a:r>
              <a:rPr lang="en-US" b="1" cap="all" dirty="0" smtClean="0"/>
              <a:t> simples </a:t>
            </a:r>
            <a:r>
              <a:rPr lang="en-US" b="1" cap="all" dirty="0" err="1" smtClean="0"/>
              <a:t>quantitativa</a:t>
            </a:r>
            <a:endParaRPr lang="en-US" b="1" cap="all" dirty="0"/>
          </a:p>
        </p:txBody>
      </p:sp>
      <p:graphicFrame>
        <p:nvGraphicFramePr>
          <p:cNvPr id="7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28756401"/>
              </p:ext>
            </p:extLst>
          </p:nvPr>
        </p:nvGraphicFramePr>
        <p:xfrm>
          <a:off x="1074317" y="3551755"/>
          <a:ext cx="4152900" cy="650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74" name="Equation" r:id="rId3" imgW="2761562" imgH="434120" progId="Equation.3">
                  <p:embed/>
                </p:oleObj>
              </mc:Choice>
              <mc:Fallback>
                <p:oleObj name="Equation" r:id="rId3" imgW="2761562" imgH="434120" progId="Equation.3">
                  <p:embed/>
                  <p:pic>
                    <p:nvPicPr>
                      <p:cNvPr id="13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74317" y="3551755"/>
                        <a:ext cx="4152900" cy="650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/>
          <p:cNvSpPr/>
          <p:nvPr/>
        </p:nvSpPr>
        <p:spPr>
          <a:xfrm>
            <a:off x="1862096" y="3551755"/>
            <a:ext cx="850392" cy="636404"/>
          </a:xfrm>
          <a:prstGeom prst="rect">
            <a:avLst/>
          </a:prstGeom>
          <a:noFill/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862096" y="3182423"/>
            <a:ext cx="8503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err="1" smtClean="0">
                <a:solidFill>
                  <a:schemeClr val="accent6"/>
                </a:solidFill>
              </a:rPr>
              <a:t>Erro</a:t>
            </a:r>
            <a:endParaRPr lang="en-US" dirty="0">
              <a:solidFill>
                <a:schemeClr val="accent6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/>
              <p:cNvSpPr txBox="1"/>
              <p:nvPr/>
            </p:nvSpPr>
            <p:spPr>
              <a:xfrm>
                <a:off x="3345520" y="4202630"/>
                <a:ext cx="289274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>
                    <a:solidFill>
                      <a:schemeClr val="accent6">
                        <a:lumMod val="75000"/>
                      </a:schemeClr>
                    </a:solidFill>
                  </a:rPr>
                  <a:t>Erro% </a:t>
                </a:r>
                <a:r>
                  <a:rPr lang="en-US" dirty="0" smtClean="0"/>
                  <a:t> = 100 X (</a:t>
                </a:r>
                <a:r>
                  <a:rPr lang="en-US" dirty="0" err="1" smtClean="0">
                    <a:solidFill>
                      <a:schemeClr val="accent6"/>
                    </a:solidFill>
                  </a:rPr>
                  <a:t>Erro</a:t>
                </a:r>
                <a:r>
                  <a:rPr lang="en-US" dirty="0" smtClean="0">
                    <a:solidFill>
                      <a:schemeClr val="accent6"/>
                    </a:solidFill>
                  </a:rPr>
                  <a:t> /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i="1" smtClean="0">
                            <a:solidFill>
                              <a:schemeClr val="accent6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i="1" smtClean="0">
                                <a:solidFill>
                                  <a:schemeClr val="accent6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sty m:val="p"/>
                              </m:rPr>
                              <a:rPr lang="en-US" b="0" i="0" smtClean="0">
                                <a:solidFill>
                                  <a:schemeClr val="accent6"/>
                                </a:solidFill>
                                <a:latin typeface="Cambria Math" panose="02040503050406030204" pitchFamily="18" charset="0"/>
                              </a:rPr>
                              <m:t>X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b="0" i="0" smtClean="0">
                                <a:solidFill>
                                  <a:schemeClr val="accent6"/>
                                </a:solidFill>
                                <a:latin typeface="Cambria Math" panose="02040503050406030204" pitchFamily="18" charset="0"/>
                              </a:rPr>
                              <m:t>n</m:t>
                            </m:r>
                          </m:sub>
                        </m:sSub>
                      </m:e>
                    </m:acc>
                  </m:oMath>
                </a14:m>
                <a:r>
                  <a:rPr lang="en-US" dirty="0" smtClean="0">
                    <a:solidFill>
                      <a:schemeClr val="accent6"/>
                    </a:solidFill>
                  </a:rPr>
                  <a:t>) </a:t>
                </a:r>
                <a:endParaRPr lang="en-US" dirty="0">
                  <a:solidFill>
                    <a:schemeClr val="accent6"/>
                  </a:solidFill>
                </a:endParaRPr>
              </a:p>
            </p:txBody>
          </p:sp>
        </mc:Choice>
        <mc:Fallback xmlns="">
          <p:sp>
            <p:nvSpPr>
              <p:cNvPr id="10" name="TextBox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45520" y="4202630"/>
                <a:ext cx="2892749" cy="369332"/>
              </a:xfrm>
              <a:prstGeom prst="rect">
                <a:avLst/>
              </a:prstGeom>
              <a:blipFill>
                <a:blip r:embed="rId5"/>
                <a:stretch>
                  <a:fillRect t="-8197" b="-2459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1" name="Picture 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9050" y="5915079"/>
            <a:ext cx="839146" cy="376169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29258" y="5025756"/>
            <a:ext cx="767020" cy="402487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13557" y="5456610"/>
            <a:ext cx="598423" cy="386835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17696" y="6313465"/>
            <a:ext cx="790854" cy="364079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Table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508549839"/>
                  </p:ext>
                </p:extLst>
              </p:nvPr>
            </p:nvGraphicFramePr>
            <p:xfrm>
              <a:off x="1104217" y="4663439"/>
              <a:ext cx="4912537" cy="2049581"/>
            </p:xfrm>
            <a:graphic>
              <a:graphicData uri="http://schemas.openxmlformats.org/drawingml/2006/table">
                <a:tbl>
                  <a:tblPr firstRow="1" bandRow="1">
                    <a:tableStyleId>{93296810-A885-4BE3-A3E7-6D5BEEA58F35}</a:tableStyleId>
                  </a:tblPr>
                  <a:tblGrid>
                    <a:gridCol w="701791">
                      <a:extLst>
                        <a:ext uri="{9D8B030D-6E8A-4147-A177-3AD203B41FA5}">
                          <a16:colId xmlns:a16="http://schemas.microsoft.com/office/drawing/2014/main" val="3658235793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2314912795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1434490834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1459925315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1993288452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3525206804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2831647772"/>
                        </a:ext>
                      </a:extLst>
                    </a:gridCol>
                  </a:tblGrid>
                  <a:tr h="40943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dirty="0" smtClean="0">
                              <a:solidFill>
                                <a:schemeClr val="bg1"/>
                              </a:solidFill>
                            </a:rPr>
                            <a:t>n</a:t>
                          </a:r>
                        </a:p>
                        <a:p>
                          <a:pPr algn="ctr"/>
                          <a:r>
                            <a:rPr lang="en-US" sz="900" b="0" dirty="0" smtClean="0">
                              <a:solidFill>
                                <a:schemeClr val="bg1"/>
                              </a:solidFill>
                            </a:rPr>
                            <a:t>(</a:t>
                          </a:r>
                          <a:r>
                            <a:rPr lang="en-US" sz="900" b="0" dirty="0" err="1" smtClean="0">
                              <a:solidFill>
                                <a:schemeClr val="bg1"/>
                              </a:solidFill>
                            </a:rPr>
                            <a:t>count_id</a:t>
                          </a:r>
                          <a:r>
                            <a:rPr lang="en-US" sz="900" b="0" dirty="0" smtClean="0">
                              <a:solidFill>
                                <a:schemeClr val="bg1"/>
                              </a:solidFill>
                            </a:rPr>
                            <a:t>)</a:t>
                          </a:r>
                          <a:endParaRPr lang="en-US" sz="900" b="0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 xmlns:m="http://schemas.openxmlformats.org/officeDocument/2006/math">
                              <m:acc>
                                <m:accPr>
                                  <m:chr m:val="̅"/>
                                  <m:ctrlPr>
                                    <a:rPr lang="en-US" sz="1200" b="0" i="1" smtClean="0">
                                      <a:solidFill>
                                        <a:schemeClr val="bg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sz="1200" b="0" i="0" smtClean="0">
                                      <a:solidFill>
                                        <a:schemeClr val="bg1"/>
                                      </a:solidFill>
                                      <a:latin typeface="Cambria Math" panose="02040503050406030204" pitchFamily="18" charset="0"/>
                                    </a:rPr>
                                    <m:t>N</m:t>
                                  </m:r>
                                </m:e>
                              </m:acc>
                            </m:oMath>
                          </a14:m>
                          <a:r>
                            <a:rPr lang="en-US" sz="1200" b="0" dirty="0" smtClean="0">
                              <a:solidFill>
                                <a:schemeClr val="bg1"/>
                              </a:solidFill>
                            </a:rPr>
                            <a:t>    </a:t>
                          </a:r>
                          <a:r>
                            <a:rPr lang="en-US" sz="900" b="0" dirty="0" smtClean="0">
                              <a:solidFill>
                                <a:schemeClr val="bg1"/>
                              </a:solidFill>
                            </a:rPr>
                            <a:t>avg(N_ha)</a:t>
                          </a:r>
                          <a:endParaRPr lang="en-US" sz="900" b="0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/>
                            <a:t>S</a:t>
                          </a:r>
                          <a:r>
                            <a:rPr lang="en-US" sz="1200" baseline="-25000" dirty="0" smtClean="0"/>
                            <a:t>N              </a:t>
                          </a:r>
                          <a:r>
                            <a:rPr lang="en-US" sz="900" b="0" baseline="0" dirty="0" err="1" smtClean="0"/>
                            <a:t>std</a:t>
                          </a:r>
                          <a:r>
                            <a:rPr lang="en-US" sz="900" b="0" baseline="0" dirty="0" smtClean="0"/>
                            <a:t>( </a:t>
                          </a:r>
                          <a:r>
                            <a:rPr lang="en-US" sz="900" b="0" baseline="0" dirty="0" err="1" smtClean="0"/>
                            <a:t>N_ha</a:t>
                          </a:r>
                          <a:r>
                            <a:rPr lang="en-US" sz="900" b="0" baseline="0" dirty="0" smtClean="0"/>
                            <a:t>)</a:t>
                          </a:r>
                          <a:endParaRPr lang="en-US" sz="900" b="0" baseline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 xmlns:m="http://schemas.openxmlformats.org/officeDocument/2006/math">
                              <m:acc>
                                <m:accPr>
                                  <m:chr m:val="̅"/>
                                  <m:ctrlPr>
                                    <a:rPr lang="en-US" sz="1200" b="0" i="1" smtClean="0">
                                      <a:solidFill>
                                        <a:schemeClr val="bg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sz="1200" b="0" i="0" smtClean="0">
                                      <a:solidFill>
                                        <a:schemeClr val="bg1"/>
                                      </a:solidFill>
                                      <a:latin typeface="Cambria Math" panose="02040503050406030204" pitchFamily="18" charset="0"/>
                                    </a:rPr>
                                    <m:t>G</m:t>
                                  </m:r>
                                </m:e>
                              </m:acc>
                            </m:oMath>
                          </a14:m>
                          <a:r>
                            <a:rPr lang="en-US" sz="1200" b="0" dirty="0" smtClean="0">
                              <a:solidFill>
                                <a:schemeClr val="bg1"/>
                              </a:solidFill>
                            </a:rPr>
                            <a:t>    </a:t>
                          </a:r>
                          <a:r>
                            <a:rPr lang="en-US" sz="900" b="0" dirty="0" smtClean="0">
                              <a:solidFill>
                                <a:schemeClr val="bg1"/>
                              </a:solidFill>
                            </a:rPr>
                            <a:t>avg(G_ha)</a:t>
                          </a:r>
                          <a:endParaRPr lang="en-US" sz="900" b="0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/>
                            <a:t>S</a:t>
                          </a:r>
                          <a:r>
                            <a:rPr lang="en-US" sz="1200" baseline="-25000" dirty="0" smtClean="0"/>
                            <a:t>G              </a:t>
                          </a:r>
                          <a:r>
                            <a:rPr lang="en-US" sz="900" b="0" baseline="0" dirty="0" err="1" smtClean="0"/>
                            <a:t>std</a:t>
                          </a:r>
                          <a:r>
                            <a:rPr lang="en-US" sz="900" b="0" baseline="0" dirty="0" smtClean="0"/>
                            <a:t>( </a:t>
                          </a:r>
                          <a:r>
                            <a:rPr lang="en-US" sz="900" b="0" baseline="0" dirty="0" err="1" smtClean="0"/>
                            <a:t>G_ha</a:t>
                          </a:r>
                          <a:r>
                            <a:rPr lang="en-US" sz="900" b="0" baseline="0" dirty="0" smtClean="0"/>
                            <a:t>)</a:t>
                          </a:r>
                          <a:endParaRPr lang="en-US" sz="900" b="0" baseline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14:m>
                            <m:oMath xmlns:m="http://schemas.openxmlformats.org/officeDocument/2006/math">
                              <m:acc>
                                <m:accPr>
                                  <m:chr m:val="̅"/>
                                  <m:ctrlPr>
                                    <a:rPr lang="en-US" sz="1200" b="0" i="1" smtClean="0">
                                      <a:solidFill>
                                        <a:schemeClr val="bg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sz="1200" b="0" i="0" smtClean="0">
                                      <a:solidFill>
                                        <a:schemeClr val="bg1"/>
                                      </a:solidFill>
                                      <a:latin typeface="Cambria Math" panose="02040503050406030204" pitchFamily="18" charset="0"/>
                                    </a:rPr>
                                    <m:t>V</m:t>
                                  </m:r>
                                </m:e>
                              </m:acc>
                            </m:oMath>
                          </a14:m>
                          <a:r>
                            <a:rPr lang="en-US" sz="1200" b="0" dirty="0" smtClean="0">
                              <a:solidFill>
                                <a:schemeClr val="bg1"/>
                              </a:solidFill>
                            </a:rPr>
                            <a:t>    </a:t>
                          </a:r>
                          <a:r>
                            <a:rPr lang="en-US" sz="900" b="0" dirty="0" smtClean="0">
                              <a:solidFill>
                                <a:schemeClr val="bg1"/>
                              </a:solidFill>
                            </a:rPr>
                            <a:t>avg(V_ha)</a:t>
                          </a:r>
                          <a:endParaRPr lang="en-US" sz="900" b="0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/>
                            <a:t>S</a:t>
                          </a:r>
                          <a:r>
                            <a:rPr lang="en-US" sz="1200" baseline="-25000" dirty="0" smtClean="0"/>
                            <a:t>V              </a:t>
                          </a:r>
                          <a:r>
                            <a:rPr lang="en-US" sz="900" b="0" baseline="0" dirty="0" err="1" smtClean="0"/>
                            <a:t>std</a:t>
                          </a:r>
                          <a:r>
                            <a:rPr lang="en-US" sz="900" b="0" baseline="0" dirty="0" smtClean="0"/>
                            <a:t>( </a:t>
                          </a:r>
                          <a:r>
                            <a:rPr lang="en-US" sz="900" b="0" baseline="0" dirty="0" err="1" smtClean="0"/>
                            <a:t>V_ha</a:t>
                          </a:r>
                          <a:r>
                            <a:rPr lang="en-US" sz="900" b="0" baseline="0" dirty="0" smtClean="0"/>
                            <a:t>)</a:t>
                          </a:r>
                          <a:endParaRPr lang="en-US" sz="900" b="0" baseline="0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319554522"/>
                      </a:ext>
                    </a:extLst>
                  </a:tr>
                  <a:tr h="40943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</a:rPr>
                            <a:t>5</a:t>
                          </a:r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4092370664"/>
                      </a:ext>
                    </a:extLst>
                  </a:tr>
                  <a:tr h="40943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</a:rPr>
                            <a:t>11</a:t>
                          </a:r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371622931"/>
                      </a:ext>
                    </a:extLst>
                  </a:tr>
                  <a:tr h="40943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</a:rPr>
                            <a:t>12</a:t>
                          </a:r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181516357"/>
                      </a:ext>
                    </a:extLst>
                  </a:tr>
                  <a:tr h="40943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</a:rPr>
                            <a:t>22</a:t>
                          </a:r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29061246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Table 3"/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508549839"/>
                  </p:ext>
                </p:extLst>
              </p:nvPr>
            </p:nvGraphicFramePr>
            <p:xfrm>
              <a:off x="1104217" y="4663439"/>
              <a:ext cx="4912537" cy="2049581"/>
            </p:xfrm>
            <a:graphic>
              <a:graphicData uri="http://schemas.openxmlformats.org/drawingml/2006/table">
                <a:tbl>
                  <a:tblPr firstRow="1" bandRow="1">
                    <a:tableStyleId>{93296810-A885-4BE3-A3E7-6D5BEEA58F35}</a:tableStyleId>
                  </a:tblPr>
                  <a:tblGrid>
                    <a:gridCol w="701791">
                      <a:extLst>
                        <a:ext uri="{9D8B030D-6E8A-4147-A177-3AD203B41FA5}">
                          <a16:colId xmlns:a16="http://schemas.microsoft.com/office/drawing/2014/main" val="3658235793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2314912795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1434490834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1459925315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1993288452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3525206804"/>
                        </a:ext>
                      </a:extLst>
                    </a:gridCol>
                    <a:gridCol w="701791">
                      <a:extLst>
                        <a:ext uri="{9D8B030D-6E8A-4147-A177-3AD203B41FA5}">
                          <a16:colId xmlns:a16="http://schemas.microsoft.com/office/drawing/2014/main" val="2831647772"/>
                        </a:ext>
                      </a:extLst>
                    </a:gridCol>
                  </a:tblGrid>
                  <a:tr h="411861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b="0" dirty="0" smtClean="0">
                              <a:solidFill>
                                <a:schemeClr val="bg1"/>
                              </a:solidFill>
                            </a:rPr>
                            <a:t>n</a:t>
                          </a:r>
                        </a:p>
                        <a:p>
                          <a:pPr algn="ctr"/>
                          <a:r>
                            <a:rPr lang="en-US" sz="900" b="0" dirty="0" smtClean="0">
                              <a:solidFill>
                                <a:schemeClr val="bg1"/>
                              </a:solidFill>
                            </a:rPr>
                            <a:t>(</a:t>
                          </a:r>
                          <a:r>
                            <a:rPr lang="en-US" sz="900" b="0" dirty="0" err="1" smtClean="0">
                              <a:solidFill>
                                <a:schemeClr val="bg1"/>
                              </a:solidFill>
                            </a:rPr>
                            <a:t>count_id</a:t>
                          </a:r>
                          <a:r>
                            <a:rPr lang="en-US" sz="900" b="0" dirty="0" smtClean="0">
                              <a:solidFill>
                                <a:schemeClr val="bg1"/>
                              </a:solidFill>
                            </a:rPr>
                            <a:t>)</a:t>
                          </a:r>
                          <a:endParaRPr lang="en-US" sz="900" b="0" dirty="0">
                            <a:solidFill>
                              <a:schemeClr val="bg1"/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100000" t="-1471" r="-500000" b="-40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/>
                            <a:t>S</a:t>
                          </a:r>
                          <a:r>
                            <a:rPr lang="en-US" sz="1200" baseline="-25000" dirty="0" smtClean="0"/>
                            <a:t>N              </a:t>
                          </a:r>
                          <a:r>
                            <a:rPr lang="en-US" sz="900" b="0" baseline="0" dirty="0" err="1" smtClean="0"/>
                            <a:t>std</a:t>
                          </a:r>
                          <a:r>
                            <a:rPr lang="en-US" sz="900" b="0" baseline="0" dirty="0" smtClean="0"/>
                            <a:t>( </a:t>
                          </a:r>
                          <a:r>
                            <a:rPr lang="en-US" sz="900" b="0" baseline="0" dirty="0" err="1" smtClean="0"/>
                            <a:t>N_ha</a:t>
                          </a:r>
                          <a:r>
                            <a:rPr lang="en-US" sz="900" b="0" baseline="0" dirty="0" smtClean="0"/>
                            <a:t>)</a:t>
                          </a:r>
                          <a:endParaRPr lang="en-US" sz="900" b="0" baseline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301739" t="-1471" r="-304348" b="-40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/>
                            <a:t>S</a:t>
                          </a:r>
                          <a:r>
                            <a:rPr lang="en-US" sz="1200" baseline="-25000" dirty="0" smtClean="0"/>
                            <a:t>G              </a:t>
                          </a:r>
                          <a:r>
                            <a:rPr lang="en-US" sz="900" b="0" baseline="0" dirty="0" err="1" smtClean="0"/>
                            <a:t>std</a:t>
                          </a:r>
                          <a:r>
                            <a:rPr lang="en-US" sz="900" b="0" baseline="0" dirty="0" smtClean="0"/>
                            <a:t>( </a:t>
                          </a:r>
                          <a:r>
                            <a:rPr lang="en-US" sz="900" b="0" baseline="0" dirty="0" err="1" smtClean="0"/>
                            <a:t>G_ha</a:t>
                          </a:r>
                          <a:r>
                            <a:rPr lang="en-US" sz="900" b="0" baseline="0" dirty="0" smtClean="0"/>
                            <a:t>)</a:t>
                          </a:r>
                          <a:endParaRPr lang="en-US" sz="900" b="0" baseline="0" dirty="0"/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anchor="ctr">
                        <a:blipFill>
                          <a:blip r:embed="rId10"/>
                          <a:stretch>
                            <a:fillRect l="-497414" t="-1471" r="-102586" b="-400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/>
                            <a:t>S</a:t>
                          </a:r>
                          <a:r>
                            <a:rPr lang="en-US" sz="1200" baseline="-25000" dirty="0" smtClean="0"/>
                            <a:t>V              </a:t>
                          </a:r>
                          <a:r>
                            <a:rPr lang="en-US" sz="900" b="0" baseline="0" dirty="0" err="1" smtClean="0"/>
                            <a:t>std</a:t>
                          </a:r>
                          <a:r>
                            <a:rPr lang="en-US" sz="900" b="0" baseline="0" dirty="0" smtClean="0"/>
                            <a:t>( </a:t>
                          </a:r>
                          <a:r>
                            <a:rPr lang="en-US" sz="900" b="0" baseline="0" dirty="0" err="1" smtClean="0"/>
                            <a:t>V_ha</a:t>
                          </a:r>
                          <a:r>
                            <a:rPr lang="en-US" sz="900" b="0" baseline="0" dirty="0" smtClean="0"/>
                            <a:t>)</a:t>
                          </a:r>
                          <a:endParaRPr lang="en-US" sz="900" b="0" baseline="0" dirty="0"/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319554522"/>
                      </a:ext>
                    </a:extLst>
                  </a:tr>
                  <a:tr h="40943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</a:rPr>
                            <a:t>5</a:t>
                          </a:r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4092370664"/>
                      </a:ext>
                    </a:extLst>
                  </a:tr>
                  <a:tr h="40943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</a:rPr>
                            <a:t>11</a:t>
                          </a:r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3371622931"/>
                      </a:ext>
                    </a:extLst>
                  </a:tr>
                  <a:tr h="40943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</a:rPr>
                            <a:t>12</a:t>
                          </a:r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1181516357"/>
                      </a:ext>
                    </a:extLst>
                  </a:tr>
                  <a:tr h="40943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200" dirty="0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</a:rPr>
                            <a:t>22</a:t>
                          </a:r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200" dirty="0">
                            <a:solidFill>
                              <a:schemeClr val="accent6">
                                <a:lumMod val="75000"/>
                              </a:schemeClr>
                            </a:solidFill>
                          </a:endParaRPr>
                        </a:p>
                      </a:txBody>
                      <a:tcPr anchor="ctr"/>
                    </a:tc>
                    <a:extLst>
                      <a:ext uri="{0D108BD9-81ED-4DB2-BD59-A6C34878D82A}">
                        <a16:rowId xmlns:a16="http://schemas.microsoft.com/office/drawing/2014/main" val="290612462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16" name="Rectangle 15"/>
          <p:cNvSpPr/>
          <p:nvPr/>
        </p:nvSpPr>
        <p:spPr>
          <a:xfrm>
            <a:off x="1407003" y="3558551"/>
            <a:ext cx="273987" cy="644079"/>
          </a:xfrm>
          <a:prstGeom prst="rect">
            <a:avLst/>
          </a:prstGeom>
          <a:noFill/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/>
          <p:cNvSpPr txBox="1"/>
          <p:nvPr/>
        </p:nvSpPr>
        <p:spPr>
          <a:xfrm>
            <a:off x="1113743" y="3232463"/>
            <a:ext cx="8503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err="1" smtClean="0">
                <a:solidFill>
                  <a:schemeClr val="accent6"/>
                </a:solidFill>
              </a:rPr>
              <a:t>média</a:t>
            </a:r>
            <a:endParaRPr lang="en-US" dirty="0">
              <a:solidFill>
                <a:schemeClr val="accent6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6016754" y="5193045"/>
            <a:ext cx="6424942" cy="1264028"/>
            <a:chOff x="5891843" y="5052756"/>
            <a:chExt cx="6424942" cy="1264028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TextBox 18"/>
                <p:cNvSpPr txBox="1"/>
                <p:nvPr/>
              </p:nvSpPr>
              <p:spPr>
                <a:xfrm>
                  <a:off x="5891843" y="5052756"/>
                  <a:ext cx="6424942" cy="37548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 err="1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Erro</a:t>
                  </a:r>
                  <a:r>
                    <a:rPr lang="en-US" dirty="0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%_</a:t>
                  </a:r>
                  <a:r>
                    <a:rPr lang="en-US" dirty="0" err="1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N_ha</a:t>
                  </a:r>
                  <a:r>
                    <a:rPr lang="en-US" dirty="0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 </a:t>
                  </a:r>
                  <a:r>
                    <a:rPr lang="en-US" dirty="0" smtClean="0"/>
                    <a:t> = 100 X [ 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t_student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 * 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std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(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N_ha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) / 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sqrt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 (11)</a:t>
                  </a:r>
                  <a:r>
                    <a:rPr lang="en-US" dirty="0" smtClean="0"/>
                    <a:t>] /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 </a:t>
                  </a:r>
                  <a14:m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i="1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sty m:val="p"/>
                            </m:rPr>
                            <a:rPr lang="en-US" b="0" i="0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N</m:t>
                          </m:r>
                          <m:r>
                            <a:rPr lang="en-US" b="0" i="0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_</m:t>
                          </m:r>
                          <m:r>
                            <m:rPr>
                              <m:sty m:val="p"/>
                            </m:rPr>
                            <a:rPr lang="en-US" b="0" i="0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ha</m:t>
                          </m:r>
                        </m:e>
                      </m:acc>
                    </m:oMath>
                  </a14:m>
                  <a:r>
                    <a:rPr lang="en-US" dirty="0" smtClean="0">
                      <a:solidFill>
                        <a:schemeClr val="accent6"/>
                      </a:solidFill>
                    </a:rPr>
                    <a:t>) </a:t>
                  </a:r>
                  <a:endParaRPr lang="en-US" dirty="0">
                    <a:solidFill>
                      <a:schemeClr val="accent6"/>
                    </a:solidFill>
                  </a:endParaRPr>
                </a:p>
              </p:txBody>
            </p:sp>
          </mc:Choice>
          <mc:Fallback xmlns="">
            <p:sp>
              <p:nvSpPr>
                <p:cNvPr id="19" name="TextBox 18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91843" y="5052756"/>
                  <a:ext cx="6424942" cy="375487"/>
                </a:xfrm>
                <a:prstGeom prst="rect">
                  <a:avLst/>
                </a:prstGeom>
                <a:blipFill>
                  <a:blip r:embed="rId11"/>
                  <a:stretch>
                    <a:fillRect t="-8197" b="-2623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TextBox 19"/>
                <p:cNvSpPr txBox="1"/>
                <p:nvPr/>
              </p:nvSpPr>
              <p:spPr>
                <a:xfrm>
                  <a:off x="5891843" y="5495683"/>
                  <a:ext cx="6424942" cy="37548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Erro%_</a:t>
                  </a:r>
                  <a:r>
                    <a:rPr lang="en-US" dirty="0" err="1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G_ha</a:t>
                  </a:r>
                  <a:r>
                    <a:rPr lang="en-US" dirty="0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 </a:t>
                  </a:r>
                  <a:r>
                    <a:rPr lang="en-US" dirty="0" smtClean="0"/>
                    <a:t> = 100 X [ 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t_student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 * 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std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(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G_ha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) / 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sqrt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 (11)</a:t>
                  </a:r>
                  <a:r>
                    <a:rPr lang="en-US" dirty="0" smtClean="0"/>
                    <a:t>] /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 </a:t>
                  </a:r>
                  <a14:m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i="1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sty m:val="p"/>
                            </m:rPr>
                            <a:rPr lang="en-US" b="0" i="0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G</m:t>
                          </m:r>
                          <m:r>
                            <a:rPr lang="en-US" b="0" i="0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_</m:t>
                          </m:r>
                          <m:r>
                            <m:rPr>
                              <m:sty m:val="p"/>
                            </m:rPr>
                            <a:rPr lang="en-US" b="0" i="0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ha</m:t>
                          </m:r>
                        </m:e>
                      </m:acc>
                    </m:oMath>
                  </a14:m>
                  <a:r>
                    <a:rPr lang="en-US" dirty="0" smtClean="0">
                      <a:solidFill>
                        <a:schemeClr val="accent6"/>
                      </a:solidFill>
                    </a:rPr>
                    <a:t>) </a:t>
                  </a:r>
                  <a:endParaRPr lang="en-US" dirty="0">
                    <a:solidFill>
                      <a:schemeClr val="accent6"/>
                    </a:solidFill>
                  </a:endParaRPr>
                </a:p>
              </p:txBody>
            </p:sp>
          </mc:Choice>
          <mc:Fallback xmlns="">
            <p:sp>
              <p:nvSpPr>
                <p:cNvPr id="20" name="TextBox 19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91843" y="5495683"/>
                  <a:ext cx="6424942" cy="375487"/>
                </a:xfrm>
                <a:prstGeom prst="rect">
                  <a:avLst/>
                </a:prstGeom>
                <a:blipFill>
                  <a:blip r:embed="rId12"/>
                  <a:stretch>
                    <a:fillRect t="-8197" b="-2623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" name="TextBox 20"/>
                <p:cNvSpPr txBox="1"/>
                <p:nvPr/>
              </p:nvSpPr>
              <p:spPr>
                <a:xfrm>
                  <a:off x="5891843" y="5941297"/>
                  <a:ext cx="6424942" cy="37548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dirty="0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Erro%_</a:t>
                  </a:r>
                  <a:r>
                    <a:rPr lang="en-US" dirty="0" err="1">
                      <a:solidFill>
                        <a:schemeClr val="accent6">
                          <a:lumMod val="75000"/>
                        </a:schemeClr>
                      </a:solidFill>
                    </a:rPr>
                    <a:t>V</a:t>
                  </a:r>
                  <a:r>
                    <a:rPr lang="en-US" dirty="0" err="1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_ha</a:t>
                  </a:r>
                  <a:r>
                    <a:rPr lang="en-US" dirty="0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 </a:t>
                  </a:r>
                  <a:r>
                    <a:rPr lang="en-US" dirty="0" smtClean="0"/>
                    <a:t> = 100 X [ 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t_student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 * 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std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(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V_ha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) / </a:t>
                  </a:r>
                  <a:r>
                    <a:rPr lang="en-US" dirty="0" err="1" smtClean="0">
                      <a:solidFill>
                        <a:schemeClr val="accent6"/>
                      </a:solidFill>
                    </a:rPr>
                    <a:t>sqrt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 (11)</a:t>
                  </a:r>
                  <a:r>
                    <a:rPr lang="en-US" dirty="0" smtClean="0"/>
                    <a:t>] /</a:t>
                  </a:r>
                  <a:r>
                    <a:rPr lang="en-US" dirty="0" smtClean="0">
                      <a:solidFill>
                        <a:schemeClr val="accent6"/>
                      </a:solidFill>
                    </a:rPr>
                    <a:t> </a:t>
                  </a:r>
                  <a14:m>
                    <m:oMath xmlns:m="http://schemas.openxmlformats.org/officeDocument/2006/math">
                      <m:acc>
                        <m:accPr>
                          <m:chr m:val="̅"/>
                          <m:ctrlPr>
                            <a:rPr lang="en-US" i="1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m:rPr>
                              <m:sty m:val="p"/>
                            </m:rPr>
                            <a:rPr lang="en-US" b="0" i="0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V</m:t>
                          </m:r>
                          <m:r>
                            <a:rPr lang="en-US" b="0" i="0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_</m:t>
                          </m:r>
                          <m:r>
                            <m:rPr>
                              <m:sty m:val="p"/>
                            </m:rPr>
                            <a:rPr lang="en-US" b="0" i="0" smtClean="0">
                              <a:solidFill>
                                <a:schemeClr val="accent6"/>
                              </a:solidFill>
                              <a:latin typeface="Cambria Math" panose="02040503050406030204" pitchFamily="18" charset="0"/>
                            </a:rPr>
                            <m:t>ha</m:t>
                          </m:r>
                        </m:e>
                      </m:acc>
                    </m:oMath>
                  </a14:m>
                  <a:r>
                    <a:rPr lang="en-US" dirty="0" smtClean="0">
                      <a:solidFill>
                        <a:schemeClr val="accent6"/>
                      </a:solidFill>
                    </a:rPr>
                    <a:t>) </a:t>
                  </a:r>
                  <a:endParaRPr lang="en-US" dirty="0">
                    <a:solidFill>
                      <a:schemeClr val="accent6"/>
                    </a:solidFill>
                  </a:endParaRPr>
                </a:p>
              </p:txBody>
            </p:sp>
          </mc:Choice>
          <mc:Fallback xmlns="">
            <p:sp>
              <p:nvSpPr>
                <p:cNvPr id="21" name="TextBox 20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891843" y="5941297"/>
                  <a:ext cx="6424942" cy="375487"/>
                </a:xfrm>
                <a:prstGeom prst="rect">
                  <a:avLst/>
                </a:prstGeom>
                <a:blipFill>
                  <a:blip r:embed="rId13"/>
                  <a:stretch>
                    <a:fillRect t="-8197" b="-2623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6" name="Freeform 5"/>
          <p:cNvSpPr/>
          <p:nvPr/>
        </p:nvSpPr>
        <p:spPr>
          <a:xfrm>
            <a:off x="138023" y="5184476"/>
            <a:ext cx="12068354" cy="1285336"/>
          </a:xfrm>
          <a:custGeom>
            <a:avLst/>
            <a:gdLst>
              <a:gd name="connsiteX0" fmla="*/ 966158 w 12068354"/>
              <a:gd name="connsiteY0" fmla="*/ 293298 h 1285336"/>
              <a:gd name="connsiteX1" fmla="*/ 5978105 w 12068354"/>
              <a:gd name="connsiteY1" fmla="*/ 293298 h 1285336"/>
              <a:gd name="connsiteX2" fmla="*/ 5969479 w 12068354"/>
              <a:gd name="connsiteY2" fmla="*/ 8627 h 1285336"/>
              <a:gd name="connsiteX3" fmla="*/ 12059728 w 12068354"/>
              <a:gd name="connsiteY3" fmla="*/ 0 h 1285336"/>
              <a:gd name="connsiteX4" fmla="*/ 12068354 w 12068354"/>
              <a:gd name="connsiteY4" fmla="*/ 1250831 h 1285336"/>
              <a:gd name="connsiteX5" fmla="*/ 5969479 w 12068354"/>
              <a:gd name="connsiteY5" fmla="*/ 1285336 h 1285336"/>
              <a:gd name="connsiteX6" fmla="*/ 5969479 w 12068354"/>
              <a:gd name="connsiteY6" fmla="*/ 681487 h 1285336"/>
              <a:gd name="connsiteX7" fmla="*/ 0 w 12068354"/>
              <a:gd name="connsiteY7" fmla="*/ 698740 h 1285336"/>
              <a:gd name="connsiteX8" fmla="*/ 0 w 12068354"/>
              <a:gd name="connsiteY8" fmla="*/ 232914 h 1285336"/>
              <a:gd name="connsiteX9" fmla="*/ 1009290 w 12068354"/>
              <a:gd name="connsiteY9" fmla="*/ 267419 h 1285336"/>
              <a:gd name="connsiteX10" fmla="*/ 966158 w 12068354"/>
              <a:gd name="connsiteY10" fmla="*/ 293298 h 1285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068354" h="1285336">
                <a:moveTo>
                  <a:pt x="966158" y="293298"/>
                </a:moveTo>
                <a:lnTo>
                  <a:pt x="5978105" y="293298"/>
                </a:lnTo>
                <a:lnTo>
                  <a:pt x="5969479" y="8627"/>
                </a:lnTo>
                <a:lnTo>
                  <a:pt x="12059728" y="0"/>
                </a:lnTo>
                <a:cubicBezTo>
                  <a:pt x="12062603" y="416944"/>
                  <a:pt x="12065479" y="833887"/>
                  <a:pt x="12068354" y="1250831"/>
                </a:cubicBezTo>
                <a:lnTo>
                  <a:pt x="5969479" y="1285336"/>
                </a:lnTo>
                <a:lnTo>
                  <a:pt x="5969479" y="681487"/>
                </a:lnTo>
                <a:lnTo>
                  <a:pt x="0" y="698740"/>
                </a:lnTo>
                <a:lnTo>
                  <a:pt x="0" y="232914"/>
                </a:lnTo>
                <a:lnTo>
                  <a:pt x="1009290" y="267419"/>
                </a:lnTo>
                <a:lnTo>
                  <a:pt x="966158" y="293298"/>
                </a:lnTo>
                <a:close/>
              </a:path>
            </a:pathLst>
          </a:custGeom>
          <a:noFill/>
          <a:ln w="2857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10817525" y="6488668"/>
            <a:ext cx="8243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0070C0"/>
                </a:solidFill>
              </a:rPr>
              <a:t>…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29258" y="799823"/>
            <a:ext cx="5615129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Para </a:t>
            </a:r>
            <a:r>
              <a:rPr lang="en-US" dirty="0" err="1" smtClean="0"/>
              <a:t>efeitos</a:t>
            </a:r>
            <a:r>
              <a:rPr lang="en-US" dirty="0" smtClean="0"/>
              <a:t> de </a:t>
            </a:r>
            <a:r>
              <a:rPr lang="en-US" dirty="0" err="1" smtClean="0"/>
              <a:t>gestão</a:t>
            </a:r>
            <a:r>
              <a:rPr lang="en-US" dirty="0" smtClean="0"/>
              <a:t> o </a:t>
            </a:r>
            <a:r>
              <a:rPr lang="en-US" dirty="0" err="1" smtClean="0"/>
              <a:t>proprietário</a:t>
            </a:r>
            <a:r>
              <a:rPr lang="en-US" dirty="0" smtClean="0"/>
              <a:t> </a:t>
            </a:r>
            <a:r>
              <a:rPr lang="en-US" dirty="0" err="1" smtClean="0"/>
              <a:t>pode</a:t>
            </a:r>
            <a:r>
              <a:rPr lang="en-US" dirty="0" smtClean="0"/>
              <a:t> </a:t>
            </a:r>
            <a:r>
              <a:rPr lang="en-US" dirty="0" err="1" smtClean="0"/>
              <a:t>querer</a:t>
            </a:r>
            <a:r>
              <a:rPr lang="en-US" dirty="0" smtClean="0"/>
              <a:t> </a:t>
            </a:r>
            <a:r>
              <a:rPr lang="en-US" dirty="0" err="1" smtClean="0"/>
              <a:t>focar</a:t>
            </a:r>
            <a:r>
              <a:rPr lang="en-US" dirty="0" smtClean="0"/>
              <a:t>-se </a:t>
            </a:r>
            <a:r>
              <a:rPr lang="en-US" dirty="0" err="1" smtClean="0"/>
              <a:t>em</a:t>
            </a:r>
            <a:r>
              <a:rPr lang="en-US" dirty="0" smtClean="0"/>
              <a:t> </a:t>
            </a:r>
            <a:r>
              <a:rPr lang="en-US" dirty="0" err="1" smtClean="0"/>
              <a:t>determinadas</a:t>
            </a:r>
            <a:r>
              <a:rPr lang="en-US" dirty="0" smtClean="0"/>
              <a:t> </a:t>
            </a:r>
            <a:r>
              <a:rPr lang="en-US" dirty="0" err="1" smtClean="0"/>
              <a:t>variaveis</a:t>
            </a:r>
            <a:r>
              <a:rPr lang="en-US" dirty="0" smtClean="0"/>
              <a:t> </a:t>
            </a:r>
            <a:r>
              <a:rPr lang="en-US" dirty="0" err="1" smtClean="0"/>
              <a:t>ao</a:t>
            </a:r>
            <a:r>
              <a:rPr lang="en-US" dirty="0" smtClean="0"/>
              <a:t> </a:t>
            </a:r>
            <a:r>
              <a:rPr lang="en-US" dirty="0" err="1" smtClean="0"/>
              <a:t>nível</a:t>
            </a:r>
            <a:r>
              <a:rPr lang="en-US" dirty="0" smtClean="0"/>
              <a:t> de </a:t>
            </a:r>
            <a:r>
              <a:rPr lang="en-US" dirty="0" err="1" smtClean="0"/>
              <a:t>cada</a:t>
            </a:r>
            <a:r>
              <a:rPr lang="en-US" dirty="0" smtClean="0"/>
              <a:t> </a:t>
            </a:r>
            <a:r>
              <a:rPr lang="en-US" dirty="0" err="1" smtClean="0"/>
              <a:t>povoamento</a:t>
            </a:r>
            <a:r>
              <a:rPr lang="en-US" dirty="0" smtClean="0"/>
              <a:t>:</a:t>
            </a:r>
          </a:p>
          <a:p>
            <a:endParaRPr lang="en-US" sz="8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 smtClean="0"/>
              <a:t>Número</a:t>
            </a:r>
            <a:r>
              <a:rPr lang="en-US" dirty="0" smtClean="0"/>
              <a:t> de </a:t>
            </a:r>
            <a:r>
              <a:rPr lang="en-US" dirty="0" err="1" smtClean="0"/>
              <a:t>árvores</a:t>
            </a:r>
            <a:r>
              <a:rPr lang="en-US" dirty="0" smtClean="0"/>
              <a:t> </a:t>
            </a:r>
            <a:r>
              <a:rPr lang="en-US" dirty="0" err="1" smtClean="0"/>
              <a:t>por</a:t>
            </a:r>
            <a:r>
              <a:rPr lang="en-US" dirty="0" smtClean="0"/>
              <a:t> hectare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Area basal </a:t>
            </a:r>
            <a:r>
              <a:rPr lang="en-US" dirty="0" err="1" smtClean="0"/>
              <a:t>por</a:t>
            </a:r>
            <a:r>
              <a:rPr lang="en-US" dirty="0"/>
              <a:t> </a:t>
            </a:r>
            <a:r>
              <a:rPr lang="en-US" dirty="0" smtClean="0"/>
              <a:t>hectare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Volume </a:t>
            </a:r>
            <a:r>
              <a:rPr lang="en-US" dirty="0" err="1" smtClean="0"/>
              <a:t>por</a:t>
            </a:r>
            <a:r>
              <a:rPr lang="en-US" dirty="0" smtClean="0"/>
              <a:t> hectare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 smtClean="0"/>
              <a:t>Biomassa</a:t>
            </a:r>
            <a:r>
              <a:rPr lang="en-US" dirty="0" smtClean="0"/>
              <a:t> </a:t>
            </a:r>
            <a:r>
              <a:rPr lang="en-US" dirty="0" err="1" smtClean="0"/>
              <a:t>por</a:t>
            </a:r>
            <a:r>
              <a:rPr lang="en-US" dirty="0" smtClean="0"/>
              <a:t> hectare</a:t>
            </a:r>
            <a:endParaRPr lang="en-US" dirty="0"/>
          </a:p>
        </p:txBody>
      </p:sp>
      <p:pic>
        <p:nvPicPr>
          <p:cNvPr id="29" name="Picture 2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68327" y="3611664"/>
            <a:ext cx="1382810" cy="619880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6669747" y="3226172"/>
            <a:ext cx="1318886" cy="692074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973374" y="3434855"/>
            <a:ext cx="1148568" cy="742462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077355" y="2780705"/>
            <a:ext cx="1165485" cy="53654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20194817">
            <a:off x="7994118" y="624883"/>
            <a:ext cx="3174368" cy="3078940"/>
          </a:xfrm>
          <a:prstGeom prst="rect">
            <a:avLst/>
          </a:prstGeom>
          <a:scene3d>
            <a:camera prst="isometricTopUp"/>
            <a:lightRig rig="threePt" dir="t"/>
          </a:scene3d>
        </p:spPr>
      </p:pic>
      <p:pic>
        <p:nvPicPr>
          <p:cNvPr id="43" name="Picture 4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1341308">
            <a:off x="5549619" y="850783"/>
            <a:ext cx="3286527" cy="1923758"/>
          </a:xfrm>
          <a:prstGeom prst="rect">
            <a:avLst/>
          </a:prstGeom>
          <a:scene3d>
            <a:camera prst="isometricTopUp"/>
            <a:lightRig rig="threePt" dir="t"/>
          </a:scene3d>
        </p:spPr>
      </p:pic>
      <p:pic>
        <p:nvPicPr>
          <p:cNvPr id="44" name="Picture 43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 rot="19848432">
            <a:off x="6838468" y="390206"/>
            <a:ext cx="3253400" cy="3097548"/>
          </a:xfrm>
          <a:prstGeom prst="rect">
            <a:avLst/>
          </a:prstGeom>
          <a:scene3d>
            <a:camera prst="isometricTopUp"/>
            <a:lightRig rig="threePt" dir="t"/>
          </a:scene3d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 rot="9563973">
            <a:off x="9162670" y="805078"/>
            <a:ext cx="3496291" cy="2752292"/>
          </a:xfrm>
          <a:prstGeom prst="rect">
            <a:avLst/>
          </a:prstGeom>
          <a:scene3d>
            <a:camera prst="isometricTopUp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810770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" name="TextBox 722"/>
          <p:cNvSpPr txBox="1"/>
          <p:nvPr/>
        </p:nvSpPr>
        <p:spPr>
          <a:xfrm>
            <a:off x="269050" y="17121"/>
            <a:ext cx="5545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cap="all" dirty="0" err="1" smtClean="0"/>
              <a:t>Amostragem</a:t>
            </a:r>
            <a:r>
              <a:rPr lang="en-US" b="1" cap="all" dirty="0" smtClean="0"/>
              <a:t> </a:t>
            </a:r>
            <a:r>
              <a:rPr lang="en-US" b="1" cap="all" dirty="0" err="1" smtClean="0"/>
              <a:t>estratificada</a:t>
            </a:r>
            <a:r>
              <a:rPr lang="en-US" b="1" cap="all" dirty="0" smtClean="0"/>
              <a:t> </a:t>
            </a:r>
            <a:r>
              <a:rPr lang="en-US" b="1" cap="all" dirty="0" err="1" smtClean="0"/>
              <a:t>quantitativa</a:t>
            </a:r>
            <a:endParaRPr lang="en-US" b="1" cap="all" dirty="0"/>
          </a:p>
        </p:txBody>
      </p:sp>
      <p:pic>
        <p:nvPicPr>
          <p:cNvPr id="726" name="Picture 72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6069" y="1946394"/>
            <a:ext cx="6567892" cy="3694440"/>
          </a:xfrm>
          <a:prstGeom prst="rect">
            <a:avLst/>
          </a:prstGeom>
        </p:spPr>
      </p:pic>
      <p:graphicFrame>
        <p:nvGraphicFramePr>
          <p:cNvPr id="26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80247806"/>
              </p:ext>
            </p:extLst>
          </p:nvPr>
        </p:nvGraphicFramePr>
        <p:xfrm>
          <a:off x="9458841" y="302171"/>
          <a:ext cx="1490216" cy="79958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5" name="Equation" r:id="rId4" imgW="901309" imgH="482391" progId="Equation.3">
                  <p:embed/>
                </p:oleObj>
              </mc:Choice>
              <mc:Fallback>
                <p:oleObj name="Equation" r:id="rId4" imgW="901309" imgH="482391" progId="Equation.3">
                  <p:embed/>
                  <p:pic>
                    <p:nvPicPr>
                      <p:cNvPr id="38919" name="Object 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458841" y="302171"/>
                        <a:ext cx="1490216" cy="799585"/>
                      </a:xfrm>
                      <a:prstGeom prst="rect">
                        <a:avLst/>
                      </a:prstGeom>
                      <a:noFill/>
                      <a:ex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7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719832893"/>
              </p:ext>
            </p:extLst>
          </p:nvPr>
        </p:nvGraphicFramePr>
        <p:xfrm>
          <a:off x="6091448" y="224881"/>
          <a:ext cx="2485532" cy="876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6" name="Equation" r:id="rId6" imgW="1651000" imgH="584200" progId="Equation.3">
                  <p:embed/>
                </p:oleObj>
              </mc:Choice>
              <mc:Fallback>
                <p:oleObj name="Equation" r:id="rId6" imgW="1651000" imgH="584200" progId="Equation.3">
                  <p:embed/>
                  <p:pic>
                    <p:nvPicPr>
                      <p:cNvPr id="38921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91448" y="224881"/>
                        <a:ext cx="2485532" cy="876875"/>
                      </a:xfrm>
                      <a:prstGeom prst="rect">
                        <a:avLst/>
                      </a:prstGeom>
                      <a:noFill/>
                      <a:ex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8" name="Object 1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3326393"/>
              </p:ext>
            </p:extLst>
          </p:nvPr>
        </p:nvGraphicFramePr>
        <p:xfrm>
          <a:off x="9649839" y="2604681"/>
          <a:ext cx="1782753" cy="56795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7" name="Equation" r:id="rId8" imgW="837836" imgH="266584" progId="Equation.3">
                  <p:embed/>
                </p:oleObj>
              </mc:Choice>
              <mc:Fallback>
                <p:oleObj name="Equation" r:id="rId8" imgW="837836" imgH="266584" progId="Equation.3">
                  <p:embed/>
                  <p:pic>
                    <p:nvPicPr>
                      <p:cNvPr id="38923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649839" y="2604681"/>
                        <a:ext cx="1782753" cy="567957"/>
                      </a:xfrm>
                      <a:prstGeom prst="rect">
                        <a:avLst/>
                      </a:prstGeom>
                      <a:noFill/>
                      <a:extLst/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9" name="Object 1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56866710"/>
              </p:ext>
            </p:extLst>
          </p:nvPr>
        </p:nvGraphicFramePr>
        <p:xfrm>
          <a:off x="9866571" y="3536950"/>
          <a:ext cx="2014170" cy="91385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8" name="Equation" r:id="rId10" imgW="927100" imgH="419100" progId="Equation.3">
                  <p:embed/>
                </p:oleObj>
              </mc:Choice>
              <mc:Fallback>
                <p:oleObj name="Equation" r:id="rId10" imgW="927100" imgH="419100" progId="Equation.3">
                  <p:embed/>
                  <p:pic>
                    <p:nvPicPr>
                      <p:cNvPr id="38925" name="Object 1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866571" y="3536950"/>
                        <a:ext cx="2014170" cy="913857"/>
                      </a:xfrm>
                      <a:prstGeom prst="rect">
                        <a:avLst/>
                      </a:prstGeom>
                      <a:noFill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30" name="TextBox 29"/>
          <p:cNvSpPr txBox="1"/>
          <p:nvPr/>
        </p:nvSpPr>
        <p:spPr>
          <a:xfrm>
            <a:off x="7794087" y="1210805"/>
            <a:ext cx="434729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i="1" dirty="0" err="1" smtClean="0">
                <a:solidFill>
                  <a:schemeClr val="accent3">
                    <a:lumMod val="75000"/>
                  </a:schemeClr>
                </a:solidFill>
              </a:rPr>
              <a:t>Média</a:t>
            </a:r>
            <a:r>
              <a:rPr lang="en-US" sz="1600" b="1" i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n-US" sz="1600" b="1" i="1" dirty="0" err="1" smtClean="0">
                <a:solidFill>
                  <a:schemeClr val="accent3">
                    <a:lumMod val="75000"/>
                  </a:schemeClr>
                </a:solidFill>
              </a:rPr>
              <a:t>ponderada</a:t>
            </a:r>
            <a:r>
              <a:rPr lang="en-US" sz="1600" b="1" i="1" dirty="0" smtClean="0">
                <a:solidFill>
                  <a:schemeClr val="accent3">
                    <a:lumMod val="75000"/>
                  </a:schemeClr>
                </a:solidFill>
              </a:rPr>
              <a:t>:</a:t>
            </a:r>
          </a:p>
          <a:p>
            <a:endParaRPr lang="en-US" sz="800" i="1" dirty="0" smtClean="0">
              <a:solidFill>
                <a:schemeClr val="accent3">
                  <a:lumMod val="75000"/>
                </a:schemeClr>
              </a:solidFill>
            </a:endParaRPr>
          </a:p>
          <a:p>
            <a:r>
              <a:rPr lang="en-US" sz="1600" i="1" dirty="0" smtClean="0">
                <a:solidFill>
                  <a:srgbClr val="0070C0"/>
                </a:solidFill>
              </a:rPr>
              <a:t>P</a:t>
            </a:r>
            <a:r>
              <a:rPr lang="en-US" sz="1600" i="1" baseline="-25000" dirty="0" smtClean="0">
                <a:solidFill>
                  <a:srgbClr val="0070C0"/>
                </a:solidFill>
              </a:rPr>
              <a:t>1</a:t>
            </a:r>
            <a:r>
              <a:rPr lang="en-US" sz="1600" i="1" dirty="0" smtClean="0">
                <a:solidFill>
                  <a:schemeClr val="accent3">
                    <a:lumMod val="75000"/>
                  </a:schemeClr>
                </a:solidFill>
              </a:rPr>
              <a:t>*</a:t>
            </a:r>
            <a:r>
              <a:rPr lang="en-US" sz="1600" i="1" dirty="0" smtClean="0">
                <a:solidFill>
                  <a:schemeClr val="accent4"/>
                </a:solidFill>
              </a:rPr>
              <a:t>V</a:t>
            </a:r>
            <a:r>
              <a:rPr lang="en-US" sz="1600" i="1" baseline="-25000" dirty="0" smtClean="0">
                <a:solidFill>
                  <a:schemeClr val="accent4"/>
                </a:solidFill>
              </a:rPr>
              <a:t>1</a:t>
            </a:r>
            <a:r>
              <a:rPr lang="en-US" sz="1600" i="1" dirty="0" smtClean="0">
                <a:solidFill>
                  <a:schemeClr val="accent3">
                    <a:lumMod val="75000"/>
                  </a:schemeClr>
                </a:solidFill>
              </a:rPr>
              <a:t> + </a:t>
            </a:r>
            <a:r>
              <a:rPr lang="en-US" sz="1600" i="1" dirty="0" smtClean="0">
                <a:solidFill>
                  <a:srgbClr val="0070C0"/>
                </a:solidFill>
              </a:rPr>
              <a:t>P</a:t>
            </a:r>
            <a:r>
              <a:rPr lang="en-US" sz="1600" i="1" baseline="-25000" dirty="0" smtClean="0">
                <a:solidFill>
                  <a:srgbClr val="0070C0"/>
                </a:solidFill>
              </a:rPr>
              <a:t>2</a:t>
            </a:r>
            <a:r>
              <a:rPr lang="en-US" sz="1600" i="1" dirty="0" smtClean="0">
                <a:solidFill>
                  <a:schemeClr val="accent3">
                    <a:lumMod val="75000"/>
                  </a:schemeClr>
                </a:solidFill>
              </a:rPr>
              <a:t>*</a:t>
            </a:r>
            <a:r>
              <a:rPr lang="en-US" sz="1600" i="1" dirty="0" smtClean="0">
                <a:solidFill>
                  <a:schemeClr val="accent4"/>
                </a:solidFill>
              </a:rPr>
              <a:t>V</a:t>
            </a:r>
            <a:r>
              <a:rPr lang="en-US" sz="1600" i="1" baseline="-25000" dirty="0" smtClean="0">
                <a:solidFill>
                  <a:schemeClr val="accent4"/>
                </a:solidFill>
              </a:rPr>
              <a:t>2</a:t>
            </a:r>
            <a:r>
              <a:rPr lang="en-US" sz="1600" i="1" baseline="-25000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n-US" sz="1600" i="1" dirty="0" smtClean="0">
                <a:solidFill>
                  <a:schemeClr val="accent3">
                    <a:lumMod val="75000"/>
                  </a:schemeClr>
                </a:solidFill>
              </a:rPr>
              <a:t>+ </a:t>
            </a:r>
            <a:r>
              <a:rPr lang="en-US" sz="1600" i="1" dirty="0" smtClean="0">
                <a:solidFill>
                  <a:srgbClr val="0070C0"/>
                </a:solidFill>
              </a:rPr>
              <a:t>P</a:t>
            </a:r>
            <a:r>
              <a:rPr lang="en-US" sz="1600" i="1" baseline="-25000" dirty="0" smtClean="0">
                <a:solidFill>
                  <a:srgbClr val="0070C0"/>
                </a:solidFill>
              </a:rPr>
              <a:t>3</a:t>
            </a:r>
            <a:r>
              <a:rPr lang="en-US" sz="1600" i="1" dirty="0" smtClean="0">
                <a:solidFill>
                  <a:schemeClr val="accent3">
                    <a:lumMod val="75000"/>
                  </a:schemeClr>
                </a:solidFill>
              </a:rPr>
              <a:t>*</a:t>
            </a:r>
            <a:r>
              <a:rPr lang="en-US" sz="1600" i="1" dirty="0" smtClean="0">
                <a:solidFill>
                  <a:schemeClr val="accent4"/>
                </a:solidFill>
              </a:rPr>
              <a:t>V</a:t>
            </a:r>
            <a:r>
              <a:rPr lang="en-US" sz="1600" i="1" baseline="-25000" dirty="0" smtClean="0">
                <a:solidFill>
                  <a:schemeClr val="accent4"/>
                </a:solidFill>
              </a:rPr>
              <a:t>3 </a:t>
            </a:r>
            <a:r>
              <a:rPr lang="en-US" sz="1600" i="1" dirty="0">
                <a:solidFill>
                  <a:schemeClr val="accent3">
                    <a:lumMod val="75000"/>
                  </a:schemeClr>
                </a:solidFill>
              </a:rPr>
              <a:t>+ </a:t>
            </a:r>
            <a:r>
              <a:rPr lang="en-US" sz="1600" i="1" dirty="0" smtClean="0">
                <a:solidFill>
                  <a:srgbClr val="0070C0"/>
                </a:solidFill>
              </a:rPr>
              <a:t>P</a:t>
            </a:r>
            <a:r>
              <a:rPr lang="en-US" sz="1600" i="1" baseline="-25000" dirty="0" smtClean="0">
                <a:solidFill>
                  <a:srgbClr val="0070C0"/>
                </a:solidFill>
              </a:rPr>
              <a:t>4</a:t>
            </a:r>
            <a:r>
              <a:rPr lang="en-US" sz="1600" i="1" dirty="0" smtClean="0">
                <a:solidFill>
                  <a:schemeClr val="accent3">
                    <a:lumMod val="75000"/>
                  </a:schemeClr>
                </a:solidFill>
              </a:rPr>
              <a:t>*</a:t>
            </a:r>
            <a:r>
              <a:rPr lang="en-US" sz="1600" i="1" dirty="0" smtClean="0">
                <a:solidFill>
                  <a:schemeClr val="accent4"/>
                </a:solidFill>
              </a:rPr>
              <a:t>V</a:t>
            </a:r>
            <a:r>
              <a:rPr lang="en-US" sz="1600" i="1" baseline="-25000" dirty="0" smtClean="0">
                <a:solidFill>
                  <a:schemeClr val="accent4"/>
                </a:solidFill>
              </a:rPr>
              <a:t>4</a:t>
            </a:r>
            <a:endParaRPr lang="en-US" sz="1600" i="1" baseline="-25000" dirty="0">
              <a:solidFill>
                <a:schemeClr val="accent4"/>
              </a:solidFill>
            </a:endParaRPr>
          </a:p>
          <a:p>
            <a:r>
              <a:rPr lang="en-US" sz="1600" i="1" dirty="0" smtClean="0">
                <a:solidFill>
                  <a:srgbClr val="0070C0"/>
                </a:solidFill>
              </a:rPr>
              <a:t>18/70 </a:t>
            </a:r>
            <a:r>
              <a:rPr lang="en-US" sz="1600" i="1" dirty="0" smtClean="0">
                <a:solidFill>
                  <a:schemeClr val="accent3">
                    <a:lumMod val="75000"/>
                  </a:schemeClr>
                </a:solidFill>
              </a:rPr>
              <a:t>* </a:t>
            </a:r>
            <a:r>
              <a:rPr lang="en-US" sz="1600" i="1" dirty="0" smtClean="0">
                <a:solidFill>
                  <a:schemeClr val="accent4"/>
                </a:solidFill>
              </a:rPr>
              <a:t>V</a:t>
            </a:r>
            <a:r>
              <a:rPr lang="en-US" sz="1600" i="1" baseline="-25000" dirty="0" smtClean="0">
                <a:solidFill>
                  <a:schemeClr val="accent4"/>
                </a:solidFill>
              </a:rPr>
              <a:t>1</a:t>
            </a:r>
            <a:r>
              <a:rPr lang="en-US" sz="1600" i="1" baseline="-25000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n-US" sz="1600" i="1" dirty="0" smtClean="0">
                <a:solidFill>
                  <a:schemeClr val="accent3">
                    <a:lumMod val="75000"/>
                  </a:schemeClr>
                </a:solidFill>
              </a:rPr>
              <a:t>+ </a:t>
            </a:r>
            <a:r>
              <a:rPr lang="en-US" sz="1600" i="1" dirty="0" smtClean="0">
                <a:solidFill>
                  <a:srgbClr val="0070C0"/>
                </a:solidFill>
              </a:rPr>
              <a:t>17/70</a:t>
            </a:r>
            <a:r>
              <a:rPr lang="en-US" sz="1600" i="1" dirty="0" smtClean="0">
                <a:solidFill>
                  <a:schemeClr val="accent3">
                    <a:lumMod val="75000"/>
                  </a:schemeClr>
                </a:solidFill>
              </a:rPr>
              <a:t> * </a:t>
            </a:r>
            <a:r>
              <a:rPr lang="en-US" sz="1600" i="1" dirty="0" smtClean="0">
                <a:solidFill>
                  <a:schemeClr val="accent4"/>
                </a:solidFill>
              </a:rPr>
              <a:t>V</a:t>
            </a:r>
            <a:r>
              <a:rPr lang="en-US" sz="1600" i="1" baseline="-25000" dirty="0" smtClean="0">
                <a:solidFill>
                  <a:schemeClr val="accent4"/>
                </a:solidFill>
              </a:rPr>
              <a:t>2</a:t>
            </a:r>
            <a:r>
              <a:rPr lang="en-US" sz="1600" i="1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n-US" sz="1600" i="1" dirty="0">
                <a:solidFill>
                  <a:schemeClr val="accent3">
                    <a:lumMod val="75000"/>
                  </a:schemeClr>
                </a:solidFill>
              </a:rPr>
              <a:t>+ </a:t>
            </a:r>
            <a:r>
              <a:rPr lang="en-US" sz="1600" i="1" dirty="0" smtClean="0">
                <a:solidFill>
                  <a:srgbClr val="0070C0"/>
                </a:solidFill>
              </a:rPr>
              <a:t>12/70</a:t>
            </a:r>
            <a:r>
              <a:rPr lang="en-US" sz="1600" i="1" dirty="0" smtClean="0">
                <a:solidFill>
                  <a:schemeClr val="accent2"/>
                </a:solidFill>
              </a:rPr>
              <a:t> </a:t>
            </a:r>
            <a:r>
              <a:rPr lang="en-US" sz="1600" i="1" dirty="0" smtClean="0">
                <a:solidFill>
                  <a:schemeClr val="accent3">
                    <a:lumMod val="75000"/>
                  </a:schemeClr>
                </a:solidFill>
              </a:rPr>
              <a:t>* </a:t>
            </a:r>
            <a:r>
              <a:rPr lang="en-US" sz="1600" i="1" dirty="0" smtClean="0">
                <a:solidFill>
                  <a:schemeClr val="accent4"/>
                </a:solidFill>
              </a:rPr>
              <a:t>V</a:t>
            </a:r>
            <a:r>
              <a:rPr lang="en-US" sz="1600" i="1" baseline="-25000" dirty="0" smtClean="0">
                <a:solidFill>
                  <a:schemeClr val="accent4"/>
                </a:solidFill>
              </a:rPr>
              <a:t>3</a:t>
            </a:r>
            <a:r>
              <a:rPr lang="en-US" sz="1600" i="1" baseline="-25000" dirty="0" smtClean="0">
                <a:solidFill>
                  <a:schemeClr val="accent3">
                    <a:lumMod val="75000"/>
                  </a:schemeClr>
                </a:solidFill>
              </a:rPr>
              <a:t> </a:t>
            </a:r>
            <a:r>
              <a:rPr lang="en-US" sz="1600" i="1" dirty="0">
                <a:solidFill>
                  <a:schemeClr val="accent3">
                    <a:lumMod val="75000"/>
                  </a:schemeClr>
                </a:solidFill>
              </a:rPr>
              <a:t>+ </a:t>
            </a:r>
            <a:r>
              <a:rPr lang="en-US" sz="1600" i="1" dirty="0" smtClean="0">
                <a:solidFill>
                  <a:srgbClr val="0070C0"/>
                </a:solidFill>
              </a:rPr>
              <a:t>23/70</a:t>
            </a:r>
            <a:r>
              <a:rPr lang="en-US" sz="1600" i="1" dirty="0" smtClean="0">
                <a:solidFill>
                  <a:schemeClr val="accent2"/>
                </a:solidFill>
              </a:rPr>
              <a:t> </a:t>
            </a:r>
            <a:r>
              <a:rPr lang="en-US" sz="1600" i="1" dirty="0">
                <a:solidFill>
                  <a:schemeClr val="accent3">
                    <a:lumMod val="75000"/>
                  </a:schemeClr>
                </a:solidFill>
              </a:rPr>
              <a:t>* </a:t>
            </a:r>
            <a:r>
              <a:rPr lang="en-US" sz="1600" i="1" dirty="0" smtClean="0">
                <a:solidFill>
                  <a:schemeClr val="accent4"/>
                </a:solidFill>
              </a:rPr>
              <a:t>V</a:t>
            </a:r>
            <a:r>
              <a:rPr lang="en-US" sz="1600" i="1" baseline="-25000" dirty="0" smtClean="0">
                <a:solidFill>
                  <a:schemeClr val="accent4"/>
                </a:solidFill>
              </a:rPr>
              <a:t>4</a:t>
            </a:r>
            <a:endParaRPr lang="en-US" sz="1600" i="1" dirty="0">
              <a:solidFill>
                <a:schemeClr val="accent4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7627289" y="3776447"/>
            <a:ext cx="218204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sz="2000" dirty="0">
                <a:latin typeface="Trebuchet MS" panose="020B0603020202020204" pitchFamily="34" charset="0"/>
              </a:rPr>
              <a:t>Erro percentual</a:t>
            </a:r>
            <a:r>
              <a:rPr lang="pt-PT" sz="2000" dirty="0" smtClean="0">
                <a:latin typeface="Trebuchet MS" panose="020B0603020202020204" pitchFamily="34" charset="0"/>
              </a:rPr>
              <a:t>:</a:t>
            </a:r>
            <a:endParaRPr lang="en-US" dirty="0"/>
          </a:p>
        </p:txBody>
      </p:sp>
      <p:sp>
        <p:nvSpPr>
          <p:cNvPr id="32" name="TextBox 31"/>
          <p:cNvSpPr txBox="1"/>
          <p:nvPr/>
        </p:nvSpPr>
        <p:spPr>
          <a:xfrm>
            <a:off x="7684523" y="2646437"/>
            <a:ext cx="218204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sz="2000" dirty="0">
                <a:latin typeface="Trebuchet MS" panose="020B0603020202020204" pitchFamily="34" charset="0"/>
              </a:rPr>
              <a:t>Erro </a:t>
            </a:r>
            <a:r>
              <a:rPr lang="pt-PT" sz="2000" dirty="0" smtClean="0">
                <a:latin typeface="Trebuchet MS" panose="020B0603020202020204" pitchFamily="34" charset="0"/>
              </a:rPr>
              <a:t>absoluto:</a:t>
            </a:r>
            <a:endParaRPr lang="en-US" dirty="0"/>
          </a:p>
        </p:txBody>
      </p:sp>
      <p:sp>
        <p:nvSpPr>
          <p:cNvPr id="41" name="TextBox 40"/>
          <p:cNvSpPr txBox="1"/>
          <p:nvPr/>
        </p:nvSpPr>
        <p:spPr>
          <a:xfrm>
            <a:off x="159282" y="1162973"/>
            <a:ext cx="2501621" cy="214417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Area</a:t>
            </a:r>
            <a:r>
              <a:rPr lang="en-US" sz="1600" baseline="-250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2 </a:t>
            </a:r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= 17 ha</a:t>
            </a:r>
          </a:p>
          <a:p>
            <a:r>
              <a:rPr lang="en-US" sz="1600" b="1" dirty="0" smtClean="0">
                <a:solidFill>
                  <a:srgbClr val="FFC000"/>
                </a:solidFill>
                <a:latin typeface="Trebuchet MS" panose="020B0603020202020204" pitchFamily="34" charset="0"/>
              </a:rPr>
              <a:t>Vol_med</a:t>
            </a:r>
            <a:r>
              <a:rPr lang="en-US" sz="1600" b="1" baseline="-25000" dirty="0" smtClean="0">
                <a:solidFill>
                  <a:srgbClr val="FFC000"/>
                </a:solidFill>
                <a:latin typeface="Trebuchet MS" panose="020B0603020202020204" pitchFamily="34" charset="0"/>
              </a:rPr>
              <a:t>2</a:t>
            </a:r>
            <a:r>
              <a:rPr lang="en-US" sz="1600" dirty="0" smtClean="0">
                <a:latin typeface="Trebuchet MS" panose="020B0603020202020204" pitchFamily="34" charset="0"/>
              </a:rPr>
              <a:t> </a:t>
            </a:r>
            <a:r>
              <a:rPr lang="en-US" sz="1600" dirty="0" smtClean="0">
                <a:solidFill>
                  <a:schemeClr val="accent4"/>
                </a:solidFill>
                <a:latin typeface="Trebuchet MS" panose="020B0603020202020204" pitchFamily="34" charset="0"/>
              </a:rPr>
              <a:t>= V</a:t>
            </a:r>
            <a:r>
              <a:rPr lang="en-US" sz="1600" baseline="-25000" dirty="0" smtClean="0">
                <a:solidFill>
                  <a:schemeClr val="accent4"/>
                </a:solidFill>
                <a:latin typeface="Trebuchet MS" panose="020B0603020202020204" pitchFamily="34" charset="0"/>
              </a:rPr>
              <a:t>2</a:t>
            </a:r>
          </a:p>
          <a:p>
            <a:r>
              <a:rPr lang="en-US" sz="1600" dirty="0" smtClean="0">
                <a:solidFill>
                  <a:schemeClr val="accent2"/>
                </a:solidFill>
                <a:latin typeface="Trebuchet MS" panose="020B0603020202020204" pitchFamily="34" charset="0"/>
              </a:rPr>
              <a:t>Vol_std</a:t>
            </a:r>
            <a:r>
              <a:rPr lang="en-US" sz="1600" baseline="-25000" dirty="0" smtClean="0">
                <a:solidFill>
                  <a:schemeClr val="accent2"/>
                </a:solidFill>
                <a:latin typeface="Trebuchet MS" panose="020B0603020202020204" pitchFamily="34" charset="0"/>
              </a:rPr>
              <a:t>2</a:t>
            </a:r>
            <a:r>
              <a:rPr lang="en-US" sz="1600" dirty="0" smtClean="0">
                <a:solidFill>
                  <a:schemeClr val="accent2"/>
                </a:solidFill>
                <a:latin typeface="Trebuchet MS" panose="020B0603020202020204" pitchFamily="34" charset="0"/>
              </a:rPr>
              <a:t> </a:t>
            </a:r>
            <a:r>
              <a:rPr lang="en-US" sz="1600" dirty="0">
                <a:solidFill>
                  <a:schemeClr val="accent2"/>
                </a:solidFill>
                <a:latin typeface="Trebuchet MS" panose="020B0603020202020204" pitchFamily="34" charset="0"/>
              </a:rPr>
              <a:t>= </a:t>
            </a:r>
            <a:r>
              <a:rPr lang="en-US" sz="1600" dirty="0" smtClean="0">
                <a:solidFill>
                  <a:schemeClr val="accent2"/>
                </a:solidFill>
                <a:latin typeface="Trebuchet MS" panose="020B0603020202020204" pitchFamily="34" charset="0"/>
              </a:rPr>
              <a:t>Vstd</a:t>
            </a:r>
            <a:r>
              <a:rPr lang="en-US" sz="1600" baseline="-25000" dirty="0" smtClean="0">
                <a:solidFill>
                  <a:schemeClr val="accent2"/>
                </a:solidFill>
                <a:latin typeface="Trebuchet MS" panose="020B0603020202020204" pitchFamily="34" charset="0"/>
              </a:rPr>
              <a:t>2</a:t>
            </a:r>
          </a:p>
          <a:p>
            <a:r>
              <a:rPr lang="en-US" sz="1600" b="1" dirty="0">
                <a:solidFill>
                  <a:schemeClr val="accent6"/>
                </a:solidFill>
                <a:latin typeface="Trebuchet MS" panose="020B0603020202020204" pitchFamily="34" charset="0"/>
              </a:rPr>
              <a:t>n</a:t>
            </a:r>
            <a:r>
              <a:rPr lang="en-US" sz="1600" b="1" baseline="-25000" dirty="0">
                <a:solidFill>
                  <a:schemeClr val="accent6"/>
                </a:solidFill>
                <a:latin typeface="Trebuchet MS" panose="020B0603020202020204" pitchFamily="34" charset="0"/>
              </a:rPr>
              <a:t>2</a:t>
            </a:r>
            <a:r>
              <a:rPr lang="en-US" sz="1600" b="1" dirty="0">
                <a:solidFill>
                  <a:schemeClr val="accent6"/>
                </a:solidFill>
                <a:latin typeface="Trebuchet MS" panose="020B0603020202020204" pitchFamily="34" charset="0"/>
              </a:rPr>
              <a:t> = count (</a:t>
            </a:r>
            <a:r>
              <a:rPr lang="en-US" sz="1600" b="1" dirty="0" err="1">
                <a:solidFill>
                  <a:schemeClr val="accent6"/>
                </a:solidFill>
                <a:latin typeface="Trebuchet MS" panose="020B0603020202020204" pitchFamily="34" charset="0"/>
              </a:rPr>
              <a:t>idpar</a:t>
            </a:r>
            <a:r>
              <a:rPr lang="en-US" sz="1600" b="1" dirty="0" smtClean="0">
                <a:solidFill>
                  <a:schemeClr val="accent6"/>
                </a:solidFill>
                <a:latin typeface="Trebuchet MS" panose="020B0603020202020204" pitchFamily="34" charset="0"/>
              </a:rPr>
              <a:t>)=11</a:t>
            </a:r>
          </a:p>
          <a:p>
            <a:r>
              <a:rPr lang="en-US" sz="1600" b="1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N</a:t>
            </a:r>
            <a:r>
              <a:rPr lang="en-US" sz="1600" b="1" baseline="-25000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2</a:t>
            </a:r>
            <a:r>
              <a:rPr lang="en-US" sz="1600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 </a:t>
            </a:r>
            <a:r>
              <a:rPr lang="en-US" sz="1600" dirty="0">
                <a:solidFill>
                  <a:srgbClr val="C00000"/>
                </a:solidFill>
                <a:latin typeface="Trebuchet MS" panose="020B0603020202020204" pitchFamily="34" charset="0"/>
              </a:rPr>
              <a:t>= </a:t>
            </a:r>
            <a:r>
              <a:rPr lang="en-US" sz="1600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Area</a:t>
            </a:r>
            <a:r>
              <a:rPr lang="en-US" sz="1600" baseline="-25000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2</a:t>
            </a:r>
            <a:r>
              <a:rPr lang="en-US" sz="1600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*10000/</a:t>
            </a:r>
            <a:r>
              <a:rPr lang="en-US" sz="1600" dirty="0" err="1" smtClean="0">
                <a:solidFill>
                  <a:srgbClr val="C00000"/>
                </a:solidFill>
                <a:latin typeface="Trebuchet MS" panose="020B0603020202020204" pitchFamily="34" charset="0"/>
              </a:rPr>
              <a:t>Ap</a:t>
            </a:r>
            <a:endParaRPr lang="en-US" sz="1600" dirty="0" smtClean="0">
              <a:solidFill>
                <a:srgbClr val="C00000"/>
              </a:solidFill>
              <a:latin typeface="Trebuchet MS" panose="020B0603020202020204" pitchFamily="34" charset="0"/>
            </a:endParaRPr>
          </a:p>
          <a:p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P</a:t>
            </a:r>
            <a:r>
              <a:rPr lang="en-US" sz="1600" baseline="-250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2</a:t>
            </a:r>
            <a:r>
              <a:rPr lang="en-US" sz="1600" dirty="0" smtClean="0">
                <a:solidFill>
                  <a:schemeClr val="accent6">
                    <a:lumMod val="75000"/>
                  </a:schemeClr>
                </a:solidFill>
                <a:latin typeface="Trebuchet MS" panose="020B0603020202020204" pitchFamily="34" charset="0"/>
              </a:rPr>
              <a:t> </a:t>
            </a:r>
            <a:r>
              <a:rPr lang="en-US" sz="1600" dirty="0" smtClean="0">
                <a:latin typeface="Trebuchet MS" panose="020B0603020202020204" pitchFamily="34" charset="0"/>
              </a:rPr>
              <a:t>= </a:t>
            </a:r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Area</a:t>
            </a:r>
            <a:r>
              <a:rPr lang="en-US" sz="1600" baseline="-250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2</a:t>
            </a:r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/</a:t>
            </a:r>
            <a:r>
              <a:rPr lang="en-US" sz="1600" dirty="0" err="1" smtClean="0">
                <a:solidFill>
                  <a:srgbClr val="0070C0"/>
                </a:solidFill>
                <a:latin typeface="Trebuchet MS" panose="020B0603020202020204" pitchFamily="34" charset="0"/>
              </a:rPr>
              <a:t>Area_tot</a:t>
            </a:r>
            <a:endParaRPr lang="en-US" sz="1600" dirty="0">
              <a:solidFill>
                <a:srgbClr val="0070C0"/>
              </a:solidFill>
              <a:latin typeface="Trebuchet MS" panose="020B0603020202020204" pitchFamily="34" charset="0"/>
            </a:endParaRPr>
          </a:p>
          <a:p>
            <a:endParaRPr lang="en-US" sz="1600" dirty="0">
              <a:latin typeface="Trebuchet MS" panose="020B0603020202020204" pitchFamily="34" charset="0"/>
            </a:endParaRPr>
          </a:p>
          <a:p>
            <a:endParaRPr lang="en-US" sz="1600" baseline="-25000" dirty="0">
              <a:latin typeface="Trebuchet MS" panose="020B0603020202020204" pitchFamily="34" charset="0"/>
            </a:endParaRPr>
          </a:p>
          <a:p>
            <a:endParaRPr lang="en-US" sz="1600" baseline="-25000" dirty="0">
              <a:latin typeface="Trebuchet MS" panose="020B0603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63758" y="5250907"/>
            <a:ext cx="2588586" cy="15696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Area</a:t>
            </a:r>
            <a:r>
              <a:rPr lang="en-US" sz="1600" baseline="-250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1 </a:t>
            </a:r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= 18 ha </a:t>
            </a:r>
          </a:p>
          <a:p>
            <a:r>
              <a:rPr lang="en-US" sz="1600" b="1" dirty="0" smtClean="0">
                <a:solidFill>
                  <a:srgbClr val="FFC000"/>
                </a:solidFill>
                <a:latin typeface="Trebuchet MS" panose="020B0603020202020204" pitchFamily="34" charset="0"/>
              </a:rPr>
              <a:t>Vol_med</a:t>
            </a:r>
            <a:r>
              <a:rPr lang="en-US" sz="1600" b="1" baseline="-25000" dirty="0" smtClean="0">
                <a:solidFill>
                  <a:srgbClr val="FFC000"/>
                </a:solidFill>
                <a:latin typeface="Trebuchet MS" panose="020B0603020202020204" pitchFamily="34" charset="0"/>
              </a:rPr>
              <a:t>1</a:t>
            </a:r>
            <a:r>
              <a:rPr lang="en-US" sz="1600" dirty="0" smtClean="0">
                <a:latin typeface="Trebuchet MS" panose="020B0603020202020204" pitchFamily="34" charset="0"/>
              </a:rPr>
              <a:t> </a:t>
            </a:r>
            <a:r>
              <a:rPr lang="en-US" sz="1600" dirty="0">
                <a:solidFill>
                  <a:schemeClr val="accent4"/>
                </a:solidFill>
                <a:latin typeface="Trebuchet MS" panose="020B0603020202020204" pitchFamily="34" charset="0"/>
              </a:rPr>
              <a:t>=</a:t>
            </a:r>
            <a:r>
              <a:rPr lang="en-US" sz="1600" dirty="0">
                <a:latin typeface="Trebuchet MS" panose="020B0603020202020204" pitchFamily="34" charset="0"/>
              </a:rPr>
              <a:t> </a:t>
            </a:r>
            <a:r>
              <a:rPr lang="en-US" sz="1600" dirty="0" smtClean="0">
                <a:solidFill>
                  <a:schemeClr val="accent4"/>
                </a:solidFill>
                <a:latin typeface="Trebuchet MS" panose="020B0603020202020204" pitchFamily="34" charset="0"/>
              </a:rPr>
              <a:t>V</a:t>
            </a:r>
            <a:r>
              <a:rPr lang="en-US" sz="1600" baseline="-25000" dirty="0" smtClean="0">
                <a:solidFill>
                  <a:schemeClr val="accent4"/>
                </a:solidFill>
                <a:latin typeface="Trebuchet MS" panose="020B0603020202020204" pitchFamily="34" charset="0"/>
              </a:rPr>
              <a:t>1</a:t>
            </a:r>
          </a:p>
          <a:p>
            <a:r>
              <a:rPr lang="en-US" sz="1600" dirty="0" smtClean="0">
                <a:solidFill>
                  <a:schemeClr val="accent2"/>
                </a:solidFill>
                <a:latin typeface="Trebuchet MS" panose="020B0603020202020204" pitchFamily="34" charset="0"/>
              </a:rPr>
              <a:t>Vol_std</a:t>
            </a:r>
            <a:r>
              <a:rPr lang="en-US" sz="1600" baseline="-25000" dirty="0" smtClean="0">
                <a:solidFill>
                  <a:schemeClr val="accent2"/>
                </a:solidFill>
                <a:latin typeface="Trebuchet MS" panose="020B0603020202020204" pitchFamily="34" charset="0"/>
              </a:rPr>
              <a:t>1</a:t>
            </a:r>
            <a:r>
              <a:rPr lang="en-US" sz="1600" dirty="0" smtClean="0">
                <a:solidFill>
                  <a:schemeClr val="accent2"/>
                </a:solidFill>
                <a:latin typeface="Trebuchet MS" panose="020B0603020202020204" pitchFamily="34" charset="0"/>
              </a:rPr>
              <a:t> = Vstd</a:t>
            </a:r>
            <a:r>
              <a:rPr lang="en-US" sz="1600" baseline="-25000" dirty="0" smtClean="0">
                <a:solidFill>
                  <a:schemeClr val="accent2"/>
                </a:solidFill>
                <a:latin typeface="Trebuchet MS" panose="020B0603020202020204" pitchFamily="34" charset="0"/>
              </a:rPr>
              <a:t>1</a:t>
            </a:r>
          </a:p>
          <a:p>
            <a:r>
              <a:rPr lang="en-US" sz="1600" b="1" dirty="0">
                <a:solidFill>
                  <a:schemeClr val="accent6"/>
                </a:solidFill>
                <a:latin typeface="Trebuchet MS" panose="020B0603020202020204" pitchFamily="34" charset="0"/>
              </a:rPr>
              <a:t>n</a:t>
            </a:r>
            <a:r>
              <a:rPr lang="en-US" sz="1600" b="1" baseline="-25000" dirty="0" smtClean="0">
                <a:solidFill>
                  <a:schemeClr val="accent6"/>
                </a:solidFill>
                <a:latin typeface="Trebuchet MS" panose="020B0603020202020204" pitchFamily="34" charset="0"/>
              </a:rPr>
              <a:t>1</a:t>
            </a:r>
            <a:r>
              <a:rPr lang="en-US" sz="1600" b="1" dirty="0" smtClean="0">
                <a:solidFill>
                  <a:schemeClr val="accent6"/>
                </a:solidFill>
                <a:latin typeface="Trebuchet MS" panose="020B0603020202020204" pitchFamily="34" charset="0"/>
              </a:rPr>
              <a:t> = count (</a:t>
            </a:r>
            <a:r>
              <a:rPr lang="en-US" sz="1600" b="1" dirty="0" err="1" smtClean="0">
                <a:solidFill>
                  <a:schemeClr val="accent6"/>
                </a:solidFill>
                <a:latin typeface="Trebuchet MS" panose="020B0603020202020204" pitchFamily="34" charset="0"/>
              </a:rPr>
              <a:t>idpar</a:t>
            </a:r>
            <a:r>
              <a:rPr lang="en-US" sz="1600" b="1" dirty="0" smtClean="0">
                <a:solidFill>
                  <a:schemeClr val="accent6"/>
                </a:solidFill>
                <a:latin typeface="Trebuchet MS" panose="020B0603020202020204" pitchFamily="34" charset="0"/>
              </a:rPr>
              <a:t>)=12</a:t>
            </a:r>
          </a:p>
          <a:p>
            <a:r>
              <a:rPr lang="en-US" sz="1600" b="1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N</a:t>
            </a:r>
            <a:r>
              <a:rPr lang="en-US" sz="1600" b="1" baseline="-25000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1</a:t>
            </a:r>
            <a:r>
              <a:rPr lang="en-US" sz="1600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 = Area</a:t>
            </a:r>
            <a:r>
              <a:rPr lang="en-US" sz="1600" baseline="-25000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1</a:t>
            </a:r>
            <a:r>
              <a:rPr lang="en-US" sz="1600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*10000/</a:t>
            </a:r>
            <a:r>
              <a:rPr lang="en-US" sz="1600" dirty="0" err="1" smtClean="0">
                <a:solidFill>
                  <a:srgbClr val="C00000"/>
                </a:solidFill>
                <a:latin typeface="Trebuchet MS" panose="020B0603020202020204" pitchFamily="34" charset="0"/>
              </a:rPr>
              <a:t>Ap</a:t>
            </a:r>
            <a:endParaRPr lang="en-US" sz="1600" dirty="0" smtClean="0">
              <a:solidFill>
                <a:srgbClr val="C00000"/>
              </a:solidFill>
              <a:latin typeface="Trebuchet MS" panose="020B0603020202020204" pitchFamily="34" charset="0"/>
            </a:endParaRPr>
          </a:p>
          <a:p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P</a:t>
            </a:r>
            <a:r>
              <a:rPr lang="en-US" sz="1600" baseline="-250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1</a:t>
            </a:r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Trebuchet MS" panose="020B0603020202020204" pitchFamily="34" charset="0"/>
              </a:rPr>
              <a:t>= </a:t>
            </a:r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Area</a:t>
            </a:r>
            <a:r>
              <a:rPr lang="en-US" sz="1600" baseline="-250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1</a:t>
            </a:r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/</a:t>
            </a:r>
            <a:r>
              <a:rPr lang="en-US" sz="1600" dirty="0" err="1" smtClean="0">
                <a:solidFill>
                  <a:srgbClr val="0070C0"/>
                </a:solidFill>
                <a:latin typeface="Trebuchet MS" panose="020B0603020202020204" pitchFamily="34" charset="0"/>
              </a:rPr>
              <a:t>Area_tot</a:t>
            </a:r>
            <a:endParaRPr lang="en-US" sz="1600" dirty="0">
              <a:latin typeface="Trebuchet MS" panose="020B0603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3079101" y="403015"/>
            <a:ext cx="2344643" cy="230832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Area</a:t>
            </a:r>
            <a:r>
              <a:rPr lang="en-US" sz="1600" baseline="-250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3 </a:t>
            </a:r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= 12 ha</a:t>
            </a:r>
          </a:p>
          <a:p>
            <a:r>
              <a:rPr lang="en-US" sz="1600" b="1" dirty="0" smtClean="0">
                <a:solidFill>
                  <a:srgbClr val="FFC000"/>
                </a:solidFill>
                <a:latin typeface="Trebuchet MS" panose="020B0603020202020204" pitchFamily="34" charset="0"/>
              </a:rPr>
              <a:t>Vol_med</a:t>
            </a:r>
            <a:r>
              <a:rPr lang="en-US" sz="1600" b="1" baseline="-25000" dirty="0" smtClean="0">
                <a:solidFill>
                  <a:srgbClr val="FFC000"/>
                </a:solidFill>
                <a:latin typeface="Trebuchet MS" panose="020B0603020202020204" pitchFamily="34" charset="0"/>
              </a:rPr>
              <a:t>3</a:t>
            </a:r>
            <a:r>
              <a:rPr lang="en-US" sz="1600" b="1" dirty="0" smtClean="0">
                <a:solidFill>
                  <a:schemeClr val="accent4"/>
                </a:solidFill>
                <a:latin typeface="Trebuchet MS" panose="020B0603020202020204" pitchFamily="34" charset="0"/>
              </a:rPr>
              <a:t> </a:t>
            </a:r>
            <a:r>
              <a:rPr lang="en-US" sz="1600" dirty="0">
                <a:solidFill>
                  <a:schemeClr val="accent4"/>
                </a:solidFill>
                <a:latin typeface="Trebuchet MS" panose="020B0603020202020204" pitchFamily="34" charset="0"/>
              </a:rPr>
              <a:t>= </a:t>
            </a:r>
            <a:r>
              <a:rPr lang="en-US" sz="1600" dirty="0" smtClean="0">
                <a:solidFill>
                  <a:schemeClr val="accent4"/>
                </a:solidFill>
                <a:latin typeface="Trebuchet MS" panose="020B0603020202020204" pitchFamily="34" charset="0"/>
              </a:rPr>
              <a:t>V</a:t>
            </a:r>
            <a:r>
              <a:rPr lang="en-US" sz="1600" baseline="-25000" dirty="0" smtClean="0">
                <a:solidFill>
                  <a:schemeClr val="accent4"/>
                </a:solidFill>
                <a:latin typeface="Trebuchet MS" panose="020B0603020202020204" pitchFamily="34" charset="0"/>
              </a:rPr>
              <a:t>3</a:t>
            </a:r>
          </a:p>
          <a:p>
            <a:r>
              <a:rPr lang="en-US" sz="1600" dirty="0" smtClean="0">
                <a:solidFill>
                  <a:schemeClr val="accent2"/>
                </a:solidFill>
                <a:latin typeface="Trebuchet MS" panose="020B0603020202020204" pitchFamily="34" charset="0"/>
              </a:rPr>
              <a:t>Vol_std</a:t>
            </a:r>
            <a:r>
              <a:rPr lang="en-US" sz="1600" baseline="-25000" dirty="0" smtClean="0">
                <a:solidFill>
                  <a:schemeClr val="accent2"/>
                </a:solidFill>
                <a:latin typeface="Trebuchet MS" panose="020B0603020202020204" pitchFamily="34" charset="0"/>
              </a:rPr>
              <a:t>3</a:t>
            </a:r>
            <a:r>
              <a:rPr lang="en-US" sz="1600" dirty="0" smtClean="0">
                <a:solidFill>
                  <a:schemeClr val="accent2"/>
                </a:solidFill>
                <a:latin typeface="Trebuchet MS" panose="020B0603020202020204" pitchFamily="34" charset="0"/>
              </a:rPr>
              <a:t> </a:t>
            </a:r>
            <a:r>
              <a:rPr lang="en-US" sz="1600" dirty="0">
                <a:solidFill>
                  <a:schemeClr val="accent2"/>
                </a:solidFill>
                <a:latin typeface="Trebuchet MS" panose="020B0603020202020204" pitchFamily="34" charset="0"/>
              </a:rPr>
              <a:t>= </a:t>
            </a:r>
            <a:r>
              <a:rPr lang="en-US" sz="1600" dirty="0" smtClean="0">
                <a:solidFill>
                  <a:schemeClr val="accent2"/>
                </a:solidFill>
                <a:latin typeface="Trebuchet MS" panose="020B0603020202020204" pitchFamily="34" charset="0"/>
              </a:rPr>
              <a:t>Vstd</a:t>
            </a:r>
            <a:r>
              <a:rPr lang="en-US" sz="1600" baseline="-25000" dirty="0" smtClean="0">
                <a:solidFill>
                  <a:schemeClr val="accent2"/>
                </a:solidFill>
                <a:latin typeface="Trebuchet MS" panose="020B0603020202020204" pitchFamily="34" charset="0"/>
              </a:rPr>
              <a:t>3</a:t>
            </a:r>
            <a:endParaRPr lang="en-US" sz="1600" baseline="-25000" dirty="0">
              <a:solidFill>
                <a:schemeClr val="accent2"/>
              </a:solidFill>
              <a:latin typeface="Trebuchet MS" panose="020B0603020202020204" pitchFamily="34" charset="0"/>
            </a:endParaRPr>
          </a:p>
          <a:p>
            <a:r>
              <a:rPr lang="en-US" sz="1600" b="1" dirty="0" smtClean="0">
                <a:solidFill>
                  <a:schemeClr val="accent6"/>
                </a:solidFill>
                <a:latin typeface="Trebuchet MS" panose="020B0603020202020204" pitchFamily="34" charset="0"/>
              </a:rPr>
              <a:t>n</a:t>
            </a:r>
            <a:r>
              <a:rPr lang="en-US" sz="1600" b="1" baseline="-25000" dirty="0" smtClean="0">
                <a:solidFill>
                  <a:schemeClr val="accent6"/>
                </a:solidFill>
                <a:latin typeface="Trebuchet MS" panose="020B0603020202020204" pitchFamily="34" charset="0"/>
              </a:rPr>
              <a:t>3</a:t>
            </a:r>
            <a:r>
              <a:rPr lang="en-US" sz="1600" b="1" dirty="0" smtClean="0">
                <a:solidFill>
                  <a:schemeClr val="accent6"/>
                </a:solidFill>
                <a:latin typeface="Trebuchet MS" panose="020B0603020202020204" pitchFamily="34" charset="0"/>
              </a:rPr>
              <a:t> </a:t>
            </a:r>
            <a:r>
              <a:rPr lang="en-US" sz="1600" b="1" dirty="0">
                <a:solidFill>
                  <a:schemeClr val="accent6"/>
                </a:solidFill>
                <a:latin typeface="Trebuchet MS" panose="020B0603020202020204" pitchFamily="34" charset="0"/>
              </a:rPr>
              <a:t>= count (</a:t>
            </a:r>
            <a:r>
              <a:rPr lang="en-US" sz="1600" b="1" dirty="0" err="1">
                <a:solidFill>
                  <a:schemeClr val="accent6"/>
                </a:solidFill>
                <a:latin typeface="Trebuchet MS" panose="020B0603020202020204" pitchFamily="34" charset="0"/>
              </a:rPr>
              <a:t>idpar</a:t>
            </a:r>
            <a:r>
              <a:rPr lang="en-US" sz="1600" b="1" dirty="0" smtClean="0">
                <a:solidFill>
                  <a:schemeClr val="accent6"/>
                </a:solidFill>
                <a:latin typeface="Trebuchet MS" panose="020B0603020202020204" pitchFamily="34" charset="0"/>
              </a:rPr>
              <a:t>)=5</a:t>
            </a:r>
          </a:p>
          <a:p>
            <a:r>
              <a:rPr lang="en-US" sz="1600" b="1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N</a:t>
            </a:r>
            <a:r>
              <a:rPr lang="en-US" sz="1600" b="1" baseline="-25000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3</a:t>
            </a:r>
            <a:r>
              <a:rPr lang="en-US" sz="1600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 </a:t>
            </a:r>
            <a:r>
              <a:rPr lang="en-US" sz="1600" dirty="0">
                <a:solidFill>
                  <a:srgbClr val="C00000"/>
                </a:solidFill>
                <a:latin typeface="Trebuchet MS" panose="020B0603020202020204" pitchFamily="34" charset="0"/>
              </a:rPr>
              <a:t>= </a:t>
            </a:r>
            <a:r>
              <a:rPr lang="en-US" sz="1600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Area</a:t>
            </a:r>
            <a:r>
              <a:rPr lang="en-US" sz="1600" baseline="-25000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3</a:t>
            </a:r>
            <a:r>
              <a:rPr lang="en-US" sz="1600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*10000/</a:t>
            </a:r>
            <a:r>
              <a:rPr lang="en-US" sz="1600" dirty="0" err="1" smtClean="0">
                <a:solidFill>
                  <a:srgbClr val="C00000"/>
                </a:solidFill>
                <a:latin typeface="Trebuchet MS" panose="020B0603020202020204" pitchFamily="34" charset="0"/>
              </a:rPr>
              <a:t>Ap</a:t>
            </a:r>
            <a:endParaRPr lang="en-US" sz="1600" dirty="0" smtClean="0">
              <a:solidFill>
                <a:srgbClr val="C00000"/>
              </a:solidFill>
              <a:latin typeface="Trebuchet MS" panose="020B0603020202020204" pitchFamily="34" charset="0"/>
            </a:endParaRPr>
          </a:p>
          <a:p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P</a:t>
            </a:r>
            <a:r>
              <a:rPr lang="en-US" sz="1600" baseline="-250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3</a:t>
            </a:r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Trebuchet MS" panose="020B0603020202020204" pitchFamily="34" charset="0"/>
              </a:rPr>
              <a:t>= </a:t>
            </a:r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Area</a:t>
            </a:r>
            <a:r>
              <a:rPr lang="en-US" sz="1600" baseline="-250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3</a:t>
            </a:r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/</a:t>
            </a:r>
            <a:r>
              <a:rPr lang="en-US" sz="1600" dirty="0" err="1" smtClean="0">
                <a:solidFill>
                  <a:srgbClr val="0070C0"/>
                </a:solidFill>
                <a:latin typeface="Trebuchet MS" panose="020B0603020202020204" pitchFamily="34" charset="0"/>
              </a:rPr>
              <a:t>Area_tot</a:t>
            </a:r>
            <a:endParaRPr lang="en-US" sz="1600" dirty="0">
              <a:solidFill>
                <a:srgbClr val="0070C0"/>
              </a:solidFill>
              <a:latin typeface="Trebuchet MS" panose="020B0603020202020204" pitchFamily="34" charset="0"/>
            </a:endParaRPr>
          </a:p>
          <a:p>
            <a:endParaRPr lang="en-US" sz="1600" dirty="0">
              <a:latin typeface="Trebuchet MS" panose="020B0603020202020204" pitchFamily="34" charset="0"/>
            </a:endParaRPr>
          </a:p>
          <a:p>
            <a:endParaRPr lang="en-US" sz="1600" dirty="0">
              <a:latin typeface="Trebuchet MS" panose="020B0603020202020204" pitchFamily="34" charset="0"/>
            </a:endParaRPr>
          </a:p>
          <a:p>
            <a:endParaRPr lang="en-US" sz="1600" dirty="0">
              <a:latin typeface="Trebuchet MS" panose="020B0603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3937430" y="5215967"/>
            <a:ext cx="2421076" cy="15696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Area</a:t>
            </a:r>
            <a:r>
              <a:rPr lang="en-US" sz="1600" baseline="-250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4 </a:t>
            </a:r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= 23 ha</a:t>
            </a:r>
          </a:p>
          <a:p>
            <a:r>
              <a:rPr lang="en-US" sz="1600" b="1" dirty="0" smtClean="0">
                <a:solidFill>
                  <a:srgbClr val="FFC000"/>
                </a:solidFill>
                <a:latin typeface="Trebuchet MS" panose="020B0603020202020204" pitchFamily="34" charset="0"/>
              </a:rPr>
              <a:t>Vol_med</a:t>
            </a:r>
            <a:r>
              <a:rPr lang="en-US" sz="1600" b="1" baseline="-25000" dirty="0" smtClean="0">
                <a:solidFill>
                  <a:srgbClr val="FFC000"/>
                </a:solidFill>
                <a:latin typeface="Trebuchet MS" panose="020B0603020202020204" pitchFamily="34" charset="0"/>
              </a:rPr>
              <a:t>4</a:t>
            </a:r>
            <a:r>
              <a:rPr lang="en-US" sz="1600" b="1" dirty="0" smtClean="0">
                <a:solidFill>
                  <a:schemeClr val="accent4"/>
                </a:solidFill>
                <a:latin typeface="Trebuchet MS" panose="020B0603020202020204" pitchFamily="34" charset="0"/>
              </a:rPr>
              <a:t> </a:t>
            </a:r>
            <a:r>
              <a:rPr lang="en-US" sz="1600" dirty="0">
                <a:solidFill>
                  <a:schemeClr val="accent4"/>
                </a:solidFill>
                <a:latin typeface="Trebuchet MS" panose="020B0603020202020204" pitchFamily="34" charset="0"/>
              </a:rPr>
              <a:t>= </a:t>
            </a:r>
            <a:r>
              <a:rPr lang="en-US" sz="1600" dirty="0" smtClean="0">
                <a:solidFill>
                  <a:schemeClr val="accent4"/>
                </a:solidFill>
                <a:latin typeface="Trebuchet MS" panose="020B0603020202020204" pitchFamily="34" charset="0"/>
              </a:rPr>
              <a:t>V</a:t>
            </a:r>
            <a:r>
              <a:rPr lang="en-US" sz="1600" baseline="-25000" dirty="0" smtClean="0">
                <a:solidFill>
                  <a:schemeClr val="accent4"/>
                </a:solidFill>
                <a:latin typeface="Trebuchet MS" panose="020B0603020202020204" pitchFamily="34" charset="0"/>
              </a:rPr>
              <a:t>4</a:t>
            </a:r>
          </a:p>
          <a:p>
            <a:r>
              <a:rPr lang="en-US" sz="1600" dirty="0" smtClean="0">
                <a:solidFill>
                  <a:schemeClr val="accent2"/>
                </a:solidFill>
                <a:latin typeface="Trebuchet MS" panose="020B0603020202020204" pitchFamily="34" charset="0"/>
              </a:rPr>
              <a:t>Vol_std</a:t>
            </a:r>
            <a:r>
              <a:rPr lang="en-US" sz="1600" baseline="-25000" dirty="0" smtClean="0">
                <a:solidFill>
                  <a:schemeClr val="accent2"/>
                </a:solidFill>
                <a:latin typeface="Trebuchet MS" panose="020B0603020202020204" pitchFamily="34" charset="0"/>
              </a:rPr>
              <a:t>4</a:t>
            </a:r>
            <a:r>
              <a:rPr lang="en-US" sz="1600" dirty="0" smtClean="0">
                <a:solidFill>
                  <a:schemeClr val="accent2"/>
                </a:solidFill>
                <a:latin typeface="Trebuchet MS" panose="020B0603020202020204" pitchFamily="34" charset="0"/>
              </a:rPr>
              <a:t> </a:t>
            </a:r>
            <a:r>
              <a:rPr lang="en-US" sz="1600" dirty="0">
                <a:solidFill>
                  <a:schemeClr val="accent2"/>
                </a:solidFill>
                <a:latin typeface="Trebuchet MS" panose="020B0603020202020204" pitchFamily="34" charset="0"/>
              </a:rPr>
              <a:t>= </a:t>
            </a:r>
            <a:r>
              <a:rPr lang="en-US" sz="1600" dirty="0" smtClean="0">
                <a:solidFill>
                  <a:schemeClr val="accent2"/>
                </a:solidFill>
                <a:latin typeface="Trebuchet MS" panose="020B0603020202020204" pitchFamily="34" charset="0"/>
              </a:rPr>
              <a:t>Vstd</a:t>
            </a:r>
            <a:r>
              <a:rPr lang="en-US" sz="1600" baseline="-25000" dirty="0" smtClean="0">
                <a:solidFill>
                  <a:schemeClr val="accent2"/>
                </a:solidFill>
                <a:latin typeface="Trebuchet MS" panose="020B0603020202020204" pitchFamily="34" charset="0"/>
              </a:rPr>
              <a:t>4</a:t>
            </a:r>
            <a:endParaRPr lang="en-US" sz="1600" baseline="-25000" dirty="0">
              <a:solidFill>
                <a:schemeClr val="accent2"/>
              </a:solidFill>
              <a:latin typeface="Trebuchet MS" panose="020B0603020202020204" pitchFamily="34" charset="0"/>
            </a:endParaRPr>
          </a:p>
          <a:p>
            <a:r>
              <a:rPr lang="en-US" sz="1600" b="1" dirty="0" smtClean="0">
                <a:solidFill>
                  <a:schemeClr val="accent6"/>
                </a:solidFill>
                <a:latin typeface="Trebuchet MS" panose="020B0603020202020204" pitchFamily="34" charset="0"/>
              </a:rPr>
              <a:t>n</a:t>
            </a:r>
            <a:r>
              <a:rPr lang="en-US" sz="1600" b="1" baseline="-25000" dirty="0" smtClean="0">
                <a:solidFill>
                  <a:schemeClr val="accent6"/>
                </a:solidFill>
                <a:latin typeface="Trebuchet MS" panose="020B0603020202020204" pitchFamily="34" charset="0"/>
              </a:rPr>
              <a:t>4</a:t>
            </a:r>
            <a:r>
              <a:rPr lang="en-US" sz="1600" b="1" dirty="0" smtClean="0">
                <a:solidFill>
                  <a:schemeClr val="accent6"/>
                </a:solidFill>
                <a:latin typeface="Trebuchet MS" panose="020B0603020202020204" pitchFamily="34" charset="0"/>
              </a:rPr>
              <a:t> </a:t>
            </a:r>
            <a:r>
              <a:rPr lang="en-US" sz="1600" b="1" dirty="0">
                <a:solidFill>
                  <a:schemeClr val="accent6"/>
                </a:solidFill>
                <a:latin typeface="Trebuchet MS" panose="020B0603020202020204" pitchFamily="34" charset="0"/>
              </a:rPr>
              <a:t>= count (</a:t>
            </a:r>
            <a:r>
              <a:rPr lang="en-US" sz="1600" b="1" dirty="0" err="1">
                <a:solidFill>
                  <a:schemeClr val="accent6"/>
                </a:solidFill>
                <a:latin typeface="Trebuchet MS" panose="020B0603020202020204" pitchFamily="34" charset="0"/>
              </a:rPr>
              <a:t>idpar</a:t>
            </a:r>
            <a:r>
              <a:rPr lang="en-US" sz="1600" b="1" dirty="0" smtClean="0">
                <a:solidFill>
                  <a:schemeClr val="accent6"/>
                </a:solidFill>
                <a:latin typeface="Trebuchet MS" panose="020B0603020202020204" pitchFamily="34" charset="0"/>
              </a:rPr>
              <a:t>)=22</a:t>
            </a:r>
          </a:p>
          <a:p>
            <a:r>
              <a:rPr lang="en-US" sz="1600" b="1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N</a:t>
            </a:r>
            <a:r>
              <a:rPr lang="en-US" sz="1600" b="1" baseline="-25000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4</a:t>
            </a:r>
            <a:r>
              <a:rPr lang="en-US" sz="1600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 </a:t>
            </a:r>
            <a:r>
              <a:rPr lang="en-US" sz="1600" dirty="0">
                <a:solidFill>
                  <a:srgbClr val="C00000"/>
                </a:solidFill>
                <a:latin typeface="Trebuchet MS" panose="020B0603020202020204" pitchFamily="34" charset="0"/>
              </a:rPr>
              <a:t>= </a:t>
            </a:r>
            <a:r>
              <a:rPr lang="en-US" sz="1600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Area</a:t>
            </a:r>
            <a:r>
              <a:rPr lang="en-US" sz="1600" baseline="-25000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4</a:t>
            </a:r>
            <a:r>
              <a:rPr lang="en-US" sz="1600" dirty="0" smtClean="0">
                <a:solidFill>
                  <a:srgbClr val="C00000"/>
                </a:solidFill>
                <a:latin typeface="Trebuchet MS" panose="020B0603020202020204" pitchFamily="34" charset="0"/>
              </a:rPr>
              <a:t>*10000/</a:t>
            </a:r>
            <a:r>
              <a:rPr lang="en-US" sz="1600" dirty="0" err="1" smtClean="0">
                <a:solidFill>
                  <a:srgbClr val="C00000"/>
                </a:solidFill>
                <a:latin typeface="Trebuchet MS" panose="020B0603020202020204" pitchFamily="34" charset="0"/>
              </a:rPr>
              <a:t>Ap</a:t>
            </a:r>
            <a:endParaRPr lang="en-US" sz="1600" dirty="0" smtClean="0">
              <a:solidFill>
                <a:srgbClr val="C00000"/>
              </a:solidFill>
              <a:latin typeface="Trebuchet MS" panose="020B0603020202020204" pitchFamily="34" charset="0"/>
            </a:endParaRPr>
          </a:p>
          <a:p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P</a:t>
            </a:r>
            <a:r>
              <a:rPr lang="en-US" sz="1600" baseline="-250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4</a:t>
            </a:r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Trebuchet MS" panose="020B0603020202020204" pitchFamily="34" charset="0"/>
              </a:rPr>
              <a:t>= </a:t>
            </a:r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Area</a:t>
            </a:r>
            <a:r>
              <a:rPr lang="en-US" sz="1600" baseline="-250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4</a:t>
            </a:r>
            <a:r>
              <a:rPr lang="en-US" sz="1600" dirty="0" smtClean="0">
                <a:solidFill>
                  <a:srgbClr val="0070C0"/>
                </a:solidFill>
                <a:latin typeface="Trebuchet MS" panose="020B0603020202020204" pitchFamily="34" charset="0"/>
              </a:rPr>
              <a:t>/</a:t>
            </a:r>
            <a:r>
              <a:rPr lang="en-US" sz="1600" dirty="0" err="1" smtClean="0">
                <a:solidFill>
                  <a:srgbClr val="0070C0"/>
                </a:solidFill>
                <a:latin typeface="Trebuchet MS" panose="020B0603020202020204" pitchFamily="34" charset="0"/>
              </a:rPr>
              <a:t>Area_tot</a:t>
            </a:r>
            <a:endParaRPr lang="en-US" sz="1600" dirty="0">
              <a:solidFill>
                <a:srgbClr val="0070C0"/>
              </a:solidFill>
              <a:latin typeface="Trebuchet MS" panose="020B0603020202020204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0633786" y="464680"/>
            <a:ext cx="315271" cy="387674"/>
          </a:xfrm>
          <a:prstGeom prst="rect">
            <a:avLst/>
          </a:pr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10415535" y="464985"/>
            <a:ext cx="218251" cy="397318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6973309" y="403015"/>
            <a:ext cx="283322" cy="504120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 47"/>
          <p:cNvSpPr/>
          <p:nvPr/>
        </p:nvSpPr>
        <p:spPr>
          <a:xfrm>
            <a:off x="7381863" y="217168"/>
            <a:ext cx="412224" cy="424516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/>
        </p:nvSpPr>
        <p:spPr>
          <a:xfrm>
            <a:off x="7381863" y="690661"/>
            <a:ext cx="412224" cy="336480"/>
          </a:xfrm>
          <a:prstGeom prst="rect">
            <a:avLst/>
          </a:prstGeom>
          <a:noFill/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8289988" y="305204"/>
            <a:ext cx="286992" cy="336480"/>
          </a:xfrm>
          <a:prstGeom prst="rect">
            <a:avLst/>
          </a:prstGeom>
          <a:noFill/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7896456" y="305204"/>
            <a:ext cx="286992" cy="336480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8048856" y="706255"/>
            <a:ext cx="286992" cy="320886"/>
          </a:xfrm>
          <a:prstGeom prst="rect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23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94600550"/>
              </p:ext>
            </p:extLst>
          </p:nvPr>
        </p:nvGraphicFramePr>
        <p:xfrm>
          <a:off x="7638298" y="5313647"/>
          <a:ext cx="4431810" cy="150692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209" name="Equation" r:id="rId12" imgW="2685351" imgH="912802" progId="Equation.3">
                  <p:embed/>
                </p:oleObj>
              </mc:Choice>
              <mc:Fallback>
                <p:oleObj name="Equation" r:id="rId12" imgW="2685351" imgH="912802" progId="Equation.3">
                  <p:embed/>
                  <p:pic>
                    <p:nvPicPr>
                      <p:cNvPr id="33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38298" y="5313647"/>
                        <a:ext cx="4431810" cy="150692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7533451" y="4810576"/>
            <a:ext cx="45366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n &gt; 30 (</a:t>
            </a:r>
            <a:r>
              <a:rPr lang="en-US" b="1" dirty="0" err="1" smtClean="0"/>
              <a:t>amost</a:t>
            </a:r>
            <a:r>
              <a:rPr lang="en-US" b="1" dirty="0" smtClean="0"/>
              <a:t>. optima)</a:t>
            </a:r>
            <a:r>
              <a:rPr lang="en-US" dirty="0" smtClean="0"/>
              <a:t>: </a:t>
            </a:r>
            <a:r>
              <a:rPr lang="en-US" b="1" dirty="0" smtClean="0">
                <a:solidFill>
                  <a:schemeClr val="accent6"/>
                </a:solidFill>
              </a:rPr>
              <a:t>(11+5+12+22=45)</a:t>
            </a:r>
            <a:endParaRPr lang="en-US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5720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1" grpId="0"/>
      <p:bldP spid="32" grpId="0"/>
      <p:bldP spid="9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23636" y="1965325"/>
            <a:ext cx="10169237" cy="1325563"/>
          </a:xfrm>
        </p:spPr>
        <p:txBody>
          <a:bodyPr/>
          <a:lstStyle/>
          <a:p>
            <a:pPr algn="ctr"/>
            <a:r>
              <a:rPr lang="en-US" dirty="0" err="1" smtClean="0"/>
              <a:t>Caracterizazão</a:t>
            </a:r>
            <a:r>
              <a:rPr lang="en-US" dirty="0" smtClean="0"/>
              <a:t> da </a:t>
            </a:r>
            <a:r>
              <a:rPr lang="en-US" dirty="0" err="1" smtClean="0"/>
              <a:t>composição</a:t>
            </a:r>
            <a:r>
              <a:rPr lang="en-US" dirty="0" smtClean="0"/>
              <a:t> e </a:t>
            </a:r>
            <a:r>
              <a:rPr lang="en-US" dirty="0" err="1" smtClean="0"/>
              <a:t>estrutura</a:t>
            </a:r>
            <a:r>
              <a:rPr lang="en-US" dirty="0" smtClean="0"/>
              <a:t> de um </a:t>
            </a:r>
            <a:r>
              <a:rPr lang="en-US" dirty="0" err="1" smtClean="0"/>
              <a:t>povoamento</a:t>
            </a:r>
            <a:endParaRPr lang="en-US" dirty="0"/>
          </a:p>
        </p:txBody>
      </p:sp>
      <p:cxnSp>
        <p:nvCxnSpPr>
          <p:cNvPr id="4" name="Straight Connector 3"/>
          <p:cNvCxnSpPr/>
          <p:nvPr/>
        </p:nvCxnSpPr>
        <p:spPr>
          <a:xfrm>
            <a:off x="923636" y="3429000"/>
            <a:ext cx="10169237" cy="0"/>
          </a:xfrm>
          <a:prstGeom prst="line">
            <a:avLst/>
          </a:prstGeom>
          <a:ln w="57150"/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12327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icture 40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3163914" y="451859"/>
            <a:ext cx="1131257" cy="1090027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2255" y="699681"/>
            <a:ext cx="784038" cy="133737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2890" y="667943"/>
            <a:ext cx="821252" cy="1400856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62591" y="699681"/>
            <a:ext cx="784038" cy="1337379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3226" y="667943"/>
            <a:ext cx="821252" cy="1400856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2603" y="667942"/>
            <a:ext cx="784038" cy="1337379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3238" y="636204"/>
            <a:ext cx="821252" cy="1400856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4655" y="852081"/>
            <a:ext cx="784038" cy="133737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5290" y="820343"/>
            <a:ext cx="821252" cy="140085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4991" y="852081"/>
            <a:ext cx="784038" cy="133737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5626" y="820343"/>
            <a:ext cx="821252" cy="140085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5003" y="820342"/>
            <a:ext cx="784038" cy="1337379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5638" y="788604"/>
            <a:ext cx="821252" cy="1400856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7055" y="1004481"/>
            <a:ext cx="784038" cy="1337379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7690" y="972743"/>
            <a:ext cx="821252" cy="1400856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7391" y="1004481"/>
            <a:ext cx="784038" cy="1337379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8026" y="972743"/>
            <a:ext cx="821252" cy="1400856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7403" y="972742"/>
            <a:ext cx="784038" cy="1337379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8038" y="941004"/>
            <a:ext cx="821252" cy="1400856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79455" y="1156881"/>
            <a:ext cx="784038" cy="133737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90090" y="1125143"/>
            <a:ext cx="821252" cy="1400856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19791" y="1156881"/>
            <a:ext cx="784038" cy="1337379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0426" y="1125143"/>
            <a:ext cx="821252" cy="1400856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9803" y="1125142"/>
            <a:ext cx="784038" cy="1337379"/>
          </a:xfrm>
          <a:prstGeom prst="rect">
            <a:avLst/>
          </a:prstGeom>
        </p:spPr>
      </p:pic>
      <p:sp>
        <p:nvSpPr>
          <p:cNvPr id="28" name="TextBox 27"/>
          <p:cNvSpPr txBox="1"/>
          <p:nvPr/>
        </p:nvSpPr>
        <p:spPr>
          <a:xfrm>
            <a:off x="1087672" y="2451477"/>
            <a:ext cx="4085508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err="1" smtClean="0"/>
              <a:t>Povoamento</a:t>
            </a:r>
            <a:r>
              <a:rPr lang="en-US" b="1" dirty="0" smtClean="0"/>
              <a:t> </a:t>
            </a:r>
            <a:r>
              <a:rPr lang="en-US" b="1" dirty="0" err="1" smtClean="0"/>
              <a:t>puro</a:t>
            </a:r>
            <a:endParaRPr lang="en-US" b="1" dirty="0" smtClean="0"/>
          </a:p>
          <a:p>
            <a:pPr algn="ctr"/>
            <a:endParaRPr lang="en-US" sz="800" b="1" dirty="0"/>
          </a:p>
          <a:p>
            <a:pPr algn="ctr"/>
            <a:r>
              <a:rPr lang="pt-PT" dirty="0"/>
              <a:t>Povoamento em que uma dada espécie arbórea representa mais de 75% do coberto </a:t>
            </a:r>
            <a:r>
              <a:rPr lang="pt-PT" dirty="0" smtClean="0"/>
              <a:t>arbóreo</a:t>
            </a:r>
          </a:p>
          <a:p>
            <a:pPr algn="ctr"/>
            <a:endParaRPr lang="pt-PT" sz="800" dirty="0" smtClean="0"/>
          </a:p>
          <a:p>
            <a:pPr algn="ctr"/>
            <a:r>
              <a:rPr lang="pt-PT" sz="1600" i="1" dirty="0" smtClean="0"/>
              <a:t>Os </a:t>
            </a:r>
            <a:r>
              <a:rPr lang="pt-PT" sz="1600" i="1" dirty="0"/>
              <a:t>povoamentos puros podem ter outras espécies arbóreas presentes, as quais são designadas por árvores </a:t>
            </a:r>
            <a:r>
              <a:rPr lang="pt-PT" sz="1600" i="1" dirty="0" smtClean="0"/>
              <a:t>dispersa</a:t>
            </a:r>
          </a:p>
          <a:p>
            <a:pPr algn="ctr"/>
            <a:endParaRPr lang="pt-PT" sz="1600" i="1" dirty="0" smtClean="0"/>
          </a:p>
        </p:txBody>
      </p:sp>
      <p:pic>
        <p:nvPicPr>
          <p:cNvPr id="29" name="Picture 28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7153640" y="285643"/>
            <a:ext cx="1607951" cy="2014881"/>
          </a:xfrm>
          <a:prstGeom prst="rect">
            <a:avLst/>
          </a:prstGeom>
        </p:spPr>
      </p:pic>
      <p:pic>
        <p:nvPicPr>
          <p:cNvPr id="30" name="Picture 29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8218662" y="285643"/>
            <a:ext cx="1607951" cy="2014881"/>
          </a:xfrm>
          <a:prstGeom prst="rect">
            <a:avLst/>
          </a:prstGeom>
        </p:spPr>
      </p:pic>
      <p:pic>
        <p:nvPicPr>
          <p:cNvPr id="31" name="Picture 30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9447159" y="285643"/>
            <a:ext cx="1607951" cy="2014881"/>
          </a:xfrm>
          <a:prstGeom prst="rect">
            <a:avLst/>
          </a:prstGeom>
        </p:spPr>
      </p:pic>
      <p:pic>
        <p:nvPicPr>
          <p:cNvPr id="32" name="Picture 31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9049847" y="894413"/>
            <a:ext cx="1122130" cy="1406111"/>
          </a:xfrm>
          <a:prstGeom prst="rect">
            <a:avLst/>
          </a:prstGeom>
        </p:spPr>
      </p:pic>
      <p:pic>
        <p:nvPicPr>
          <p:cNvPr id="33" name="Picture 32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7980402" y="894412"/>
            <a:ext cx="1122130" cy="1406111"/>
          </a:xfrm>
          <a:prstGeom prst="rect">
            <a:avLst/>
          </a:prstGeom>
        </p:spPr>
      </p:pic>
      <p:pic>
        <p:nvPicPr>
          <p:cNvPr id="34" name="Picture 33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8997350" y="1640919"/>
            <a:ext cx="526389" cy="659604"/>
          </a:xfrm>
          <a:prstGeom prst="rect">
            <a:avLst/>
          </a:prstGeom>
        </p:spPr>
      </p:pic>
      <p:pic>
        <p:nvPicPr>
          <p:cNvPr id="35" name="Picture 34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8483300" y="1426676"/>
            <a:ext cx="662687" cy="830395"/>
          </a:xfrm>
          <a:prstGeom prst="rect">
            <a:avLst/>
          </a:prstGeom>
        </p:spPr>
      </p:pic>
      <p:pic>
        <p:nvPicPr>
          <p:cNvPr id="36" name="Picture 35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9892092" y="1210496"/>
            <a:ext cx="1131257" cy="1090027"/>
          </a:xfrm>
          <a:prstGeom prst="rect">
            <a:avLst/>
          </a:prstGeom>
        </p:spPr>
      </p:pic>
      <p:pic>
        <p:nvPicPr>
          <p:cNvPr id="37" name="Picture 36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9463708" y="1627271"/>
            <a:ext cx="848765" cy="614034"/>
          </a:xfrm>
          <a:prstGeom prst="rect">
            <a:avLst/>
          </a:prstGeom>
        </p:spPr>
      </p:pic>
      <p:pic>
        <p:nvPicPr>
          <p:cNvPr id="38" name="Picture 37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7227901" y="1210496"/>
            <a:ext cx="1131257" cy="1090027"/>
          </a:xfrm>
          <a:prstGeom prst="rect">
            <a:avLst/>
          </a:prstGeom>
        </p:spPr>
      </p:pic>
      <p:pic>
        <p:nvPicPr>
          <p:cNvPr id="39" name="Picture 38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7963397" y="1426676"/>
            <a:ext cx="662687" cy="830395"/>
          </a:xfrm>
          <a:prstGeom prst="rect">
            <a:avLst/>
          </a:prstGeom>
        </p:spPr>
      </p:pic>
      <p:sp>
        <p:nvSpPr>
          <p:cNvPr id="40" name="TextBox 39"/>
          <p:cNvSpPr txBox="1"/>
          <p:nvPr/>
        </p:nvSpPr>
        <p:spPr>
          <a:xfrm>
            <a:off x="7216992" y="2435828"/>
            <a:ext cx="3862152" cy="36625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err="1" smtClean="0"/>
              <a:t>Povoamento</a:t>
            </a:r>
            <a:r>
              <a:rPr lang="en-US" b="1" dirty="0" smtClean="0"/>
              <a:t> irregular</a:t>
            </a:r>
          </a:p>
          <a:p>
            <a:pPr algn="ctr"/>
            <a:endParaRPr lang="en-US" sz="800" b="1" dirty="0" smtClean="0"/>
          </a:p>
          <a:p>
            <a:pPr algn="ctr"/>
            <a:r>
              <a:rPr lang="pt-PT" dirty="0"/>
              <a:t>Povoamento florestal que apresenta uma estrutura etária heterogénea. Usualmente as árvores do</a:t>
            </a:r>
          </a:p>
          <a:p>
            <a:pPr algn="ctr"/>
            <a:r>
              <a:rPr lang="pt-PT" dirty="0"/>
              <a:t>povoamento não podem ser separadas em diferentes andares de </a:t>
            </a:r>
            <a:r>
              <a:rPr lang="pt-PT" dirty="0" smtClean="0"/>
              <a:t>vegetação</a:t>
            </a:r>
            <a:endParaRPr lang="en-US" dirty="0" smtClean="0"/>
          </a:p>
          <a:p>
            <a:pPr algn="ctr"/>
            <a:endParaRPr lang="en-US" b="1" dirty="0" smtClean="0"/>
          </a:p>
          <a:p>
            <a:pPr algn="ctr"/>
            <a:r>
              <a:rPr lang="en-US" b="1" dirty="0" err="1" smtClean="0"/>
              <a:t>Povoamento</a:t>
            </a:r>
            <a:r>
              <a:rPr lang="en-US" b="1" dirty="0" smtClean="0"/>
              <a:t> regular (</a:t>
            </a:r>
            <a:r>
              <a:rPr lang="en-US" b="1" dirty="0" err="1" smtClean="0"/>
              <a:t>equiénio</a:t>
            </a:r>
            <a:r>
              <a:rPr lang="en-US" b="1" dirty="0" smtClean="0"/>
              <a:t>)</a:t>
            </a:r>
          </a:p>
          <a:p>
            <a:pPr algn="ctr"/>
            <a:endParaRPr lang="en-US" sz="800" b="1" dirty="0"/>
          </a:p>
          <a:p>
            <a:pPr algn="ctr"/>
            <a:r>
              <a:rPr lang="pt-PT" dirty="0"/>
              <a:t>Povoamento com uma estrutura etária homogénea, em que as árvores existentes formam um só andar</a:t>
            </a:r>
          </a:p>
          <a:p>
            <a:pPr algn="ctr"/>
            <a:r>
              <a:rPr lang="en-US" dirty="0"/>
              <a:t>de </a:t>
            </a:r>
            <a:r>
              <a:rPr lang="en-US" dirty="0" err="1" smtClean="0"/>
              <a:t>vegetação</a:t>
            </a:r>
            <a:endParaRPr lang="en-US" b="1" dirty="0"/>
          </a:p>
        </p:txBody>
      </p:sp>
      <p:pic>
        <p:nvPicPr>
          <p:cNvPr id="43" name="Picture 42" descr="pb_4.jpg"/>
          <p:cNvPicPr>
            <a:picLocks noChangeAspect="1"/>
          </p:cNvPicPr>
          <p:nvPr/>
        </p:nvPicPr>
        <p:blipFill>
          <a:blip r:embed="rId2" cstate="print">
            <a:clrChange>
              <a:clrFrom>
                <a:srgbClr val="FBFBFB"/>
              </a:clrFrom>
              <a:clrTo>
                <a:srgbClr val="FBFBFB">
                  <a:alpha val="0"/>
                </a:srgbClr>
              </a:clrTo>
            </a:clrChange>
          </a:blip>
          <a:srcRect b="5651"/>
          <a:stretch>
            <a:fillRect/>
          </a:stretch>
        </p:blipFill>
        <p:spPr>
          <a:xfrm>
            <a:off x="1732133" y="669559"/>
            <a:ext cx="1131257" cy="1090027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0438" y="1093404"/>
            <a:ext cx="821252" cy="14008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8083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23636" y="1965325"/>
            <a:ext cx="10169237" cy="1325563"/>
          </a:xfrm>
        </p:spPr>
        <p:txBody>
          <a:bodyPr/>
          <a:lstStyle/>
          <a:p>
            <a:pPr algn="ctr"/>
            <a:r>
              <a:rPr lang="en-US" dirty="0" err="1" smtClean="0"/>
              <a:t>Medições</a:t>
            </a:r>
            <a:r>
              <a:rPr lang="en-US" dirty="0" smtClean="0"/>
              <a:t>, </a:t>
            </a:r>
            <a:r>
              <a:rPr lang="en-US" dirty="0" err="1" smtClean="0"/>
              <a:t>cálculos</a:t>
            </a:r>
            <a:r>
              <a:rPr lang="en-US" dirty="0" smtClean="0"/>
              <a:t> </a:t>
            </a:r>
            <a:r>
              <a:rPr lang="en-US" dirty="0" smtClean="0"/>
              <a:t>e </a:t>
            </a:r>
            <a:r>
              <a:rPr lang="en-US" dirty="0" err="1" smtClean="0"/>
              <a:t>estimativas</a:t>
            </a:r>
            <a:r>
              <a:rPr lang="en-US" dirty="0" smtClean="0"/>
              <a:t> </a:t>
            </a:r>
            <a:endParaRPr lang="en-US" dirty="0"/>
          </a:p>
        </p:txBody>
      </p:sp>
      <p:cxnSp>
        <p:nvCxnSpPr>
          <p:cNvPr id="4" name="Straight Connector 3"/>
          <p:cNvCxnSpPr/>
          <p:nvPr/>
        </p:nvCxnSpPr>
        <p:spPr>
          <a:xfrm>
            <a:off x="923636" y="3429000"/>
            <a:ext cx="10169237" cy="0"/>
          </a:xfrm>
          <a:prstGeom prst="line">
            <a:avLst/>
          </a:prstGeom>
          <a:ln w="57150"/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591049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567181" y="1568814"/>
            <a:ext cx="3295707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chemeClr val="accent2"/>
                </a:solidFill>
              </a:rPr>
              <a:t>d_arv</a:t>
            </a:r>
            <a:r>
              <a:rPr lang="en-US" sz="1600" dirty="0" smtClean="0">
                <a:solidFill>
                  <a:schemeClr val="accent2"/>
                </a:solidFill>
              </a:rPr>
              <a:t> - </a:t>
            </a:r>
            <a:r>
              <a:rPr lang="en-US" sz="1600" dirty="0" err="1" smtClean="0">
                <a:solidFill>
                  <a:schemeClr val="accent2"/>
                </a:solidFill>
              </a:rPr>
              <a:t>medidos</a:t>
            </a:r>
            <a:r>
              <a:rPr lang="en-US" sz="1600" dirty="0" smtClean="0">
                <a:solidFill>
                  <a:schemeClr val="accent2"/>
                </a:solidFill>
              </a:rPr>
              <a:t> no </a:t>
            </a:r>
            <a:r>
              <a:rPr lang="en-US" sz="1600" dirty="0" err="1" smtClean="0">
                <a:solidFill>
                  <a:schemeClr val="accent2"/>
                </a:solidFill>
              </a:rPr>
              <a:t>terreno</a:t>
            </a:r>
            <a:r>
              <a:rPr lang="en-US" sz="1600" dirty="0" smtClean="0">
                <a:solidFill>
                  <a:schemeClr val="accent2"/>
                </a:solidFill>
              </a:rPr>
              <a:t> </a:t>
            </a:r>
            <a:endParaRPr lang="en-US" sz="1600" dirty="0">
              <a:solidFill>
                <a:schemeClr val="accent2"/>
              </a:solidFill>
            </a:endParaRPr>
          </a:p>
          <a:p>
            <a:r>
              <a:rPr lang="en-US" sz="1600" dirty="0" err="1" smtClean="0">
                <a:solidFill>
                  <a:schemeClr val="accent2"/>
                </a:solidFill>
              </a:rPr>
              <a:t>h_arv</a:t>
            </a:r>
            <a:r>
              <a:rPr lang="en-US" sz="1600" dirty="0">
                <a:solidFill>
                  <a:schemeClr val="accent2"/>
                </a:solidFill>
              </a:rPr>
              <a:t> </a:t>
            </a:r>
            <a:r>
              <a:rPr lang="en-US" sz="1600" dirty="0" smtClean="0">
                <a:solidFill>
                  <a:schemeClr val="accent2"/>
                </a:solidFill>
              </a:rPr>
              <a:t>- </a:t>
            </a:r>
            <a:r>
              <a:rPr lang="en-US" sz="1600" dirty="0" err="1" smtClean="0">
                <a:solidFill>
                  <a:schemeClr val="accent2"/>
                </a:solidFill>
              </a:rPr>
              <a:t>medidos</a:t>
            </a:r>
            <a:r>
              <a:rPr lang="en-US" sz="1600" dirty="0" smtClean="0">
                <a:solidFill>
                  <a:schemeClr val="accent2"/>
                </a:solidFill>
              </a:rPr>
              <a:t> no </a:t>
            </a:r>
            <a:r>
              <a:rPr lang="en-US" sz="1600" dirty="0" err="1" smtClean="0">
                <a:solidFill>
                  <a:schemeClr val="accent2"/>
                </a:solidFill>
              </a:rPr>
              <a:t>terreno</a:t>
            </a:r>
            <a:r>
              <a:rPr lang="en-US" sz="1600" dirty="0" smtClean="0">
                <a:solidFill>
                  <a:schemeClr val="accent2"/>
                </a:solidFill>
              </a:rPr>
              <a:t> </a:t>
            </a:r>
          </a:p>
          <a:p>
            <a:endParaRPr lang="en-US" sz="1600" dirty="0">
              <a:solidFill>
                <a:srgbClr val="000000"/>
              </a:solidFill>
            </a:endParaRPr>
          </a:p>
          <a:p>
            <a:endParaRPr lang="en-US" sz="800" dirty="0" smtClean="0">
              <a:solidFill>
                <a:srgbClr val="000000"/>
              </a:solidFill>
            </a:endParaRPr>
          </a:p>
          <a:p>
            <a:endParaRPr lang="en-US" sz="800" dirty="0" smtClean="0">
              <a:solidFill>
                <a:srgbClr val="000000"/>
              </a:solidFill>
            </a:endParaRPr>
          </a:p>
          <a:p>
            <a:endParaRPr lang="en-US" sz="800" dirty="0" smtClean="0">
              <a:solidFill>
                <a:srgbClr val="000000"/>
              </a:solidFill>
            </a:endParaRPr>
          </a:p>
          <a:p>
            <a:r>
              <a:rPr lang="en-US" sz="1600" dirty="0" err="1" smtClean="0">
                <a:solidFill>
                  <a:srgbClr val="000000"/>
                </a:solidFill>
              </a:rPr>
              <a:t>v_arv</a:t>
            </a:r>
            <a:r>
              <a:rPr lang="en-US" sz="1600" dirty="0" smtClean="0">
                <a:solidFill>
                  <a:srgbClr val="000000"/>
                </a:solidFill>
              </a:rPr>
              <a:t> ( </a:t>
            </a:r>
            <a:r>
              <a:rPr lang="en-US" sz="1600" dirty="0" err="1" smtClean="0">
                <a:solidFill>
                  <a:srgbClr val="000000"/>
                </a:solidFill>
              </a:rPr>
              <a:t>estimado</a:t>
            </a:r>
            <a:r>
              <a:rPr lang="en-US" sz="1600" dirty="0" smtClean="0">
                <a:solidFill>
                  <a:srgbClr val="000000"/>
                </a:solidFill>
              </a:rPr>
              <a:t> com EVT )= </a:t>
            </a:r>
            <a:r>
              <a:rPr lang="en-US" sz="1600" i="1" dirty="0" smtClean="0">
                <a:solidFill>
                  <a:srgbClr val="000000"/>
                </a:solidFill>
              </a:rPr>
              <a:t>f</a:t>
            </a:r>
            <a:r>
              <a:rPr lang="en-US" sz="1600" dirty="0" smtClean="0">
                <a:solidFill>
                  <a:srgbClr val="000000"/>
                </a:solidFill>
              </a:rPr>
              <a:t> (</a:t>
            </a:r>
            <a:r>
              <a:rPr lang="en-US" sz="1600" dirty="0" err="1" smtClean="0">
                <a:solidFill>
                  <a:schemeClr val="accent2"/>
                </a:solidFill>
              </a:rPr>
              <a:t>d_arv</a:t>
            </a:r>
            <a:r>
              <a:rPr lang="en-US" sz="1600" dirty="0" smtClean="0">
                <a:solidFill>
                  <a:srgbClr val="000000"/>
                </a:solidFill>
              </a:rPr>
              <a:t>, </a:t>
            </a:r>
            <a:r>
              <a:rPr lang="en-US" sz="1600" dirty="0" err="1" smtClean="0">
                <a:solidFill>
                  <a:schemeClr val="accent2"/>
                </a:solidFill>
              </a:rPr>
              <a:t>h_arv</a:t>
            </a:r>
            <a:r>
              <a:rPr lang="en-US" sz="1600" dirty="0" smtClean="0">
                <a:solidFill>
                  <a:srgbClr val="000000"/>
                </a:solidFill>
              </a:rPr>
              <a:t>)</a:t>
            </a:r>
          </a:p>
          <a:p>
            <a:endParaRPr lang="en-US" sz="800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sz="1600" dirty="0" err="1" smtClean="0">
                <a:solidFill>
                  <a:srgbClr val="000000"/>
                </a:solidFill>
              </a:rPr>
              <a:t>V_pov</a:t>
            </a:r>
            <a:r>
              <a:rPr lang="en-US" sz="1600" dirty="0" smtClean="0">
                <a:solidFill>
                  <a:srgbClr val="000000"/>
                </a:solidFill>
              </a:rPr>
              <a:t> = </a:t>
            </a:r>
            <a:r>
              <a:rPr lang="el-GR" sz="1600" dirty="0" smtClean="0">
                <a:solidFill>
                  <a:srgbClr val="000000"/>
                </a:solidFill>
              </a:rPr>
              <a:t>Σ</a:t>
            </a:r>
            <a:r>
              <a:rPr lang="en-US" sz="1600" dirty="0" smtClean="0">
                <a:solidFill>
                  <a:srgbClr val="000000"/>
                </a:solidFill>
              </a:rPr>
              <a:t> </a:t>
            </a:r>
            <a:r>
              <a:rPr lang="en-US" sz="1600" dirty="0" err="1" smtClean="0">
                <a:solidFill>
                  <a:srgbClr val="000000"/>
                </a:solidFill>
              </a:rPr>
              <a:t>v_arv</a:t>
            </a:r>
            <a:r>
              <a:rPr lang="en-US" sz="1600" dirty="0" smtClean="0">
                <a:solidFill>
                  <a:srgbClr val="000000"/>
                </a:solidFill>
              </a:rPr>
              <a:t> * </a:t>
            </a:r>
            <a:r>
              <a:rPr lang="en-US" sz="1600" dirty="0" err="1" smtClean="0">
                <a:solidFill>
                  <a:srgbClr val="000000"/>
                </a:solidFill>
              </a:rPr>
              <a:t>fexp_area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4862888" y="1600200"/>
            <a:ext cx="3493009" cy="21852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chemeClr val="accent2"/>
                </a:solidFill>
              </a:rPr>
              <a:t>d_arv</a:t>
            </a:r>
            <a:r>
              <a:rPr lang="en-US" sz="1600" dirty="0" smtClean="0"/>
              <a:t> - </a:t>
            </a:r>
            <a:r>
              <a:rPr lang="en-US" sz="1600" dirty="0" err="1" smtClean="0">
                <a:solidFill>
                  <a:schemeClr val="accent2"/>
                </a:solidFill>
              </a:rPr>
              <a:t>medidos</a:t>
            </a:r>
            <a:r>
              <a:rPr lang="en-US" sz="1600" dirty="0" smtClean="0">
                <a:solidFill>
                  <a:schemeClr val="accent2"/>
                </a:solidFill>
              </a:rPr>
              <a:t> no </a:t>
            </a:r>
            <a:r>
              <a:rPr lang="en-US" sz="1600" dirty="0" err="1" smtClean="0">
                <a:solidFill>
                  <a:schemeClr val="accent2"/>
                </a:solidFill>
              </a:rPr>
              <a:t>terreno</a:t>
            </a:r>
            <a:r>
              <a:rPr lang="en-US" sz="1600" dirty="0" smtClean="0">
                <a:solidFill>
                  <a:schemeClr val="accent2"/>
                </a:solidFill>
              </a:rPr>
              <a:t> </a:t>
            </a:r>
            <a:endParaRPr lang="en-US" sz="1600" dirty="0">
              <a:solidFill>
                <a:schemeClr val="accent2"/>
              </a:solidFill>
            </a:endParaRPr>
          </a:p>
          <a:p>
            <a:r>
              <a:rPr lang="en-US" sz="1600" b="1" dirty="0" err="1" smtClean="0">
                <a:solidFill>
                  <a:schemeClr val="accent6"/>
                </a:solidFill>
              </a:rPr>
              <a:t>h_arv</a:t>
            </a:r>
            <a:r>
              <a:rPr lang="en-US" sz="1600" b="1" dirty="0">
                <a:solidFill>
                  <a:schemeClr val="accent6"/>
                </a:solidFill>
              </a:rPr>
              <a:t> </a:t>
            </a:r>
            <a:r>
              <a:rPr lang="en-US" sz="1600" dirty="0" smtClean="0"/>
              <a:t>- </a:t>
            </a:r>
            <a:r>
              <a:rPr lang="en-US" sz="1600" dirty="0" err="1" smtClean="0">
                <a:solidFill>
                  <a:schemeClr val="accent2"/>
                </a:solidFill>
              </a:rPr>
              <a:t>h_arv</a:t>
            </a:r>
            <a:r>
              <a:rPr lang="en-US" sz="1600" dirty="0" smtClean="0">
                <a:solidFill>
                  <a:schemeClr val="accent2"/>
                </a:solidFill>
              </a:rPr>
              <a:t> das </a:t>
            </a:r>
            <a:r>
              <a:rPr lang="en-US" sz="1600" dirty="0" err="1" smtClean="0">
                <a:solidFill>
                  <a:schemeClr val="accent2"/>
                </a:solidFill>
              </a:rPr>
              <a:t>modelos</a:t>
            </a:r>
            <a:r>
              <a:rPr lang="en-US" sz="1600" dirty="0" smtClean="0">
                <a:solidFill>
                  <a:schemeClr val="accent2"/>
                </a:solidFill>
              </a:rPr>
              <a:t> </a:t>
            </a:r>
            <a:r>
              <a:rPr lang="en-US" sz="1600" dirty="0" smtClean="0"/>
              <a:t>e </a:t>
            </a:r>
            <a:r>
              <a:rPr lang="en-US" sz="1600" dirty="0" err="1" smtClean="0"/>
              <a:t>h_arv</a:t>
            </a:r>
            <a:r>
              <a:rPr lang="en-US" sz="1600" dirty="0" smtClean="0"/>
              <a:t> </a:t>
            </a:r>
            <a:r>
              <a:rPr lang="en-US" sz="1600" dirty="0" err="1" smtClean="0"/>
              <a:t>estimada</a:t>
            </a:r>
            <a:r>
              <a:rPr lang="en-US" sz="1600" dirty="0" smtClean="0"/>
              <a:t> com </a:t>
            </a:r>
            <a:r>
              <a:rPr lang="en-US" sz="1600" b="1" dirty="0" err="1" smtClean="0">
                <a:solidFill>
                  <a:schemeClr val="accent6"/>
                </a:solidFill>
              </a:rPr>
              <a:t>hipsom</a:t>
            </a:r>
            <a:r>
              <a:rPr lang="en-US" sz="1600" b="1" dirty="0" smtClean="0">
                <a:solidFill>
                  <a:schemeClr val="accent6"/>
                </a:solidFill>
              </a:rPr>
              <a:t>. Local</a:t>
            </a:r>
            <a:r>
              <a:rPr lang="en-US" sz="1600" b="1" dirty="0" smtClean="0"/>
              <a:t>:</a:t>
            </a:r>
          </a:p>
          <a:p>
            <a:r>
              <a:rPr lang="en-US" sz="1600" dirty="0" smtClean="0">
                <a:solidFill>
                  <a:schemeClr val="accent6"/>
                </a:solidFill>
              </a:rPr>
              <a:t>h </a:t>
            </a:r>
            <a:r>
              <a:rPr lang="en-US" sz="1600" dirty="0" err="1" smtClean="0">
                <a:solidFill>
                  <a:schemeClr val="accent6"/>
                </a:solidFill>
              </a:rPr>
              <a:t>est</a:t>
            </a:r>
            <a:r>
              <a:rPr lang="en-US" sz="1600" dirty="0" smtClean="0"/>
              <a:t>= </a:t>
            </a:r>
            <a:r>
              <a:rPr lang="en-US" sz="1600" i="1" dirty="0" smtClean="0"/>
              <a:t>f </a:t>
            </a:r>
            <a:r>
              <a:rPr lang="en-US" sz="1600" dirty="0" smtClean="0"/>
              <a:t>(</a:t>
            </a:r>
            <a:r>
              <a:rPr lang="en-US" sz="1600" dirty="0" err="1" smtClean="0">
                <a:solidFill>
                  <a:schemeClr val="accent2"/>
                </a:solidFill>
              </a:rPr>
              <a:t>d_arv</a:t>
            </a:r>
            <a:r>
              <a:rPr lang="en-US" sz="1600" dirty="0" smtClean="0"/>
              <a:t>)</a:t>
            </a:r>
          </a:p>
          <a:p>
            <a:endParaRPr lang="en-US" sz="800" dirty="0" smtClean="0"/>
          </a:p>
          <a:p>
            <a:endParaRPr lang="en-US" sz="800" dirty="0" smtClean="0"/>
          </a:p>
          <a:p>
            <a:r>
              <a:rPr lang="en-US" sz="1600" dirty="0" err="1" smtClean="0"/>
              <a:t>v_arv</a:t>
            </a:r>
            <a:r>
              <a:rPr lang="en-US" sz="1600" dirty="0" smtClean="0"/>
              <a:t> ( </a:t>
            </a:r>
            <a:r>
              <a:rPr lang="en-US" sz="1600" dirty="0" err="1" smtClean="0"/>
              <a:t>estimado</a:t>
            </a:r>
            <a:r>
              <a:rPr lang="en-US" sz="1600" dirty="0" smtClean="0"/>
              <a:t> com EVT) = </a:t>
            </a:r>
            <a:r>
              <a:rPr lang="en-US" sz="1600" i="1" dirty="0" smtClean="0"/>
              <a:t>f</a:t>
            </a:r>
            <a:r>
              <a:rPr lang="en-US" sz="1600" dirty="0" smtClean="0"/>
              <a:t> (</a:t>
            </a:r>
            <a:r>
              <a:rPr lang="en-US" sz="1600" dirty="0" err="1" smtClean="0">
                <a:solidFill>
                  <a:schemeClr val="accent2"/>
                </a:solidFill>
              </a:rPr>
              <a:t>d_arv</a:t>
            </a:r>
            <a:r>
              <a:rPr lang="en-US" sz="1600" dirty="0" smtClean="0"/>
              <a:t>, </a:t>
            </a:r>
            <a:r>
              <a:rPr lang="en-US" sz="1600" dirty="0" err="1" smtClean="0">
                <a:solidFill>
                  <a:schemeClr val="accent2"/>
                </a:solidFill>
              </a:rPr>
              <a:t>h_arv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/>
              <a:t>ou</a:t>
            </a:r>
            <a:r>
              <a:rPr lang="en-US" sz="1600" dirty="0" smtClean="0">
                <a:solidFill>
                  <a:schemeClr val="accent6"/>
                </a:solidFill>
              </a:rPr>
              <a:t> </a:t>
            </a:r>
            <a:r>
              <a:rPr lang="en-US" sz="1600" dirty="0" err="1" smtClean="0">
                <a:solidFill>
                  <a:schemeClr val="accent6"/>
                </a:solidFill>
              </a:rPr>
              <a:t>h_est</a:t>
            </a:r>
            <a:r>
              <a:rPr lang="en-US" sz="1600" dirty="0" smtClean="0"/>
              <a:t>)</a:t>
            </a:r>
          </a:p>
          <a:p>
            <a:endParaRPr lang="en-US" sz="800" dirty="0"/>
          </a:p>
          <a:p>
            <a:r>
              <a:rPr lang="en-US" sz="1600" dirty="0" err="1" smtClean="0">
                <a:solidFill>
                  <a:srgbClr val="000000"/>
                </a:solidFill>
              </a:rPr>
              <a:t>V_pov</a:t>
            </a:r>
            <a:r>
              <a:rPr lang="en-US" sz="1600" dirty="0" smtClean="0">
                <a:solidFill>
                  <a:srgbClr val="000000"/>
                </a:solidFill>
              </a:rPr>
              <a:t> = </a:t>
            </a:r>
            <a:r>
              <a:rPr lang="el-GR" sz="1600" dirty="0" smtClean="0"/>
              <a:t>Σ</a:t>
            </a:r>
            <a:r>
              <a:rPr lang="en-US" sz="1600" dirty="0" smtClean="0"/>
              <a:t> </a:t>
            </a:r>
            <a:r>
              <a:rPr lang="en-US" sz="1600" dirty="0" err="1" smtClean="0"/>
              <a:t>v_arv</a:t>
            </a:r>
            <a:r>
              <a:rPr lang="en-US" sz="1600" dirty="0" smtClean="0"/>
              <a:t> * </a:t>
            </a:r>
            <a:r>
              <a:rPr lang="en-US" sz="1600" dirty="0" err="1" smtClean="0"/>
              <a:t>fexp_area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8355897" y="1568814"/>
            <a:ext cx="3460938" cy="21852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chemeClr val="accent2"/>
                </a:solidFill>
              </a:rPr>
              <a:t>d_arv</a:t>
            </a:r>
            <a:r>
              <a:rPr lang="en-US" sz="1600" dirty="0" smtClean="0">
                <a:solidFill>
                  <a:schemeClr val="accent2"/>
                </a:solidFill>
              </a:rPr>
              <a:t> - </a:t>
            </a:r>
            <a:r>
              <a:rPr lang="en-US" sz="1600" dirty="0" err="1" smtClean="0">
                <a:solidFill>
                  <a:schemeClr val="accent2"/>
                </a:solidFill>
              </a:rPr>
              <a:t>medidos</a:t>
            </a:r>
            <a:r>
              <a:rPr lang="en-US" sz="1600" dirty="0" smtClean="0">
                <a:solidFill>
                  <a:schemeClr val="accent2"/>
                </a:solidFill>
              </a:rPr>
              <a:t> no </a:t>
            </a:r>
            <a:r>
              <a:rPr lang="en-US" sz="1600" dirty="0" err="1" smtClean="0">
                <a:solidFill>
                  <a:schemeClr val="accent2"/>
                </a:solidFill>
              </a:rPr>
              <a:t>terreno</a:t>
            </a:r>
            <a:r>
              <a:rPr lang="en-US" sz="1600" dirty="0" smtClean="0">
                <a:solidFill>
                  <a:schemeClr val="accent2"/>
                </a:solidFill>
              </a:rPr>
              <a:t> </a:t>
            </a:r>
            <a:endParaRPr lang="en-US" sz="1600" dirty="0">
              <a:solidFill>
                <a:schemeClr val="accent2"/>
              </a:solidFill>
            </a:endParaRPr>
          </a:p>
          <a:p>
            <a:r>
              <a:rPr lang="en-US" sz="1600" dirty="0" err="1" smtClean="0">
                <a:solidFill>
                  <a:srgbClr val="0070C0"/>
                </a:solidFill>
              </a:rPr>
              <a:t>h_arv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dirty="0" smtClean="0">
                <a:solidFill>
                  <a:srgbClr val="000000"/>
                </a:solidFill>
              </a:rPr>
              <a:t>– </a:t>
            </a:r>
            <a:r>
              <a:rPr lang="en-US" sz="1600" dirty="0" err="1" smtClean="0">
                <a:solidFill>
                  <a:schemeClr val="accent2"/>
                </a:solidFill>
              </a:rPr>
              <a:t>h_arv</a:t>
            </a:r>
            <a:r>
              <a:rPr lang="en-US" sz="1600" dirty="0" smtClean="0">
                <a:solidFill>
                  <a:schemeClr val="accent2"/>
                </a:solidFill>
              </a:rPr>
              <a:t> das </a:t>
            </a:r>
            <a:r>
              <a:rPr lang="en-US" sz="1600" dirty="0" err="1" smtClean="0">
                <a:solidFill>
                  <a:schemeClr val="accent2"/>
                </a:solidFill>
              </a:rPr>
              <a:t>dominantes</a:t>
            </a:r>
            <a:r>
              <a:rPr lang="en-US" sz="1600" dirty="0" smtClean="0">
                <a:solidFill>
                  <a:schemeClr val="accent2"/>
                </a:solidFill>
              </a:rPr>
              <a:t> </a:t>
            </a:r>
            <a:r>
              <a:rPr lang="en-US" sz="1600" dirty="0" smtClean="0">
                <a:solidFill>
                  <a:srgbClr val="000000"/>
                </a:solidFill>
              </a:rPr>
              <a:t>e </a:t>
            </a:r>
            <a:r>
              <a:rPr lang="en-US" sz="1600" dirty="0" err="1" smtClean="0">
                <a:solidFill>
                  <a:srgbClr val="000000"/>
                </a:solidFill>
              </a:rPr>
              <a:t>h_arv</a:t>
            </a:r>
            <a:r>
              <a:rPr lang="en-US" sz="1600" dirty="0">
                <a:solidFill>
                  <a:srgbClr val="000000"/>
                </a:solidFill>
              </a:rPr>
              <a:t> </a:t>
            </a:r>
            <a:r>
              <a:rPr lang="en-US" sz="1600" dirty="0" err="1" smtClean="0">
                <a:solidFill>
                  <a:srgbClr val="000000"/>
                </a:solidFill>
              </a:rPr>
              <a:t>estimada</a:t>
            </a:r>
            <a:r>
              <a:rPr lang="en-US" sz="1600" dirty="0" smtClean="0">
                <a:solidFill>
                  <a:srgbClr val="000000"/>
                </a:solidFill>
              </a:rPr>
              <a:t> com </a:t>
            </a:r>
            <a:r>
              <a:rPr lang="en-US" sz="1600" b="1" dirty="0" err="1" smtClean="0">
                <a:solidFill>
                  <a:srgbClr val="0070C0"/>
                </a:solidFill>
              </a:rPr>
              <a:t>hipsom</a:t>
            </a:r>
            <a:r>
              <a:rPr lang="en-US" sz="1600" b="1" dirty="0" smtClean="0">
                <a:solidFill>
                  <a:srgbClr val="0070C0"/>
                </a:solidFill>
              </a:rPr>
              <a:t>. </a:t>
            </a:r>
            <a:r>
              <a:rPr lang="en-US" sz="1600" b="1" dirty="0" err="1" smtClean="0">
                <a:solidFill>
                  <a:srgbClr val="0070C0"/>
                </a:solidFill>
              </a:rPr>
              <a:t>Geral</a:t>
            </a:r>
            <a:r>
              <a:rPr lang="en-US" sz="1600" b="1" dirty="0" smtClean="0">
                <a:solidFill>
                  <a:srgbClr val="0070C0"/>
                </a:solidFill>
              </a:rPr>
              <a:t>:</a:t>
            </a:r>
          </a:p>
          <a:p>
            <a:r>
              <a:rPr lang="en-US" sz="1600" b="1" dirty="0" err="1" smtClean="0">
                <a:solidFill>
                  <a:srgbClr val="0070C0"/>
                </a:solidFill>
              </a:rPr>
              <a:t>h_est</a:t>
            </a:r>
            <a:r>
              <a:rPr lang="en-US" sz="1600" b="1" dirty="0" smtClean="0">
                <a:solidFill>
                  <a:srgbClr val="0070C0"/>
                </a:solidFill>
              </a:rPr>
              <a:t>= </a:t>
            </a:r>
            <a:r>
              <a:rPr lang="en-US" sz="1600" b="1" i="1" dirty="0" smtClean="0">
                <a:solidFill>
                  <a:srgbClr val="0070C0"/>
                </a:solidFill>
              </a:rPr>
              <a:t>f </a:t>
            </a:r>
            <a:r>
              <a:rPr lang="en-US" sz="1600" b="1" dirty="0" smtClean="0">
                <a:solidFill>
                  <a:srgbClr val="0070C0"/>
                </a:solidFill>
              </a:rPr>
              <a:t>(</a:t>
            </a:r>
            <a:r>
              <a:rPr lang="en-US" sz="1600" b="1" dirty="0" err="1" smtClean="0">
                <a:solidFill>
                  <a:schemeClr val="accent2"/>
                </a:solidFill>
              </a:rPr>
              <a:t>d_arv</a:t>
            </a:r>
            <a:r>
              <a:rPr lang="en-US" sz="1600" b="1" dirty="0" smtClean="0">
                <a:solidFill>
                  <a:srgbClr val="0070C0"/>
                </a:solidFill>
              </a:rPr>
              <a:t>, </a:t>
            </a:r>
            <a:r>
              <a:rPr lang="en-US" sz="1600" b="1" dirty="0" err="1" smtClean="0">
                <a:solidFill>
                  <a:srgbClr val="0070C0"/>
                </a:solidFill>
              </a:rPr>
              <a:t>hdom</a:t>
            </a:r>
            <a:r>
              <a:rPr lang="en-US" sz="1600" b="1" dirty="0" smtClean="0">
                <a:solidFill>
                  <a:srgbClr val="0070C0"/>
                </a:solidFill>
              </a:rPr>
              <a:t>, </a:t>
            </a:r>
            <a:r>
              <a:rPr lang="en-US" sz="1600" b="1" dirty="0" err="1" smtClean="0">
                <a:solidFill>
                  <a:srgbClr val="0070C0"/>
                </a:solidFill>
              </a:rPr>
              <a:t>etc</a:t>
            </a:r>
            <a:r>
              <a:rPr lang="en-US" sz="1600" b="1" dirty="0" smtClean="0">
                <a:solidFill>
                  <a:srgbClr val="0070C0"/>
                </a:solidFill>
              </a:rPr>
              <a:t>)</a:t>
            </a:r>
          </a:p>
          <a:p>
            <a:endParaRPr lang="en-US" sz="800" b="1" dirty="0" smtClean="0">
              <a:solidFill>
                <a:srgbClr val="0070C0"/>
              </a:solidFill>
            </a:endParaRPr>
          </a:p>
          <a:p>
            <a:endParaRPr lang="en-US" sz="800" dirty="0">
              <a:solidFill>
                <a:srgbClr val="000000"/>
              </a:solidFill>
            </a:endParaRPr>
          </a:p>
          <a:p>
            <a:r>
              <a:rPr lang="en-US" sz="1600" dirty="0" err="1" smtClean="0">
                <a:solidFill>
                  <a:srgbClr val="000000"/>
                </a:solidFill>
              </a:rPr>
              <a:t>v_arv</a:t>
            </a:r>
            <a:r>
              <a:rPr lang="en-US" sz="1600" dirty="0" smtClean="0">
                <a:solidFill>
                  <a:srgbClr val="000000"/>
                </a:solidFill>
              </a:rPr>
              <a:t> </a:t>
            </a:r>
            <a:r>
              <a:rPr lang="en-US" sz="1600" dirty="0">
                <a:solidFill>
                  <a:srgbClr val="000000"/>
                </a:solidFill>
              </a:rPr>
              <a:t>(</a:t>
            </a:r>
            <a:r>
              <a:rPr lang="en-US" sz="1600" dirty="0" smtClean="0">
                <a:solidFill>
                  <a:srgbClr val="000000"/>
                </a:solidFill>
              </a:rPr>
              <a:t> </a:t>
            </a:r>
            <a:r>
              <a:rPr lang="en-US" sz="1600" dirty="0" err="1" smtClean="0">
                <a:solidFill>
                  <a:srgbClr val="000000"/>
                </a:solidFill>
              </a:rPr>
              <a:t>estimado</a:t>
            </a:r>
            <a:r>
              <a:rPr lang="en-US" sz="1600" dirty="0" smtClean="0">
                <a:solidFill>
                  <a:srgbClr val="000000"/>
                </a:solidFill>
              </a:rPr>
              <a:t> com</a:t>
            </a:r>
            <a:r>
              <a:rPr lang="en-US" sz="1600" dirty="0" smtClean="0"/>
              <a:t> EVT )= </a:t>
            </a:r>
            <a:r>
              <a:rPr lang="en-US" sz="1600" i="1" dirty="0" smtClean="0"/>
              <a:t>f</a:t>
            </a:r>
            <a:r>
              <a:rPr lang="en-US" sz="1600" dirty="0" smtClean="0"/>
              <a:t> (</a:t>
            </a:r>
            <a:r>
              <a:rPr lang="en-US" sz="1600" dirty="0" err="1" smtClean="0">
                <a:solidFill>
                  <a:schemeClr val="accent2"/>
                </a:solidFill>
              </a:rPr>
              <a:t>d_arv</a:t>
            </a:r>
            <a:r>
              <a:rPr lang="en-US" sz="1600" dirty="0" smtClean="0"/>
              <a:t>, </a:t>
            </a:r>
            <a:r>
              <a:rPr lang="en-US" sz="1600" dirty="0" err="1">
                <a:solidFill>
                  <a:schemeClr val="accent2"/>
                </a:solidFill>
              </a:rPr>
              <a:t>h_arv</a:t>
            </a:r>
            <a:r>
              <a:rPr lang="en-US" sz="1600" dirty="0">
                <a:solidFill>
                  <a:schemeClr val="accent6"/>
                </a:solidFill>
              </a:rPr>
              <a:t> </a:t>
            </a:r>
            <a:r>
              <a:rPr lang="en-US" sz="1600" dirty="0" err="1"/>
              <a:t>ou</a:t>
            </a:r>
            <a:r>
              <a:rPr lang="en-US" sz="1600" dirty="0">
                <a:solidFill>
                  <a:schemeClr val="accent6"/>
                </a:solidFill>
              </a:rPr>
              <a:t> </a:t>
            </a:r>
            <a:r>
              <a:rPr lang="en-US" sz="1600" dirty="0" err="1">
                <a:solidFill>
                  <a:srgbClr val="0070C0"/>
                </a:solidFill>
              </a:rPr>
              <a:t>h_est</a:t>
            </a:r>
            <a:r>
              <a:rPr lang="en-US" sz="1600" dirty="0" smtClean="0"/>
              <a:t>)</a:t>
            </a:r>
            <a:endParaRPr lang="en-US" sz="1600" dirty="0" smtClean="0">
              <a:solidFill>
                <a:srgbClr val="000000"/>
              </a:solidFill>
            </a:endParaRPr>
          </a:p>
          <a:p>
            <a:endParaRPr lang="en-US" sz="800" dirty="0">
              <a:solidFill>
                <a:srgbClr val="000000"/>
              </a:solidFill>
            </a:endParaRPr>
          </a:p>
          <a:p>
            <a:r>
              <a:rPr lang="en-US" sz="1600" dirty="0" err="1" smtClean="0">
                <a:solidFill>
                  <a:srgbClr val="000000"/>
                </a:solidFill>
              </a:rPr>
              <a:t>V_pov</a:t>
            </a:r>
            <a:r>
              <a:rPr lang="en-US" sz="1600" dirty="0" smtClean="0">
                <a:solidFill>
                  <a:srgbClr val="000000"/>
                </a:solidFill>
              </a:rPr>
              <a:t> = </a:t>
            </a:r>
            <a:r>
              <a:rPr lang="el-GR" sz="1600" dirty="0" smtClean="0">
                <a:solidFill>
                  <a:srgbClr val="000000"/>
                </a:solidFill>
              </a:rPr>
              <a:t>Σ</a:t>
            </a:r>
            <a:r>
              <a:rPr lang="en-US" sz="1600" dirty="0" smtClean="0">
                <a:solidFill>
                  <a:srgbClr val="000000"/>
                </a:solidFill>
              </a:rPr>
              <a:t> </a:t>
            </a:r>
            <a:r>
              <a:rPr lang="en-US" sz="1600" dirty="0" err="1" smtClean="0">
                <a:solidFill>
                  <a:srgbClr val="000000"/>
                </a:solidFill>
              </a:rPr>
              <a:t>v_arv</a:t>
            </a:r>
            <a:r>
              <a:rPr lang="en-US" sz="1600" dirty="0" smtClean="0">
                <a:solidFill>
                  <a:srgbClr val="000000"/>
                </a:solidFill>
              </a:rPr>
              <a:t> * </a:t>
            </a:r>
            <a:r>
              <a:rPr lang="en-US" sz="1600" dirty="0" err="1" smtClean="0">
                <a:solidFill>
                  <a:srgbClr val="000000"/>
                </a:solidFill>
              </a:rPr>
              <a:t>fexp_area</a:t>
            </a:r>
            <a:endParaRPr lang="en-US" dirty="0"/>
          </a:p>
        </p:txBody>
      </p:sp>
      <p:sp>
        <p:nvSpPr>
          <p:cNvPr id="9" name="Rectangle 8"/>
          <p:cNvSpPr/>
          <p:nvPr/>
        </p:nvSpPr>
        <p:spPr>
          <a:xfrm>
            <a:off x="75021" y="72661"/>
            <a:ext cx="493917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accent4">
                    <a:lumMod val="75000"/>
                  </a:schemeClr>
                </a:solidFill>
              </a:rPr>
              <a:t>Volume total de </a:t>
            </a:r>
            <a:r>
              <a:rPr lang="en-US" b="1" dirty="0" err="1">
                <a:solidFill>
                  <a:schemeClr val="accent4">
                    <a:lumMod val="75000"/>
                  </a:schemeClr>
                </a:solidFill>
              </a:rPr>
              <a:t>uma</a:t>
            </a:r>
            <a:r>
              <a:rPr lang="en-US" b="1" dirty="0">
                <a:solidFill>
                  <a:schemeClr val="accent4">
                    <a:lumMod val="75000"/>
                  </a:schemeClr>
                </a:solidFill>
              </a:rPr>
              <a:t> </a:t>
            </a:r>
            <a:r>
              <a:rPr lang="en-US" b="1" dirty="0" err="1" smtClean="0">
                <a:solidFill>
                  <a:schemeClr val="accent4">
                    <a:lumMod val="75000"/>
                  </a:schemeClr>
                </a:solidFill>
              </a:rPr>
              <a:t>parcela</a:t>
            </a:r>
            <a:r>
              <a:rPr lang="en-US" b="1" dirty="0" smtClean="0">
                <a:solidFill>
                  <a:schemeClr val="accent4">
                    <a:lumMod val="75000"/>
                  </a:schemeClr>
                </a:solidFill>
              </a:rPr>
              <a:t> (de </a:t>
            </a:r>
            <a:r>
              <a:rPr lang="en-US" b="1" dirty="0" err="1" smtClean="0">
                <a:solidFill>
                  <a:schemeClr val="accent4">
                    <a:lumMod val="75000"/>
                  </a:schemeClr>
                </a:solidFill>
              </a:rPr>
              <a:t>raio</a:t>
            </a:r>
            <a:r>
              <a:rPr lang="en-US" b="1" dirty="0" smtClean="0">
                <a:solidFill>
                  <a:schemeClr val="accent4">
                    <a:lumMod val="75000"/>
                  </a:schemeClr>
                </a:solidFill>
              </a:rPr>
              <a:t> </a:t>
            </a:r>
            <a:r>
              <a:rPr lang="en-US" b="1" dirty="0" err="1" smtClean="0">
                <a:solidFill>
                  <a:schemeClr val="accent4">
                    <a:lumMod val="75000"/>
                  </a:schemeClr>
                </a:solidFill>
              </a:rPr>
              <a:t>fixo</a:t>
            </a:r>
            <a:r>
              <a:rPr lang="en-US" b="1" dirty="0" smtClean="0">
                <a:solidFill>
                  <a:schemeClr val="accent4">
                    <a:lumMod val="75000"/>
                  </a:schemeClr>
                </a:solidFill>
              </a:rPr>
              <a:t>) </a:t>
            </a:r>
            <a:r>
              <a:rPr lang="en-US" b="1" dirty="0" err="1">
                <a:solidFill>
                  <a:schemeClr val="accent4">
                    <a:lumMod val="75000"/>
                  </a:schemeClr>
                </a:solidFill>
              </a:rPr>
              <a:t>por</a:t>
            </a:r>
            <a:r>
              <a:rPr lang="en-US" b="1" dirty="0">
                <a:solidFill>
                  <a:schemeClr val="accent4">
                    <a:lumMod val="75000"/>
                  </a:schemeClr>
                </a:solidFill>
              </a:rPr>
              <a:t> </a:t>
            </a:r>
            <a:r>
              <a:rPr lang="en-US" b="1" dirty="0" smtClean="0">
                <a:solidFill>
                  <a:schemeClr val="accent4">
                    <a:lumMod val="75000"/>
                  </a:schemeClr>
                </a:solidFill>
              </a:rPr>
              <a:t>ha:</a:t>
            </a:r>
            <a:endParaRPr lang="en-US" dirty="0">
              <a:solidFill>
                <a:schemeClr val="accent4">
                  <a:lumMod val="75000"/>
                </a:scheme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862888" y="4090499"/>
            <a:ext cx="3295707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chemeClr val="accent3"/>
                </a:solidFill>
              </a:rPr>
              <a:t>n_arv</a:t>
            </a:r>
            <a:r>
              <a:rPr lang="en-US" sz="1600" dirty="0" smtClean="0">
                <a:solidFill>
                  <a:schemeClr val="accent3"/>
                </a:solidFill>
              </a:rPr>
              <a:t> – nº de </a:t>
            </a:r>
            <a:r>
              <a:rPr lang="en-US" sz="1600" dirty="0" err="1" smtClean="0">
                <a:solidFill>
                  <a:schemeClr val="accent3"/>
                </a:solidFill>
              </a:rPr>
              <a:t>arv</a:t>
            </a:r>
            <a:r>
              <a:rPr lang="en-US" sz="1600" dirty="0" smtClean="0">
                <a:solidFill>
                  <a:schemeClr val="accent3"/>
                </a:solidFill>
              </a:rPr>
              <a:t> </a:t>
            </a:r>
            <a:r>
              <a:rPr lang="en-US" sz="1600" dirty="0" err="1" smtClean="0">
                <a:solidFill>
                  <a:schemeClr val="accent3"/>
                </a:solidFill>
              </a:rPr>
              <a:t>por</a:t>
            </a:r>
            <a:r>
              <a:rPr lang="en-US" sz="1600" dirty="0" smtClean="0">
                <a:solidFill>
                  <a:schemeClr val="accent3"/>
                </a:solidFill>
              </a:rPr>
              <a:t> </a:t>
            </a:r>
            <a:r>
              <a:rPr lang="en-US" sz="1600" dirty="0" err="1" smtClean="0">
                <a:solidFill>
                  <a:schemeClr val="accent3"/>
                </a:solidFill>
              </a:rPr>
              <a:t>classe</a:t>
            </a:r>
            <a:r>
              <a:rPr lang="en-US" sz="1600" dirty="0" smtClean="0">
                <a:solidFill>
                  <a:schemeClr val="accent3"/>
                </a:solidFill>
              </a:rPr>
              <a:t> de d</a:t>
            </a:r>
          </a:p>
          <a:p>
            <a:r>
              <a:rPr lang="en-US" sz="1600" dirty="0" err="1" smtClean="0">
                <a:solidFill>
                  <a:schemeClr val="accent2"/>
                </a:solidFill>
              </a:rPr>
              <a:t>d_arvmed</a:t>
            </a:r>
            <a:r>
              <a:rPr lang="en-US" sz="1600" dirty="0" smtClean="0">
                <a:solidFill>
                  <a:schemeClr val="accent2"/>
                </a:solidFill>
              </a:rPr>
              <a:t> – valor central do [ d ]</a:t>
            </a:r>
            <a:endParaRPr lang="en-US" sz="1600" dirty="0">
              <a:solidFill>
                <a:schemeClr val="accent2"/>
              </a:solidFill>
            </a:endParaRPr>
          </a:p>
          <a:p>
            <a:r>
              <a:rPr lang="en-US" sz="1600" dirty="0" err="1" smtClean="0">
                <a:solidFill>
                  <a:schemeClr val="accent2"/>
                </a:solidFill>
              </a:rPr>
              <a:t>h_arvmed</a:t>
            </a:r>
            <a:r>
              <a:rPr lang="en-US" sz="1600" dirty="0" smtClean="0">
                <a:solidFill>
                  <a:schemeClr val="accent2"/>
                </a:solidFill>
              </a:rPr>
              <a:t> – </a:t>
            </a:r>
            <a:r>
              <a:rPr lang="en-US" sz="1600" dirty="0" err="1" smtClean="0">
                <a:solidFill>
                  <a:schemeClr val="accent2"/>
                </a:solidFill>
              </a:rPr>
              <a:t>média</a:t>
            </a:r>
            <a:r>
              <a:rPr lang="en-US" sz="1600" dirty="0" smtClean="0">
                <a:solidFill>
                  <a:schemeClr val="accent2"/>
                </a:solidFill>
              </a:rPr>
              <a:t> das </a:t>
            </a:r>
            <a:r>
              <a:rPr lang="en-US" sz="1600" dirty="0" err="1">
                <a:solidFill>
                  <a:schemeClr val="accent2"/>
                </a:solidFill>
              </a:rPr>
              <a:t>a</a:t>
            </a:r>
            <a:r>
              <a:rPr lang="en-US" sz="1600" dirty="0" err="1" smtClean="0">
                <a:solidFill>
                  <a:schemeClr val="accent2"/>
                </a:solidFill>
              </a:rPr>
              <a:t>lturas</a:t>
            </a:r>
            <a:r>
              <a:rPr lang="en-US" sz="1600" dirty="0" smtClean="0">
                <a:solidFill>
                  <a:schemeClr val="accent2"/>
                </a:solidFill>
              </a:rPr>
              <a:t> das </a:t>
            </a:r>
            <a:r>
              <a:rPr lang="en-US" sz="1600" dirty="0" err="1" smtClean="0">
                <a:solidFill>
                  <a:schemeClr val="accent2"/>
                </a:solidFill>
              </a:rPr>
              <a:t>arv</a:t>
            </a:r>
            <a:r>
              <a:rPr lang="en-US" sz="1600" dirty="0" smtClean="0">
                <a:solidFill>
                  <a:schemeClr val="accent2"/>
                </a:solidFill>
              </a:rPr>
              <a:t> </a:t>
            </a:r>
            <a:r>
              <a:rPr lang="en-US" sz="1600" dirty="0" err="1" smtClean="0">
                <a:solidFill>
                  <a:schemeClr val="accent2"/>
                </a:solidFill>
              </a:rPr>
              <a:t>modelo</a:t>
            </a:r>
            <a:r>
              <a:rPr lang="en-US" sz="1600" dirty="0" smtClean="0">
                <a:solidFill>
                  <a:schemeClr val="accent2"/>
                </a:solidFill>
              </a:rPr>
              <a:t> </a:t>
            </a:r>
            <a:r>
              <a:rPr lang="en-US" sz="1600" dirty="0" err="1" smtClean="0">
                <a:solidFill>
                  <a:schemeClr val="accent2"/>
                </a:solidFill>
              </a:rPr>
              <a:t>em</a:t>
            </a:r>
            <a:r>
              <a:rPr lang="en-US" sz="1600" dirty="0" smtClean="0">
                <a:solidFill>
                  <a:schemeClr val="accent2"/>
                </a:solidFill>
              </a:rPr>
              <a:t> </a:t>
            </a:r>
            <a:r>
              <a:rPr lang="en-US" sz="1600" dirty="0" err="1" smtClean="0">
                <a:solidFill>
                  <a:schemeClr val="accent2"/>
                </a:solidFill>
              </a:rPr>
              <a:t>cada</a:t>
            </a:r>
            <a:r>
              <a:rPr lang="en-US" sz="1600" dirty="0" smtClean="0">
                <a:solidFill>
                  <a:schemeClr val="accent2"/>
                </a:solidFill>
              </a:rPr>
              <a:t> </a:t>
            </a:r>
            <a:r>
              <a:rPr lang="en-US" sz="1600" dirty="0" err="1" smtClean="0">
                <a:solidFill>
                  <a:schemeClr val="accent2"/>
                </a:solidFill>
              </a:rPr>
              <a:t>classe</a:t>
            </a:r>
            <a:r>
              <a:rPr lang="en-US" sz="1600" dirty="0" smtClean="0">
                <a:solidFill>
                  <a:schemeClr val="accent2"/>
                </a:solidFill>
              </a:rPr>
              <a:t> de d </a:t>
            </a:r>
          </a:p>
          <a:p>
            <a:endParaRPr lang="en-US" sz="800" dirty="0" smtClean="0">
              <a:solidFill>
                <a:srgbClr val="000000"/>
              </a:solidFill>
            </a:endParaRPr>
          </a:p>
          <a:p>
            <a:r>
              <a:rPr lang="en-US" sz="1600" dirty="0" err="1" smtClean="0">
                <a:solidFill>
                  <a:srgbClr val="000000"/>
                </a:solidFill>
              </a:rPr>
              <a:t>v_arvmed</a:t>
            </a:r>
            <a:r>
              <a:rPr lang="en-US" sz="1600" dirty="0" smtClean="0">
                <a:solidFill>
                  <a:srgbClr val="000000"/>
                </a:solidFill>
              </a:rPr>
              <a:t> ( </a:t>
            </a:r>
            <a:r>
              <a:rPr lang="en-US" sz="1600" dirty="0" err="1" smtClean="0">
                <a:solidFill>
                  <a:srgbClr val="000000"/>
                </a:solidFill>
              </a:rPr>
              <a:t>estimado</a:t>
            </a:r>
            <a:r>
              <a:rPr lang="en-US" sz="1600" dirty="0" smtClean="0">
                <a:solidFill>
                  <a:srgbClr val="000000"/>
                </a:solidFill>
              </a:rPr>
              <a:t> com EVT) = </a:t>
            </a:r>
            <a:r>
              <a:rPr lang="en-US" sz="1600" i="1" dirty="0" smtClean="0">
                <a:solidFill>
                  <a:srgbClr val="000000"/>
                </a:solidFill>
              </a:rPr>
              <a:t>f</a:t>
            </a:r>
            <a:r>
              <a:rPr lang="en-US" sz="1600" dirty="0" smtClean="0">
                <a:solidFill>
                  <a:srgbClr val="000000"/>
                </a:solidFill>
              </a:rPr>
              <a:t> (</a:t>
            </a:r>
            <a:r>
              <a:rPr lang="en-US" sz="1600" dirty="0" err="1" smtClean="0">
                <a:solidFill>
                  <a:schemeClr val="accent2"/>
                </a:solidFill>
              </a:rPr>
              <a:t>d_arvmed</a:t>
            </a:r>
            <a:r>
              <a:rPr lang="en-US" sz="1600" dirty="0" smtClean="0">
                <a:solidFill>
                  <a:srgbClr val="000000"/>
                </a:solidFill>
              </a:rPr>
              <a:t>, </a:t>
            </a:r>
            <a:r>
              <a:rPr lang="en-US" sz="1600" dirty="0" err="1" smtClean="0">
                <a:solidFill>
                  <a:schemeClr val="accent2"/>
                </a:solidFill>
              </a:rPr>
              <a:t>h_arvmed</a:t>
            </a:r>
            <a:r>
              <a:rPr lang="en-US" sz="1600" dirty="0" smtClean="0">
                <a:solidFill>
                  <a:srgbClr val="000000"/>
                </a:solidFill>
              </a:rPr>
              <a:t>)</a:t>
            </a:r>
          </a:p>
          <a:p>
            <a:endParaRPr lang="en-US" sz="1600" dirty="0">
              <a:solidFill>
                <a:srgbClr val="000000"/>
              </a:solidFill>
            </a:endParaRPr>
          </a:p>
          <a:p>
            <a:r>
              <a:rPr lang="en-US" sz="1600" dirty="0" err="1" smtClean="0">
                <a:solidFill>
                  <a:srgbClr val="000000"/>
                </a:solidFill>
              </a:rPr>
              <a:t>v_classe_d</a:t>
            </a:r>
            <a:r>
              <a:rPr lang="en-US" sz="1600" dirty="0" smtClean="0">
                <a:solidFill>
                  <a:srgbClr val="000000"/>
                </a:solidFill>
              </a:rPr>
              <a:t> = (</a:t>
            </a:r>
            <a:r>
              <a:rPr lang="en-US" sz="1600" dirty="0" err="1" smtClean="0">
                <a:solidFill>
                  <a:srgbClr val="000000"/>
                </a:solidFill>
              </a:rPr>
              <a:t>v_arvmed</a:t>
            </a:r>
            <a:r>
              <a:rPr lang="en-US" sz="1600" dirty="0" smtClean="0">
                <a:solidFill>
                  <a:srgbClr val="000000"/>
                </a:solidFill>
              </a:rPr>
              <a:t> * </a:t>
            </a:r>
            <a:r>
              <a:rPr lang="en-US" sz="1600" dirty="0" err="1" smtClean="0">
                <a:solidFill>
                  <a:schemeClr val="accent3"/>
                </a:solidFill>
              </a:rPr>
              <a:t>n_arv</a:t>
            </a:r>
            <a:r>
              <a:rPr lang="en-US" sz="1600" dirty="0" smtClean="0">
                <a:solidFill>
                  <a:schemeClr val="accent3"/>
                </a:solidFill>
              </a:rPr>
              <a:t>)</a:t>
            </a:r>
          </a:p>
          <a:p>
            <a:endParaRPr lang="en-US" sz="800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sz="1600" dirty="0" err="1" smtClean="0">
                <a:solidFill>
                  <a:srgbClr val="000000"/>
                </a:solidFill>
              </a:rPr>
              <a:t>V_pov</a:t>
            </a:r>
            <a:r>
              <a:rPr lang="en-US" sz="1600" dirty="0" smtClean="0">
                <a:solidFill>
                  <a:srgbClr val="000000"/>
                </a:solidFill>
              </a:rPr>
              <a:t> = </a:t>
            </a:r>
            <a:r>
              <a:rPr lang="el-GR" sz="1600" dirty="0" smtClean="0">
                <a:solidFill>
                  <a:srgbClr val="000000"/>
                </a:solidFill>
              </a:rPr>
              <a:t>Σ</a:t>
            </a:r>
            <a:r>
              <a:rPr lang="en-US" sz="1600" dirty="0" smtClean="0">
                <a:solidFill>
                  <a:srgbClr val="000000"/>
                </a:solidFill>
              </a:rPr>
              <a:t> </a:t>
            </a:r>
            <a:r>
              <a:rPr lang="en-US" sz="1600" dirty="0" err="1" smtClean="0">
                <a:solidFill>
                  <a:srgbClr val="000000"/>
                </a:solidFill>
              </a:rPr>
              <a:t>v_classe_d</a:t>
            </a:r>
            <a:r>
              <a:rPr lang="en-US" sz="1600" dirty="0" smtClean="0">
                <a:solidFill>
                  <a:srgbClr val="000000"/>
                </a:solidFill>
              </a:rPr>
              <a:t> * </a:t>
            </a:r>
            <a:r>
              <a:rPr lang="en-US" sz="1600" dirty="0" err="1" smtClean="0">
                <a:solidFill>
                  <a:srgbClr val="000000"/>
                </a:solidFill>
              </a:rPr>
              <a:t>fexp_area</a:t>
            </a:r>
            <a:endParaRPr 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8429991" y="4125420"/>
            <a:ext cx="359703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 smtClean="0">
                <a:solidFill>
                  <a:schemeClr val="accent3"/>
                </a:solidFill>
              </a:rPr>
              <a:t>n_arv</a:t>
            </a:r>
            <a:r>
              <a:rPr lang="en-US" sz="1600" dirty="0" smtClean="0">
                <a:solidFill>
                  <a:schemeClr val="accent3"/>
                </a:solidFill>
              </a:rPr>
              <a:t> – nº de </a:t>
            </a:r>
            <a:r>
              <a:rPr lang="en-US" sz="1600" dirty="0" err="1" smtClean="0">
                <a:solidFill>
                  <a:schemeClr val="accent3"/>
                </a:solidFill>
              </a:rPr>
              <a:t>arv</a:t>
            </a:r>
            <a:r>
              <a:rPr lang="en-US" sz="1600" dirty="0" smtClean="0">
                <a:solidFill>
                  <a:schemeClr val="accent3"/>
                </a:solidFill>
              </a:rPr>
              <a:t> </a:t>
            </a:r>
            <a:r>
              <a:rPr lang="en-US" sz="1600" dirty="0" err="1" smtClean="0">
                <a:solidFill>
                  <a:schemeClr val="accent3"/>
                </a:solidFill>
              </a:rPr>
              <a:t>por</a:t>
            </a:r>
            <a:r>
              <a:rPr lang="en-US" sz="1600" dirty="0" smtClean="0">
                <a:solidFill>
                  <a:schemeClr val="accent3"/>
                </a:solidFill>
              </a:rPr>
              <a:t> </a:t>
            </a:r>
            <a:r>
              <a:rPr lang="en-US" sz="1600" dirty="0" err="1" smtClean="0">
                <a:solidFill>
                  <a:schemeClr val="accent3"/>
                </a:solidFill>
              </a:rPr>
              <a:t>classe</a:t>
            </a:r>
            <a:r>
              <a:rPr lang="en-US" sz="1600" dirty="0" smtClean="0">
                <a:solidFill>
                  <a:schemeClr val="accent3"/>
                </a:solidFill>
              </a:rPr>
              <a:t> de d</a:t>
            </a:r>
          </a:p>
          <a:p>
            <a:r>
              <a:rPr lang="en-US" sz="1600" dirty="0" err="1" smtClean="0">
                <a:solidFill>
                  <a:schemeClr val="accent2"/>
                </a:solidFill>
              </a:rPr>
              <a:t>d_arvmed</a:t>
            </a:r>
            <a:r>
              <a:rPr lang="en-US" sz="1600" dirty="0" smtClean="0">
                <a:solidFill>
                  <a:schemeClr val="accent2"/>
                </a:solidFill>
              </a:rPr>
              <a:t> – valor central do </a:t>
            </a:r>
            <a:r>
              <a:rPr lang="en-US" sz="1600" dirty="0" err="1" smtClean="0">
                <a:solidFill>
                  <a:schemeClr val="accent2"/>
                </a:solidFill>
              </a:rPr>
              <a:t>int</a:t>
            </a:r>
            <a:r>
              <a:rPr lang="en-US" sz="1600" dirty="0" smtClean="0">
                <a:solidFill>
                  <a:schemeClr val="accent2"/>
                </a:solidFill>
              </a:rPr>
              <a:t> de d</a:t>
            </a:r>
            <a:endParaRPr lang="en-US" sz="1600" dirty="0">
              <a:solidFill>
                <a:schemeClr val="accent2"/>
              </a:solidFill>
            </a:endParaRPr>
          </a:p>
          <a:p>
            <a:r>
              <a:rPr lang="en-US" sz="1600" dirty="0" err="1" smtClean="0">
                <a:solidFill>
                  <a:srgbClr val="0070C0"/>
                </a:solidFill>
              </a:rPr>
              <a:t>h_arv</a:t>
            </a:r>
            <a:r>
              <a:rPr lang="en-US" sz="1600" dirty="0" smtClean="0">
                <a:solidFill>
                  <a:srgbClr val="0070C0"/>
                </a:solidFill>
              </a:rPr>
              <a:t> </a:t>
            </a:r>
            <a:r>
              <a:rPr lang="en-US" sz="1600" dirty="0" err="1" smtClean="0">
                <a:solidFill>
                  <a:srgbClr val="0070C0"/>
                </a:solidFill>
              </a:rPr>
              <a:t>dom</a:t>
            </a:r>
            <a:r>
              <a:rPr lang="en-US" sz="1600" dirty="0" smtClean="0">
                <a:solidFill>
                  <a:schemeClr val="accent2"/>
                </a:solidFill>
              </a:rPr>
              <a:t> – </a:t>
            </a:r>
            <a:r>
              <a:rPr lang="en-US" sz="1600" dirty="0" err="1" smtClean="0">
                <a:solidFill>
                  <a:srgbClr val="000000"/>
                </a:solidFill>
              </a:rPr>
              <a:t>h_arv</a:t>
            </a:r>
            <a:r>
              <a:rPr lang="en-US" sz="1600" dirty="0" smtClean="0">
                <a:solidFill>
                  <a:srgbClr val="000000"/>
                </a:solidFill>
              </a:rPr>
              <a:t> </a:t>
            </a:r>
            <a:r>
              <a:rPr lang="en-US" sz="1600" dirty="0" err="1" smtClean="0">
                <a:solidFill>
                  <a:srgbClr val="000000"/>
                </a:solidFill>
              </a:rPr>
              <a:t>estimada</a:t>
            </a:r>
            <a:r>
              <a:rPr lang="en-US" sz="1600" dirty="0" smtClean="0">
                <a:solidFill>
                  <a:srgbClr val="000000"/>
                </a:solidFill>
              </a:rPr>
              <a:t> com </a:t>
            </a:r>
            <a:r>
              <a:rPr lang="en-US" sz="1600" b="1" dirty="0" err="1" smtClean="0">
                <a:solidFill>
                  <a:srgbClr val="0070C0"/>
                </a:solidFill>
              </a:rPr>
              <a:t>hipsom</a:t>
            </a:r>
            <a:r>
              <a:rPr lang="en-US" sz="1600" b="1" dirty="0" smtClean="0">
                <a:solidFill>
                  <a:srgbClr val="0070C0"/>
                </a:solidFill>
              </a:rPr>
              <a:t>. </a:t>
            </a:r>
            <a:r>
              <a:rPr lang="en-US" sz="1600" b="1" dirty="0" err="1" smtClean="0">
                <a:solidFill>
                  <a:srgbClr val="0070C0"/>
                </a:solidFill>
              </a:rPr>
              <a:t>geral</a:t>
            </a:r>
            <a:r>
              <a:rPr lang="en-US" sz="1600" b="1" dirty="0" smtClean="0">
                <a:solidFill>
                  <a:srgbClr val="0070C0"/>
                </a:solidFill>
              </a:rPr>
              <a:t> = </a:t>
            </a:r>
            <a:r>
              <a:rPr lang="en-US" sz="1600" b="1" i="1" dirty="0" smtClean="0">
                <a:solidFill>
                  <a:srgbClr val="0070C0"/>
                </a:solidFill>
              </a:rPr>
              <a:t>f </a:t>
            </a:r>
            <a:r>
              <a:rPr lang="en-US" sz="1600" b="1" dirty="0" smtClean="0">
                <a:solidFill>
                  <a:srgbClr val="0070C0"/>
                </a:solidFill>
              </a:rPr>
              <a:t>(</a:t>
            </a:r>
            <a:r>
              <a:rPr lang="en-US" sz="1600" b="1" dirty="0" err="1" smtClean="0">
                <a:solidFill>
                  <a:schemeClr val="accent2"/>
                </a:solidFill>
              </a:rPr>
              <a:t>d_arvmed</a:t>
            </a:r>
            <a:r>
              <a:rPr lang="en-US" sz="1600" b="1" dirty="0" smtClean="0">
                <a:solidFill>
                  <a:srgbClr val="0070C0"/>
                </a:solidFill>
              </a:rPr>
              <a:t>, </a:t>
            </a:r>
            <a:r>
              <a:rPr lang="en-US" sz="1600" b="1" dirty="0" err="1" smtClean="0">
                <a:solidFill>
                  <a:srgbClr val="0070C0"/>
                </a:solidFill>
              </a:rPr>
              <a:t>hdom</a:t>
            </a:r>
            <a:r>
              <a:rPr lang="en-US" sz="1600" b="1" dirty="0" smtClean="0">
                <a:solidFill>
                  <a:srgbClr val="0070C0"/>
                </a:solidFill>
              </a:rPr>
              <a:t>, </a:t>
            </a:r>
            <a:r>
              <a:rPr lang="en-US" sz="1600" b="1" dirty="0" err="1" smtClean="0">
                <a:solidFill>
                  <a:srgbClr val="0070C0"/>
                </a:solidFill>
              </a:rPr>
              <a:t>etc</a:t>
            </a:r>
            <a:r>
              <a:rPr lang="en-US" sz="1600" b="1" dirty="0" smtClean="0">
                <a:solidFill>
                  <a:srgbClr val="0070C0"/>
                </a:solidFill>
              </a:rPr>
              <a:t>)</a:t>
            </a:r>
          </a:p>
          <a:p>
            <a:endParaRPr lang="en-US" sz="800" dirty="0" smtClean="0">
              <a:solidFill>
                <a:srgbClr val="000000"/>
              </a:solidFill>
            </a:endParaRPr>
          </a:p>
          <a:p>
            <a:r>
              <a:rPr lang="en-US" sz="1600" dirty="0" err="1" smtClean="0">
                <a:solidFill>
                  <a:srgbClr val="000000"/>
                </a:solidFill>
              </a:rPr>
              <a:t>v_arvmed</a:t>
            </a:r>
            <a:r>
              <a:rPr lang="en-US" sz="1600" dirty="0" smtClean="0">
                <a:solidFill>
                  <a:srgbClr val="000000"/>
                </a:solidFill>
              </a:rPr>
              <a:t> ( </a:t>
            </a:r>
            <a:r>
              <a:rPr lang="en-US" sz="1600" dirty="0" err="1" smtClean="0">
                <a:solidFill>
                  <a:srgbClr val="000000"/>
                </a:solidFill>
              </a:rPr>
              <a:t>estimado</a:t>
            </a:r>
            <a:r>
              <a:rPr lang="en-US" sz="1600" dirty="0" smtClean="0">
                <a:solidFill>
                  <a:srgbClr val="000000"/>
                </a:solidFill>
              </a:rPr>
              <a:t> com EVT) = </a:t>
            </a:r>
            <a:r>
              <a:rPr lang="en-US" sz="1600" i="1" dirty="0" smtClean="0">
                <a:solidFill>
                  <a:srgbClr val="000000"/>
                </a:solidFill>
              </a:rPr>
              <a:t>f</a:t>
            </a:r>
            <a:r>
              <a:rPr lang="en-US" sz="1600" dirty="0" smtClean="0">
                <a:solidFill>
                  <a:srgbClr val="000000"/>
                </a:solidFill>
              </a:rPr>
              <a:t> (</a:t>
            </a:r>
            <a:r>
              <a:rPr lang="en-US" sz="1600" dirty="0" err="1" smtClean="0">
                <a:solidFill>
                  <a:schemeClr val="accent2"/>
                </a:solidFill>
              </a:rPr>
              <a:t>d_arvmed</a:t>
            </a:r>
            <a:r>
              <a:rPr lang="en-US" sz="1600" dirty="0" smtClean="0">
                <a:solidFill>
                  <a:srgbClr val="000000"/>
                </a:solidFill>
              </a:rPr>
              <a:t>, </a:t>
            </a:r>
            <a:r>
              <a:rPr lang="en-US" sz="1600" dirty="0" err="1" smtClean="0">
                <a:solidFill>
                  <a:srgbClr val="0070C0"/>
                </a:solidFill>
              </a:rPr>
              <a:t>h_arvmed</a:t>
            </a:r>
            <a:r>
              <a:rPr lang="en-US" sz="1600" dirty="0" smtClean="0">
                <a:solidFill>
                  <a:srgbClr val="000000"/>
                </a:solidFill>
              </a:rPr>
              <a:t>)</a:t>
            </a:r>
          </a:p>
          <a:p>
            <a:endParaRPr lang="en-US" sz="1600" dirty="0">
              <a:solidFill>
                <a:srgbClr val="000000"/>
              </a:solidFill>
            </a:endParaRPr>
          </a:p>
          <a:p>
            <a:r>
              <a:rPr lang="en-US" sz="1600" dirty="0" err="1" smtClean="0">
                <a:solidFill>
                  <a:srgbClr val="000000"/>
                </a:solidFill>
              </a:rPr>
              <a:t>v_classe_d</a:t>
            </a:r>
            <a:r>
              <a:rPr lang="en-US" sz="1600" dirty="0" smtClean="0">
                <a:solidFill>
                  <a:srgbClr val="000000"/>
                </a:solidFill>
              </a:rPr>
              <a:t> = (</a:t>
            </a:r>
            <a:r>
              <a:rPr lang="en-US" sz="1600" dirty="0" err="1" smtClean="0">
                <a:solidFill>
                  <a:srgbClr val="000000"/>
                </a:solidFill>
              </a:rPr>
              <a:t>v_arvmed</a:t>
            </a:r>
            <a:r>
              <a:rPr lang="en-US" sz="1600" dirty="0" smtClean="0">
                <a:solidFill>
                  <a:srgbClr val="000000"/>
                </a:solidFill>
              </a:rPr>
              <a:t> * </a:t>
            </a:r>
            <a:r>
              <a:rPr lang="en-US" sz="1600" dirty="0" err="1" smtClean="0">
                <a:solidFill>
                  <a:schemeClr val="accent3"/>
                </a:solidFill>
              </a:rPr>
              <a:t>n_arv</a:t>
            </a:r>
            <a:r>
              <a:rPr lang="en-US" sz="1600" dirty="0" smtClean="0"/>
              <a:t>)</a:t>
            </a:r>
          </a:p>
          <a:p>
            <a:endParaRPr lang="en-US" sz="800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sz="1600" dirty="0" err="1" smtClean="0">
                <a:solidFill>
                  <a:srgbClr val="000000"/>
                </a:solidFill>
              </a:rPr>
              <a:t>V_pov</a:t>
            </a:r>
            <a:r>
              <a:rPr lang="en-US" sz="1600" dirty="0" smtClean="0">
                <a:solidFill>
                  <a:srgbClr val="000000"/>
                </a:solidFill>
              </a:rPr>
              <a:t> = </a:t>
            </a:r>
            <a:r>
              <a:rPr lang="el-GR" sz="1600" dirty="0" smtClean="0">
                <a:solidFill>
                  <a:srgbClr val="000000"/>
                </a:solidFill>
              </a:rPr>
              <a:t>Σ</a:t>
            </a:r>
            <a:r>
              <a:rPr lang="en-US" sz="1600" dirty="0" smtClean="0">
                <a:solidFill>
                  <a:srgbClr val="000000"/>
                </a:solidFill>
              </a:rPr>
              <a:t> </a:t>
            </a:r>
            <a:r>
              <a:rPr lang="en-US" sz="1600" dirty="0" err="1" smtClean="0">
                <a:solidFill>
                  <a:srgbClr val="000000"/>
                </a:solidFill>
              </a:rPr>
              <a:t>v_classe_d</a:t>
            </a:r>
            <a:r>
              <a:rPr lang="en-US" sz="1600" dirty="0" smtClean="0">
                <a:solidFill>
                  <a:srgbClr val="000000"/>
                </a:solidFill>
              </a:rPr>
              <a:t> * </a:t>
            </a:r>
            <a:r>
              <a:rPr lang="en-US" sz="1600" dirty="0" err="1" smtClean="0">
                <a:solidFill>
                  <a:srgbClr val="000000"/>
                </a:solidFill>
              </a:rPr>
              <a:t>fexp_area</a:t>
            </a:r>
            <a:endParaRPr 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1651643" y="721201"/>
            <a:ext cx="28163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ctr"/>
            <a:r>
              <a:rPr lang="en-US" b="1" dirty="0" err="1"/>
              <a:t>enumeração</a:t>
            </a:r>
            <a:r>
              <a:rPr lang="en-US" b="1" dirty="0"/>
              <a:t> </a:t>
            </a:r>
            <a:r>
              <a:rPr lang="en-US" b="1" dirty="0" err="1"/>
              <a:t>completa</a:t>
            </a:r>
            <a:r>
              <a:rPr lang="en-US" b="1" dirty="0"/>
              <a:t>                             de </a:t>
            </a:r>
            <a:r>
              <a:rPr lang="en-US" b="1" dirty="0" err="1"/>
              <a:t>alturas</a:t>
            </a:r>
            <a:endParaRPr lang="en-US" b="1" dirty="0">
              <a:solidFill>
                <a:srgbClr val="00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114163" y="700385"/>
            <a:ext cx="28163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ctr"/>
            <a:r>
              <a:rPr lang="en-US" b="1" dirty="0" err="1" smtClean="0"/>
              <a:t>Medição</a:t>
            </a:r>
            <a:r>
              <a:rPr lang="en-US" b="1" dirty="0" smtClean="0"/>
              <a:t> de </a:t>
            </a:r>
            <a:r>
              <a:rPr lang="en-US" b="1" dirty="0" err="1" smtClean="0"/>
              <a:t>alturas</a:t>
            </a:r>
            <a:r>
              <a:rPr lang="en-US" b="1" dirty="0" smtClean="0"/>
              <a:t> </a:t>
            </a:r>
            <a:r>
              <a:rPr lang="en-US" b="1" dirty="0" err="1" smtClean="0"/>
              <a:t>nas</a:t>
            </a:r>
            <a:r>
              <a:rPr lang="en-US" b="1" dirty="0" smtClean="0"/>
              <a:t>                                             </a:t>
            </a:r>
            <a:r>
              <a:rPr lang="en-US" b="1" dirty="0" err="1"/>
              <a:t>árvores</a:t>
            </a:r>
            <a:r>
              <a:rPr lang="en-US" b="1" dirty="0"/>
              <a:t> </a:t>
            </a:r>
            <a:r>
              <a:rPr lang="en-US" b="1" dirty="0" err="1"/>
              <a:t>modelo</a:t>
            </a:r>
            <a:r>
              <a:rPr lang="en-US" b="1" dirty="0"/>
              <a:t> </a:t>
            </a:r>
            <a:endParaRPr lang="en-US" b="1" dirty="0">
              <a:solidFill>
                <a:srgbClr val="00000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901701" y="700385"/>
            <a:ext cx="28163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ctr"/>
            <a:r>
              <a:rPr lang="en-US" b="1" dirty="0" err="1" smtClean="0"/>
              <a:t>Medição</a:t>
            </a:r>
            <a:r>
              <a:rPr lang="en-US" b="1" dirty="0" smtClean="0"/>
              <a:t> de </a:t>
            </a:r>
            <a:r>
              <a:rPr lang="en-US" b="1" dirty="0" err="1" smtClean="0"/>
              <a:t>alturas</a:t>
            </a:r>
            <a:r>
              <a:rPr lang="en-US" b="1" dirty="0" smtClean="0"/>
              <a:t> </a:t>
            </a:r>
            <a:r>
              <a:rPr lang="en-US" b="1" dirty="0" err="1" smtClean="0"/>
              <a:t>nas</a:t>
            </a:r>
            <a:r>
              <a:rPr lang="en-US" b="1" dirty="0" smtClean="0"/>
              <a:t>                                             </a:t>
            </a:r>
            <a:r>
              <a:rPr lang="en-US" b="1" dirty="0" err="1"/>
              <a:t>árvores</a:t>
            </a:r>
            <a:r>
              <a:rPr lang="en-US" b="1" dirty="0"/>
              <a:t> </a:t>
            </a:r>
            <a:r>
              <a:rPr lang="en-US" b="1" dirty="0" err="1" smtClean="0"/>
              <a:t>dominantes</a:t>
            </a:r>
            <a:endParaRPr lang="en-US" b="1" dirty="0">
              <a:solidFill>
                <a:srgbClr val="00000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2021" y="1971984"/>
            <a:ext cx="136701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ctr"/>
            <a:r>
              <a:rPr lang="en-US" b="1" dirty="0" err="1" smtClean="0"/>
              <a:t>Enumeração</a:t>
            </a:r>
            <a:r>
              <a:rPr lang="en-US" b="1" dirty="0" smtClean="0"/>
              <a:t> </a:t>
            </a:r>
            <a:r>
              <a:rPr lang="en-US" b="1" dirty="0" err="1" smtClean="0"/>
              <a:t>completa</a:t>
            </a:r>
            <a:r>
              <a:rPr lang="en-US" b="1" dirty="0" smtClean="0"/>
              <a:t> de </a:t>
            </a:r>
            <a:r>
              <a:rPr lang="en-US" b="1" dirty="0" err="1" smtClean="0"/>
              <a:t>diâmetros</a:t>
            </a:r>
            <a:endParaRPr lang="en-US" b="1" dirty="0">
              <a:solidFill>
                <a:srgbClr val="00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2020" y="4614522"/>
            <a:ext cx="136701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ctr"/>
            <a:r>
              <a:rPr lang="en-US" b="1" dirty="0" err="1" smtClean="0"/>
              <a:t>Distribuiçãode</a:t>
            </a:r>
            <a:r>
              <a:rPr lang="en-US" b="1" dirty="0" smtClean="0"/>
              <a:t> </a:t>
            </a:r>
            <a:r>
              <a:rPr lang="en-US" b="1" dirty="0" err="1" smtClean="0"/>
              <a:t>diâmetros</a:t>
            </a:r>
            <a:endParaRPr lang="en-US" b="1" dirty="0">
              <a:solidFill>
                <a:srgbClr val="000000"/>
              </a:solidFill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1399031" y="711149"/>
            <a:ext cx="0" cy="5968816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4696967" y="676228"/>
            <a:ext cx="0" cy="5968816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8347709" y="711149"/>
            <a:ext cx="0" cy="5968816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 rot="16200000">
            <a:off x="6051021" y="-2164619"/>
            <a:ext cx="0" cy="11952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rot="16200000">
            <a:off x="6096000" y="-4518235"/>
            <a:ext cx="0" cy="1195200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1013591" y="1457764"/>
            <a:ext cx="14089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>
                <a:solidFill>
                  <a:schemeClr val="accent4">
                    <a:lumMod val="75000"/>
                  </a:schemeClr>
                </a:solidFill>
              </a:rPr>
              <a:t>Situação</a:t>
            </a:r>
            <a:r>
              <a:rPr lang="en-US" b="1" dirty="0" smtClean="0">
                <a:solidFill>
                  <a:schemeClr val="accent4">
                    <a:lumMod val="75000"/>
                  </a:schemeClr>
                </a:solidFill>
              </a:rPr>
              <a:t> C </a:t>
            </a:r>
            <a:endParaRPr lang="en-US" b="1" dirty="0">
              <a:solidFill>
                <a:schemeClr val="accent4">
                  <a:lumMod val="75000"/>
                </a:schemeClr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7226053" y="3773351"/>
            <a:ext cx="14089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>
                <a:solidFill>
                  <a:schemeClr val="accent4">
                    <a:lumMod val="75000"/>
                  </a:schemeClr>
                </a:solidFill>
              </a:rPr>
              <a:t>Situação</a:t>
            </a:r>
            <a:r>
              <a:rPr lang="en-US" b="1" dirty="0" smtClean="0">
                <a:solidFill>
                  <a:schemeClr val="accent4">
                    <a:lumMod val="75000"/>
                  </a:schemeClr>
                </a:solidFill>
              </a:rPr>
              <a:t> D </a:t>
            </a:r>
            <a:endParaRPr lang="en-US" b="1" dirty="0">
              <a:solidFill>
                <a:schemeClr val="accent4">
                  <a:lumMod val="75000"/>
                </a:schemeClr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545719" y="1404796"/>
            <a:ext cx="14089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>
                <a:solidFill>
                  <a:schemeClr val="accent4">
                    <a:lumMod val="75000"/>
                  </a:schemeClr>
                </a:solidFill>
              </a:rPr>
              <a:t>Situação</a:t>
            </a:r>
            <a:r>
              <a:rPr lang="en-US" b="1" dirty="0" smtClean="0">
                <a:solidFill>
                  <a:schemeClr val="accent4">
                    <a:lumMod val="75000"/>
                  </a:schemeClr>
                </a:solidFill>
              </a:rPr>
              <a:t> A </a:t>
            </a:r>
            <a:endParaRPr lang="en-US" b="1" dirty="0">
              <a:solidFill>
                <a:schemeClr val="accent4">
                  <a:lumMod val="75000"/>
                </a:schemeClr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7196444" y="1414317"/>
            <a:ext cx="14089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>
                <a:solidFill>
                  <a:schemeClr val="accent4">
                    <a:lumMod val="75000"/>
                  </a:schemeClr>
                </a:solidFill>
              </a:rPr>
              <a:t>Situação</a:t>
            </a:r>
            <a:r>
              <a:rPr lang="en-US" b="1" dirty="0" smtClean="0">
                <a:solidFill>
                  <a:schemeClr val="accent4">
                    <a:lumMod val="75000"/>
                  </a:schemeClr>
                </a:solidFill>
              </a:rPr>
              <a:t> B </a:t>
            </a:r>
            <a:endParaRPr lang="en-US" b="1" dirty="0">
              <a:solidFill>
                <a:schemeClr val="accent4">
                  <a:lumMod val="75000"/>
                </a:schemeClr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0998139" y="3837347"/>
            <a:ext cx="14089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>
                <a:solidFill>
                  <a:schemeClr val="accent4">
                    <a:lumMod val="75000"/>
                  </a:schemeClr>
                </a:solidFill>
              </a:rPr>
              <a:t>Situação</a:t>
            </a:r>
            <a:r>
              <a:rPr lang="en-US" b="1" dirty="0" smtClean="0">
                <a:solidFill>
                  <a:schemeClr val="accent4">
                    <a:lumMod val="75000"/>
                  </a:schemeClr>
                </a:solidFill>
              </a:rPr>
              <a:t> E </a:t>
            </a:r>
            <a:endParaRPr lang="en-US" b="1" dirty="0">
              <a:solidFill>
                <a:schemeClr val="accent4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36753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" name="Rectangle 921"/>
          <p:cNvSpPr/>
          <p:nvPr/>
        </p:nvSpPr>
        <p:spPr>
          <a:xfrm>
            <a:off x="9010181" y="-8001"/>
            <a:ext cx="2044217" cy="3277502"/>
          </a:xfrm>
          <a:prstGeom prst="rect">
            <a:avLst/>
          </a:prstGeom>
          <a:solidFill>
            <a:schemeClr val="accent2">
              <a:lumMod val="40000"/>
              <a:lumOff val="60000"/>
              <a:alpha val="32941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5" name="Rectangle 784"/>
          <p:cNvSpPr/>
          <p:nvPr/>
        </p:nvSpPr>
        <p:spPr>
          <a:xfrm>
            <a:off x="3803855" y="1"/>
            <a:ext cx="1019282" cy="3265058"/>
          </a:xfrm>
          <a:prstGeom prst="rect">
            <a:avLst/>
          </a:prstGeom>
          <a:solidFill>
            <a:schemeClr val="accent2">
              <a:lumMod val="40000"/>
              <a:lumOff val="60000"/>
              <a:alpha val="32941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1" name="Rectangle 790"/>
          <p:cNvSpPr/>
          <p:nvPr/>
        </p:nvSpPr>
        <p:spPr>
          <a:xfrm>
            <a:off x="4823416" y="1"/>
            <a:ext cx="4176000" cy="3282998"/>
          </a:xfrm>
          <a:prstGeom prst="rect">
            <a:avLst/>
          </a:prstGeom>
          <a:solidFill>
            <a:schemeClr val="accent1">
              <a:lumMod val="40000"/>
              <a:lumOff val="60000"/>
              <a:alpha val="32941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8" name="Rectangle 737"/>
          <p:cNvSpPr/>
          <p:nvPr/>
        </p:nvSpPr>
        <p:spPr>
          <a:xfrm>
            <a:off x="1740856" y="-29589"/>
            <a:ext cx="2051313" cy="3294647"/>
          </a:xfrm>
          <a:prstGeom prst="rect">
            <a:avLst/>
          </a:prstGeom>
          <a:solidFill>
            <a:schemeClr val="accent6">
              <a:lumMod val="20000"/>
              <a:lumOff val="80000"/>
              <a:alpha val="32941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752" name="Table 7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6545240"/>
              </p:ext>
            </p:extLst>
          </p:nvPr>
        </p:nvGraphicFramePr>
        <p:xfrm>
          <a:off x="1720151" y="1340135"/>
          <a:ext cx="10386500" cy="191408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9325">
                  <a:extLst>
                    <a:ext uri="{9D8B030D-6E8A-4147-A177-3AD203B41FA5}">
                      <a16:colId xmlns:a16="http://schemas.microsoft.com/office/drawing/2014/main" val="2068803942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3712423837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1627681281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2497327107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1012925829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1875338328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2587679066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1549722816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2178830647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380256264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478178133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3168003531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303764281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41446033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3768506809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2989274162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2069128373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373094942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3766768869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3647164932"/>
                    </a:ext>
                  </a:extLst>
                </a:gridCol>
              </a:tblGrid>
              <a:tr h="364081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9524996"/>
                  </a:ext>
                </a:extLst>
              </a:tr>
              <a:tr h="258054"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7343583"/>
                  </a:ext>
                </a:extLst>
              </a:tr>
              <a:tr h="258054"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3946495"/>
                  </a:ext>
                </a:extLst>
              </a:tr>
              <a:tr h="258054"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1185812"/>
                  </a:ext>
                </a:extLst>
              </a:tr>
              <a:tr h="258054"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6971102"/>
                  </a:ext>
                </a:extLst>
              </a:tr>
              <a:tr h="258054"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929466"/>
                  </a:ext>
                </a:extLst>
              </a:tr>
              <a:tr h="258054"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802438"/>
                  </a:ext>
                </a:extLst>
              </a:tr>
            </a:tbl>
          </a:graphicData>
        </a:graphic>
      </p:graphicFrame>
      <p:grpSp>
        <p:nvGrpSpPr>
          <p:cNvPr id="730" name="Group 729"/>
          <p:cNvGrpSpPr/>
          <p:nvPr/>
        </p:nvGrpSpPr>
        <p:grpSpPr>
          <a:xfrm>
            <a:off x="-80649" y="1832691"/>
            <a:ext cx="1735975" cy="1128046"/>
            <a:chOff x="1089521" y="1103011"/>
            <a:chExt cx="1735975" cy="1128046"/>
          </a:xfrm>
        </p:grpSpPr>
        <p:grpSp>
          <p:nvGrpSpPr>
            <p:cNvPr id="11" name="Group 10"/>
            <p:cNvGrpSpPr/>
            <p:nvPr/>
          </p:nvGrpSpPr>
          <p:grpSpPr>
            <a:xfrm>
              <a:off x="1982322" y="1152144"/>
              <a:ext cx="843174" cy="1078913"/>
              <a:chOff x="-605687" y="251236"/>
              <a:chExt cx="1736655" cy="2117192"/>
            </a:xfrm>
          </p:grpSpPr>
          <p:pic>
            <p:nvPicPr>
              <p:cNvPr id="8" name="Picture 7" descr="pb_4.jpg"/>
              <p:cNvPicPr>
                <a:picLocks noChangeAspect="1"/>
              </p:cNvPicPr>
              <p:nvPr/>
            </p:nvPicPr>
            <p:blipFill>
              <a:blip r:embed="rId2" cstate="print">
                <a:clrChange>
                  <a:clrFrom>
                    <a:srgbClr val="FBFBFB"/>
                  </a:clrFrom>
                  <a:clrTo>
                    <a:srgbClr val="FBFBFB">
                      <a:alpha val="0"/>
                    </a:srgbClr>
                  </a:clrTo>
                </a:clrChange>
              </a:blip>
              <a:srcRect b="5651"/>
              <a:stretch>
                <a:fillRect/>
              </a:stretch>
            </p:blipFill>
            <p:spPr>
              <a:xfrm>
                <a:off x="-381808" y="251236"/>
                <a:ext cx="1388237" cy="1739563"/>
              </a:xfrm>
              <a:prstGeom prst="rect">
                <a:avLst/>
              </a:prstGeom>
            </p:spPr>
          </p:pic>
          <p:pic>
            <p:nvPicPr>
              <p:cNvPr id="9" name="Picture 8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-605687" y="1156586"/>
                <a:ext cx="1084668" cy="853764"/>
              </a:xfrm>
              <a:prstGeom prst="rect">
                <a:avLst/>
              </a:prstGeom>
            </p:spPr>
          </p:pic>
          <p:pic>
            <p:nvPicPr>
              <p:cNvPr id="7" name="Picture 6"/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83804" y="752796"/>
                <a:ext cx="947164" cy="1615632"/>
              </a:xfrm>
              <a:prstGeom prst="rect">
                <a:avLst/>
              </a:prstGeom>
            </p:spPr>
          </p:pic>
        </p:grpSp>
        <p:sp>
          <p:nvSpPr>
            <p:cNvPr id="10" name="TextBox 9"/>
            <p:cNvSpPr txBox="1"/>
            <p:nvPr/>
          </p:nvSpPr>
          <p:spPr>
            <a:xfrm>
              <a:off x="1089521" y="1103011"/>
              <a:ext cx="1364699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err="1" smtClean="0"/>
                <a:t>Árvores</a:t>
              </a:r>
              <a:r>
                <a:rPr lang="en-US" sz="1600" dirty="0" smtClean="0"/>
                <a:t>        </a:t>
              </a:r>
              <a:r>
                <a:rPr lang="en-US" sz="1400" i="1" dirty="0" err="1" smtClean="0"/>
                <a:t>por</a:t>
              </a:r>
              <a:r>
                <a:rPr lang="en-US" sz="1400" i="1" dirty="0" smtClean="0"/>
                <a:t> </a:t>
              </a:r>
              <a:r>
                <a:rPr lang="en-US" sz="1400" i="1" dirty="0" err="1" smtClean="0"/>
                <a:t>espécie</a:t>
              </a:r>
              <a:endParaRPr lang="en-US" sz="1400" i="1" dirty="0"/>
            </a:p>
          </p:txBody>
        </p:sp>
      </p:grpSp>
      <p:grpSp>
        <p:nvGrpSpPr>
          <p:cNvPr id="731" name="Group 730"/>
          <p:cNvGrpSpPr/>
          <p:nvPr/>
        </p:nvGrpSpPr>
        <p:grpSpPr>
          <a:xfrm>
            <a:off x="-98666" y="3544495"/>
            <a:ext cx="1712442" cy="1101723"/>
            <a:chOff x="-189078" y="2396479"/>
            <a:chExt cx="1712442" cy="1101723"/>
          </a:xfrm>
        </p:grpSpPr>
        <p:grpSp>
          <p:nvGrpSpPr>
            <p:cNvPr id="2" name="Group 1"/>
            <p:cNvGrpSpPr/>
            <p:nvPr/>
          </p:nvGrpSpPr>
          <p:grpSpPr>
            <a:xfrm>
              <a:off x="240671" y="2396479"/>
              <a:ext cx="1282693" cy="1101723"/>
              <a:chOff x="7950586" y="164123"/>
              <a:chExt cx="1690849" cy="1290536"/>
            </a:xfrm>
          </p:grpSpPr>
          <p:pic>
            <p:nvPicPr>
              <p:cNvPr id="3" name="Picture 2"/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backgroundRemoval t="10000" b="90000" l="10000" r="9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412687" y="164123"/>
                <a:ext cx="724665" cy="1236103"/>
              </a:xfrm>
              <a:prstGeom prst="rect">
                <a:avLst/>
              </a:prstGeom>
            </p:spPr>
          </p:pic>
          <p:sp>
            <p:nvSpPr>
              <p:cNvPr id="4" name="Oval 3"/>
              <p:cNvSpPr/>
              <p:nvPr/>
            </p:nvSpPr>
            <p:spPr>
              <a:xfrm>
                <a:off x="8048711" y="1094592"/>
                <a:ext cx="1583683" cy="360067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" name="Picture 4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950586" y="630233"/>
                <a:ext cx="889966" cy="700509"/>
              </a:xfrm>
              <a:prstGeom prst="rect">
                <a:avLst/>
              </a:prstGeom>
            </p:spPr>
          </p:pic>
          <p:pic>
            <p:nvPicPr>
              <p:cNvPr id="6" name="Picture 5" descr="pb_4.jpg"/>
              <p:cNvPicPr>
                <a:picLocks noChangeAspect="1"/>
              </p:cNvPicPr>
              <p:nvPr/>
            </p:nvPicPr>
            <p:blipFill>
              <a:blip r:embed="rId2" cstate="print">
                <a:clrChange>
                  <a:clrFrom>
                    <a:srgbClr val="FBFBFB"/>
                  </a:clrFrom>
                  <a:clrTo>
                    <a:srgbClr val="FBFBFB">
                      <a:alpha val="0"/>
                    </a:srgbClr>
                  </a:clrTo>
                </a:clrChange>
              </a:blip>
              <a:srcRect b="5651"/>
              <a:stretch>
                <a:fillRect/>
              </a:stretch>
            </p:blipFill>
            <p:spPr>
              <a:xfrm>
                <a:off x="8711830" y="500281"/>
                <a:ext cx="929605" cy="895724"/>
              </a:xfrm>
              <a:prstGeom prst="rect">
                <a:avLst/>
              </a:prstGeom>
            </p:spPr>
          </p:pic>
        </p:grpSp>
        <p:sp>
          <p:nvSpPr>
            <p:cNvPr id="12" name="TextBox 11"/>
            <p:cNvSpPr txBox="1"/>
            <p:nvPr/>
          </p:nvSpPr>
          <p:spPr>
            <a:xfrm>
              <a:off x="-189078" y="2493958"/>
              <a:ext cx="111178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err="1" smtClean="0"/>
                <a:t>Parcela</a:t>
              </a:r>
              <a:endParaRPr lang="en-US" sz="1600" dirty="0"/>
            </a:p>
          </p:txBody>
        </p:sp>
      </p:grpSp>
      <p:grpSp>
        <p:nvGrpSpPr>
          <p:cNvPr id="1008" name="Group 1007"/>
          <p:cNvGrpSpPr/>
          <p:nvPr/>
        </p:nvGrpSpPr>
        <p:grpSpPr>
          <a:xfrm>
            <a:off x="66063" y="5280968"/>
            <a:ext cx="1364549" cy="1215638"/>
            <a:chOff x="66063" y="5280968"/>
            <a:chExt cx="1364549" cy="1215638"/>
          </a:xfrm>
        </p:grpSpPr>
        <p:grpSp>
          <p:nvGrpSpPr>
            <p:cNvPr id="14" name="Group 13"/>
            <p:cNvGrpSpPr/>
            <p:nvPr/>
          </p:nvGrpSpPr>
          <p:grpSpPr>
            <a:xfrm rot="226099">
              <a:off x="318101" y="5453287"/>
              <a:ext cx="1000066" cy="1043319"/>
              <a:chOff x="3087650" y="891856"/>
              <a:chExt cx="8721500" cy="5135436"/>
            </a:xfrm>
            <a:scene3d>
              <a:camera prst="isometricTopUp"/>
              <a:lightRig rig="threePt" dir="t"/>
            </a:scene3d>
          </p:grpSpPr>
          <p:grpSp>
            <p:nvGrpSpPr>
              <p:cNvPr id="15" name="Group 14"/>
              <p:cNvGrpSpPr/>
              <p:nvPr/>
            </p:nvGrpSpPr>
            <p:grpSpPr>
              <a:xfrm>
                <a:off x="3334214" y="1148575"/>
                <a:ext cx="8274205" cy="4706987"/>
                <a:chOff x="278279" y="3540136"/>
                <a:chExt cx="4418268" cy="3284741"/>
              </a:xfrm>
            </p:grpSpPr>
            <p:grpSp>
              <p:nvGrpSpPr>
                <p:cNvPr id="17" name="Group 16"/>
                <p:cNvGrpSpPr/>
                <p:nvPr/>
              </p:nvGrpSpPr>
              <p:grpSpPr>
                <a:xfrm rot="15662407">
                  <a:off x="-217837" y="4036252"/>
                  <a:ext cx="3263769" cy="2271537"/>
                  <a:chOff x="6568184" y="491604"/>
                  <a:chExt cx="3992506" cy="3043150"/>
                </a:xfrm>
              </p:grpSpPr>
              <p:grpSp>
                <p:nvGrpSpPr>
                  <p:cNvPr id="374" name="Group 373"/>
                  <p:cNvGrpSpPr/>
                  <p:nvPr/>
                </p:nvGrpSpPr>
                <p:grpSpPr>
                  <a:xfrm rot="17196955">
                    <a:off x="6201118" y="880035"/>
                    <a:ext cx="3006445" cy="2272313"/>
                    <a:chOff x="6746770" y="342623"/>
                    <a:chExt cx="3681392" cy="2784747"/>
                  </a:xfrm>
                </p:grpSpPr>
                <p:sp>
                  <p:nvSpPr>
                    <p:cNvPr id="556" name="Oval 555"/>
                    <p:cNvSpPr/>
                    <p:nvPr/>
                  </p:nvSpPr>
                  <p:spPr>
                    <a:xfrm rot="15200309">
                      <a:off x="7692358" y="12102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7" name="Oval 556"/>
                    <p:cNvSpPr/>
                    <p:nvPr/>
                  </p:nvSpPr>
                  <p:spPr>
                    <a:xfrm rot="15200309">
                      <a:off x="7958386" y="11204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8" name="Oval 557"/>
                    <p:cNvSpPr/>
                    <p:nvPr/>
                  </p:nvSpPr>
                  <p:spPr>
                    <a:xfrm rot="15200309">
                      <a:off x="7881602" y="1392805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9" name="Oval 558"/>
                    <p:cNvSpPr/>
                    <p:nvPr/>
                  </p:nvSpPr>
                  <p:spPr>
                    <a:xfrm rot="15200309">
                      <a:off x="8122334" y="86916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0" name="Oval 559"/>
                    <p:cNvSpPr/>
                    <p:nvPr/>
                  </p:nvSpPr>
                  <p:spPr>
                    <a:xfrm rot="15200309">
                      <a:off x="7836746" y="108193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1" name="Oval 560"/>
                    <p:cNvSpPr/>
                    <p:nvPr/>
                  </p:nvSpPr>
                  <p:spPr>
                    <a:xfrm rot="15200309">
                      <a:off x="8265042" y="109375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2" name="Oval 561"/>
                    <p:cNvSpPr/>
                    <p:nvPr/>
                  </p:nvSpPr>
                  <p:spPr>
                    <a:xfrm rot="15200309">
                      <a:off x="8228669" y="1272099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3" name="Oval 562"/>
                    <p:cNvSpPr/>
                    <p:nvPr/>
                  </p:nvSpPr>
                  <p:spPr>
                    <a:xfrm rot="15200309">
                      <a:off x="8340908" y="84485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4" name="Oval 563"/>
                    <p:cNvSpPr/>
                    <p:nvPr/>
                  </p:nvSpPr>
                  <p:spPr>
                    <a:xfrm rot="15200309">
                      <a:off x="8130154" y="14016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65" name="Group 564"/>
                    <p:cNvGrpSpPr/>
                    <p:nvPr/>
                  </p:nvGrpSpPr>
                  <p:grpSpPr>
                    <a:xfrm flipH="1">
                      <a:off x="8356282" y="534304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724" name="Oval 723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5" name="Oval 724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6" name="Oval 725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7" name="Oval 726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8" name="Oval 727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566" name="Oval 565"/>
                    <p:cNvSpPr/>
                    <p:nvPr/>
                  </p:nvSpPr>
                  <p:spPr>
                    <a:xfrm rot="15200309">
                      <a:off x="8414313" y="116264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7" name="Oval 566"/>
                    <p:cNvSpPr/>
                    <p:nvPr/>
                  </p:nvSpPr>
                  <p:spPr>
                    <a:xfrm rot="15200309">
                      <a:off x="7989323" y="64438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8" name="Oval 567"/>
                    <p:cNvSpPr/>
                    <p:nvPr/>
                  </p:nvSpPr>
                  <p:spPr>
                    <a:xfrm rot="15200309">
                      <a:off x="7717230" y="663740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9" name="Oval 568"/>
                    <p:cNvSpPr/>
                    <p:nvPr/>
                  </p:nvSpPr>
                  <p:spPr>
                    <a:xfrm rot="15200309">
                      <a:off x="7911944" y="87217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570" name="Oval 569"/>
                    <p:cNvSpPr/>
                    <p:nvPr/>
                  </p:nvSpPr>
                  <p:spPr>
                    <a:xfrm rot="15200309">
                      <a:off x="7587125" y="745134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1" name="Oval 570"/>
                    <p:cNvSpPr/>
                    <p:nvPr/>
                  </p:nvSpPr>
                  <p:spPr>
                    <a:xfrm rot="15200309">
                      <a:off x="8265040" y="7503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2" name="Oval 571"/>
                    <p:cNvSpPr/>
                    <p:nvPr/>
                  </p:nvSpPr>
                  <p:spPr>
                    <a:xfrm rot="15200309">
                      <a:off x="7926109" y="54149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3" name="Oval 572"/>
                    <p:cNvSpPr/>
                    <p:nvPr/>
                  </p:nvSpPr>
                  <p:spPr>
                    <a:xfrm rot="15200309">
                      <a:off x="8198949" y="54510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74" name="Group 573"/>
                    <p:cNvGrpSpPr/>
                    <p:nvPr/>
                  </p:nvGrpSpPr>
                  <p:grpSpPr>
                    <a:xfrm>
                      <a:off x="8612794" y="417913"/>
                      <a:ext cx="441821" cy="582109"/>
                      <a:chOff x="8270267" y="21557"/>
                      <a:chExt cx="441821" cy="582109"/>
                    </a:xfrm>
                    <a:solidFill>
                      <a:srgbClr val="005000"/>
                    </a:solidFill>
                  </p:grpSpPr>
                  <p:sp>
                    <p:nvSpPr>
                      <p:cNvPr id="720" name="Oval 719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1" name="Oval 720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2" name="Oval 721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3" name="Oval 722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575" name="Oval 574"/>
                    <p:cNvSpPr/>
                    <p:nvPr/>
                  </p:nvSpPr>
                  <p:spPr>
                    <a:xfrm rot="15200309">
                      <a:off x="7448940" y="85674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576" name="Oval 575"/>
                    <p:cNvSpPr/>
                    <p:nvPr/>
                  </p:nvSpPr>
                  <p:spPr>
                    <a:xfrm rot="15200309">
                      <a:off x="8385715" y="133865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7" name="Oval 576"/>
                    <p:cNvSpPr/>
                    <p:nvPr/>
                  </p:nvSpPr>
                  <p:spPr>
                    <a:xfrm rot="15200309">
                      <a:off x="7520171" y="447745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8" name="Oval 577"/>
                    <p:cNvSpPr/>
                    <p:nvPr/>
                  </p:nvSpPr>
                  <p:spPr>
                    <a:xfrm rot="15200309">
                      <a:off x="7751566" y="465543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579" name="Oval 578"/>
                    <p:cNvSpPr/>
                    <p:nvPr/>
                  </p:nvSpPr>
                  <p:spPr>
                    <a:xfrm rot="15200309">
                      <a:off x="7643278" y="91301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580" name="Oval 579"/>
                    <p:cNvSpPr/>
                    <p:nvPr/>
                  </p:nvSpPr>
                  <p:spPr>
                    <a:xfrm rot="15200309">
                      <a:off x="7545773" y="1099866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81" name="Group 580"/>
                    <p:cNvGrpSpPr/>
                    <p:nvPr/>
                  </p:nvGrpSpPr>
                  <p:grpSpPr>
                    <a:xfrm rot="8358179">
                      <a:off x="6990342" y="489833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711" name="Oval 710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12" name="Oval 711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13" name="Oval 712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14" name="Oval 713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15" name="Oval 714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16" name="Oval 715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17" name="Oval 716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18" name="Oval 717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19" name="Oval 718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582" name="Group 581"/>
                    <p:cNvGrpSpPr/>
                    <p:nvPr/>
                  </p:nvGrpSpPr>
                  <p:grpSpPr>
                    <a:xfrm rot="14149929">
                      <a:off x="7283466" y="1241266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707" name="Oval 706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8" name="Oval 707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9" name="Oval 708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10" name="Oval 709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583" name="Oval 582"/>
                    <p:cNvSpPr/>
                    <p:nvPr/>
                  </p:nvSpPr>
                  <p:spPr>
                    <a:xfrm rot="7878391" flipH="1">
                      <a:off x="7538226" y="145774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84" name="Group 583"/>
                    <p:cNvGrpSpPr/>
                    <p:nvPr/>
                  </p:nvGrpSpPr>
                  <p:grpSpPr>
                    <a:xfrm rot="6599075" flipH="1">
                      <a:off x="6763000" y="1026257"/>
                      <a:ext cx="555931" cy="588392"/>
                      <a:chOff x="7222320" y="-108276"/>
                      <a:chExt cx="468684" cy="529845"/>
                    </a:xfrm>
                  </p:grpSpPr>
                  <p:sp>
                    <p:nvSpPr>
                      <p:cNvPr id="702" name="Oval 701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3" name="Oval 702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4" name="Oval 703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5" name="Oval 704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6" name="Oval 705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585" name="Oval 584"/>
                    <p:cNvSpPr/>
                    <p:nvPr/>
                  </p:nvSpPr>
                  <p:spPr>
                    <a:xfrm rot="15200309">
                      <a:off x="7881305" y="2365494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6" name="Oval 585"/>
                    <p:cNvSpPr/>
                    <p:nvPr/>
                  </p:nvSpPr>
                  <p:spPr>
                    <a:xfrm rot="15200309">
                      <a:off x="8147333" y="227574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7" name="Oval 586"/>
                    <p:cNvSpPr/>
                    <p:nvPr/>
                  </p:nvSpPr>
                  <p:spPr>
                    <a:xfrm rot="15200309">
                      <a:off x="8070549" y="25480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8" name="Oval 587"/>
                    <p:cNvSpPr/>
                    <p:nvPr/>
                  </p:nvSpPr>
                  <p:spPr>
                    <a:xfrm rot="15200309">
                      <a:off x="8311281" y="20244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9" name="Oval 588"/>
                    <p:cNvSpPr/>
                    <p:nvPr/>
                  </p:nvSpPr>
                  <p:spPr>
                    <a:xfrm rot="15200309">
                      <a:off x="8025693" y="22372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0" name="Oval 589"/>
                    <p:cNvSpPr/>
                    <p:nvPr/>
                  </p:nvSpPr>
                  <p:spPr>
                    <a:xfrm rot="15200309">
                      <a:off x="8453989" y="2249031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1" name="Oval 590"/>
                    <p:cNvSpPr/>
                    <p:nvPr/>
                  </p:nvSpPr>
                  <p:spPr>
                    <a:xfrm rot="15200309">
                      <a:off x="8417616" y="2427376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2" name="Oval 591"/>
                    <p:cNvSpPr/>
                    <p:nvPr/>
                  </p:nvSpPr>
                  <p:spPr>
                    <a:xfrm rot="15200309">
                      <a:off x="8529855" y="200012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3" name="Oval 592"/>
                    <p:cNvSpPr/>
                    <p:nvPr/>
                  </p:nvSpPr>
                  <p:spPr>
                    <a:xfrm rot="15200309">
                      <a:off x="8319101" y="255688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94" name="Group 593"/>
                    <p:cNvGrpSpPr/>
                    <p:nvPr/>
                  </p:nvGrpSpPr>
                  <p:grpSpPr>
                    <a:xfrm flipH="1">
                      <a:off x="8545229" y="1689581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697" name="Oval 696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8" name="Oval 697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9" name="Oval 698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0" name="Oval 699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1" name="Oval 700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595" name="Oval 594"/>
                    <p:cNvSpPr/>
                    <p:nvPr/>
                  </p:nvSpPr>
                  <p:spPr>
                    <a:xfrm rot="15200309">
                      <a:off x="8603260" y="23179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6" name="Oval 595"/>
                    <p:cNvSpPr/>
                    <p:nvPr/>
                  </p:nvSpPr>
                  <p:spPr>
                    <a:xfrm rot="15200309">
                      <a:off x="8178270" y="17996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7" name="Oval 596"/>
                    <p:cNvSpPr/>
                    <p:nvPr/>
                  </p:nvSpPr>
                  <p:spPr>
                    <a:xfrm rot="15200309">
                      <a:off x="7906177" y="18190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8" name="Oval 597"/>
                    <p:cNvSpPr/>
                    <p:nvPr/>
                  </p:nvSpPr>
                  <p:spPr>
                    <a:xfrm rot="15200309">
                      <a:off x="8100891" y="202744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599" name="Oval 598"/>
                    <p:cNvSpPr/>
                    <p:nvPr/>
                  </p:nvSpPr>
                  <p:spPr>
                    <a:xfrm rot="15200309">
                      <a:off x="7776072" y="190041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0" name="Oval 599"/>
                    <p:cNvSpPr/>
                    <p:nvPr/>
                  </p:nvSpPr>
                  <p:spPr>
                    <a:xfrm rot="15200309">
                      <a:off x="8453987" y="190561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1" name="Oval 600"/>
                    <p:cNvSpPr/>
                    <p:nvPr/>
                  </p:nvSpPr>
                  <p:spPr>
                    <a:xfrm rot="15200309">
                      <a:off x="8115056" y="169677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2" name="Oval 601"/>
                    <p:cNvSpPr/>
                    <p:nvPr/>
                  </p:nvSpPr>
                  <p:spPr>
                    <a:xfrm rot="15200309">
                      <a:off x="8387896" y="1700382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03" name="Group 602"/>
                    <p:cNvGrpSpPr/>
                    <p:nvPr/>
                  </p:nvGrpSpPr>
                  <p:grpSpPr>
                    <a:xfrm>
                      <a:off x="8801741" y="1573190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693" name="Oval 692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4" name="Oval 693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5" name="Oval 694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6" name="Oval 695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04" name="Oval 603"/>
                    <p:cNvSpPr/>
                    <p:nvPr/>
                  </p:nvSpPr>
                  <p:spPr>
                    <a:xfrm rot="15200309">
                      <a:off x="7637887" y="201201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5" name="Oval 604"/>
                    <p:cNvSpPr/>
                    <p:nvPr/>
                  </p:nvSpPr>
                  <p:spPr>
                    <a:xfrm rot="15200309">
                      <a:off x="8574662" y="2493934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6" name="Oval 605"/>
                    <p:cNvSpPr/>
                    <p:nvPr/>
                  </p:nvSpPr>
                  <p:spPr>
                    <a:xfrm rot="15200309">
                      <a:off x="7709118" y="1603022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7" name="Oval 606"/>
                    <p:cNvSpPr/>
                    <p:nvPr/>
                  </p:nvSpPr>
                  <p:spPr>
                    <a:xfrm rot="15200309">
                      <a:off x="7940513" y="1620820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8" name="Oval 607"/>
                    <p:cNvSpPr/>
                    <p:nvPr/>
                  </p:nvSpPr>
                  <p:spPr>
                    <a:xfrm rot="15200309">
                      <a:off x="7832225" y="206828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9" name="Oval 608"/>
                    <p:cNvSpPr/>
                    <p:nvPr/>
                  </p:nvSpPr>
                  <p:spPr>
                    <a:xfrm rot="15200309">
                      <a:off x="7734720" y="225514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10" name="Group 609"/>
                    <p:cNvGrpSpPr/>
                    <p:nvPr/>
                  </p:nvGrpSpPr>
                  <p:grpSpPr>
                    <a:xfrm rot="8016676">
                      <a:off x="7166860" y="1627927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684" name="Oval 683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5" name="Oval 684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6" name="Oval 685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87" name="Oval 686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8" name="Oval 687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9" name="Oval 688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90" name="Oval 689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91" name="Oval 690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92" name="Oval 691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611" name="Group 610"/>
                    <p:cNvGrpSpPr/>
                    <p:nvPr/>
                  </p:nvGrpSpPr>
                  <p:grpSpPr>
                    <a:xfrm rot="14149929">
                      <a:off x="7472413" y="2396543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680" name="Oval 679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1" name="Oval 680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2" name="Oval 681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3" name="Oval 682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12" name="Oval 611"/>
                    <p:cNvSpPr/>
                    <p:nvPr/>
                  </p:nvSpPr>
                  <p:spPr>
                    <a:xfrm rot="7878391" flipH="1">
                      <a:off x="7727173" y="2613024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13" name="Group 612"/>
                    <p:cNvGrpSpPr/>
                    <p:nvPr/>
                  </p:nvGrpSpPr>
                  <p:grpSpPr>
                    <a:xfrm rot="6599075" flipH="1">
                      <a:off x="6951947" y="2181534"/>
                      <a:ext cx="555931" cy="588392"/>
                      <a:chOff x="7222320" y="-108276"/>
                      <a:chExt cx="468684" cy="529845"/>
                    </a:xfrm>
                    <a:solidFill>
                      <a:srgbClr val="CCCC00"/>
                    </a:solidFill>
                  </p:grpSpPr>
                  <p:sp>
                    <p:nvSpPr>
                      <p:cNvPr id="675" name="Oval 674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6" name="Oval 675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7" name="Oval 676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8" name="Oval 677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9" name="Oval 678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14" name="Oval 613"/>
                    <p:cNvSpPr/>
                    <p:nvPr/>
                  </p:nvSpPr>
                  <p:spPr>
                    <a:xfrm rot="15200309">
                      <a:off x="9007659" y="985517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5" name="Oval 614"/>
                    <p:cNvSpPr/>
                    <p:nvPr/>
                  </p:nvSpPr>
                  <p:spPr>
                    <a:xfrm rot="14477466" flipH="1">
                      <a:off x="8886192" y="1257673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6" name="Oval 615"/>
                    <p:cNvSpPr/>
                    <p:nvPr/>
                  </p:nvSpPr>
                  <p:spPr>
                    <a:xfrm rot="15200309">
                      <a:off x="8690244" y="13673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7" name="Oval 616"/>
                    <p:cNvSpPr/>
                    <p:nvPr/>
                  </p:nvSpPr>
                  <p:spPr>
                    <a:xfrm rot="7878391" flipH="1">
                      <a:off x="9231341" y="1234895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8" name="Oval 617"/>
                    <p:cNvSpPr/>
                    <p:nvPr/>
                  </p:nvSpPr>
                  <p:spPr>
                    <a:xfrm rot="7878391" flipH="1">
                      <a:off x="6999171" y="1598648"/>
                      <a:ext cx="205379" cy="197661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9" name="Oval 618"/>
                    <p:cNvSpPr/>
                    <p:nvPr/>
                  </p:nvSpPr>
                  <p:spPr>
                    <a:xfrm rot="14477466" flipH="1">
                      <a:off x="6806371" y="1782628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0" name="Oval 619"/>
                    <p:cNvSpPr/>
                    <p:nvPr/>
                  </p:nvSpPr>
                  <p:spPr>
                    <a:xfrm rot="15200309">
                      <a:off x="9525508" y="82298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21" name="Group 620"/>
                    <p:cNvGrpSpPr/>
                    <p:nvPr/>
                  </p:nvGrpSpPr>
                  <p:grpSpPr>
                    <a:xfrm flipH="1">
                      <a:off x="9540882" y="512442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670" name="Oval 669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1" name="Oval 670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2" name="Oval 671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3" name="Oval 672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4" name="Oval 673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22" name="Oval 621"/>
                    <p:cNvSpPr/>
                    <p:nvPr/>
                  </p:nvSpPr>
                  <p:spPr>
                    <a:xfrm rot="15200309">
                      <a:off x="9598913" y="11407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23" name="Group 622"/>
                    <p:cNvGrpSpPr/>
                    <p:nvPr/>
                  </p:nvGrpSpPr>
                  <p:grpSpPr>
                    <a:xfrm>
                      <a:off x="9797394" y="396051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666" name="Oval 665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7" name="Oval 666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8" name="Oval 667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9" name="Oval 668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24" name="Oval 623"/>
                    <p:cNvSpPr/>
                    <p:nvPr/>
                  </p:nvSpPr>
                  <p:spPr>
                    <a:xfrm rot="15200309">
                      <a:off x="9570315" y="131679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5" name="Oval 624"/>
                    <p:cNvSpPr/>
                    <p:nvPr/>
                  </p:nvSpPr>
                  <p:spPr>
                    <a:xfrm rot="15200309">
                      <a:off x="9638589" y="2227169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6" name="Oval 625"/>
                    <p:cNvSpPr/>
                    <p:nvPr/>
                  </p:nvSpPr>
                  <p:spPr>
                    <a:xfrm rot="15200309">
                      <a:off x="9602216" y="2405514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7" name="Oval 626"/>
                    <p:cNvSpPr/>
                    <p:nvPr/>
                  </p:nvSpPr>
                  <p:spPr>
                    <a:xfrm rot="15200309">
                      <a:off x="9714455" y="197826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8" name="Oval 627"/>
                    <p:cNvSpPr/>
                    <p:nvPr/>
                  </p:nvSpPr>
                  <p:spPr>
                    <a:xfrm rot="15200309">
                      <a:off x="9503701" y="253502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29" name="Group 628"/>
                    <p:cNvGrpSpPr/>
                    <p:nvPr/>
                  </p:nvGrpSpPr>
                  <p:grpSpPr>
                    <a:xfrm flipH="1">
                      <a:off x="9729829" y="1667719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661" name="Oval 660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2" name="Oval 661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3" name="Oval 662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4" name="Oval 663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5" name="Oval 664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30" name="Oval 629"/>
                    <p:cNvSpPr/>
                    <p:nvPr/>
                  </p:nvSpPr>
                  <p:spPr>
                    <a:xfrm rot="15200309">
                      <a:off x="9787860" y="229605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1" name="Oval 630"/>
                    <p:cNvSpPr/>
                    <p:nvPr/>
                  </p:nvSpPr>
                  <p:spPr>
                    <a:xfrm rot="15200309">
                      <a:off x="9638587" y="188374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2" name="Oval 631"/>
                    <p:cNvSpPr/>
                    <p:nvPr/>
                  </p:nvSpPr>
                  <p:spPr>
                    <a:xfrm rot="15200309">
                      <a:off x="9572496" y="167852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33" name="Group 632"/>
                    <p:cNvGrpSpPr/>
                    <p:nvPr/>
                  </p:nvGrpSpPr>
                  <p:grpSpPr>
                    <a:xfrm>
                      <a:off x="9986341" y="1551328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657" name="Oval 656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58" name="Oval 657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59" name="Oval 658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0" name="Oval 659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34" name="Oval 633"/>
                    <p:cNvSpPr/>
                    <p:nvPr/>
                  </p:nvSpPr>
                  <p:spPr>
                    <a:xfrm rot="15200309">
                      <a:off x="9080872" y="2383848"/>
                      <a:ext cx="235718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5" name="Oval 634"/>
                    <p:cNvSpPr/>
                    <p:nvPr/>
                  </p:nvSpPr>
                  <p:spPr>
                    <a:xfrm rot="15200309">
                      <a:off x="7286869" y="286810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6" name="Oval 635"/>
                    <p:cNvSpPr/>
                    <p:nvPr/>
                  </p:nvSpPr>
                  <p:spPr>
                    <a:xfrm rot="14477466" flipH="1">
                      <a:off x="10070792" y="1235811"/>
                      <a:ext cx="303801" cy="290552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7" name="Oval 636"/>
                    <p:cNvSpPr/>
                    <p:nvPr/>
                  </p:nvSpPr>
                  <p:spPr>
                    <a:xfrm rot="15200309">
                      <a:off x="9874844" y="13455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8" name="Oval 637"/>
                    <p:cNvSpPr/>
                    <p:nvPr/>
                  </p:nvSpPr>
                  <p:spPr>
                    <a:xfrm rot="7878391" flipH="1">
                      <a:off x="10179301" y="976806"/>
                      <a:ext cx="205379" cy="197661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39" name="Group 638"/>
                    <p:cNvGrpSpPr/>
                    <p:nvPr/>
                  </p:nvGrpSpPr>
                  <p:grpSpPr>
                    <a:xfrm rot="18455990">
                      <a:off x="8602126" y="427599"/>
                      <a:ext cx="1170886" cy="1000934"/>
                      <a:chOff x="5801519" y="172620"/>
                      <a:chExt cx="1170886" cy="1000934"/>
                    </a:xfrm>
                  </p:grpSpPr>
                  <p:sp>
                    <p:nvSpPr>
                      <p:cNvPr id="648" name="Oval 647"/>
                      <p:cNvSpPr/>
                      <p:nvPr/>
                    </p:nvSpPr>
                    <p:spPr>
                      <a:xfrm rot="15200309">
                        <a:off x="5796974" y="10659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49" name="Oval 648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50" name="Oval 649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51" name="Oval 650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52" name="Oval 651"/>
                      <p:cNvSpPr/>
                      <p:nvPr/>
                    </p:nvSpPr>
                    <p:spPr>
                      <a:xfrm rot="15200309">
                        <a:off x="6864752" y="46018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53" name="Oval 652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54" name="Oval 653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55" name="Oval 654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56" name="Oval 655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640" name="Group 639"/>
                    <p:cNvGrpSpPr/>
                    <p:nvPr/>
                  </p:nvGrpSpPr>
                  <p:grpSpPr>
                    <a:xfrm rot="12232306" flipH="1">
                      <a:off x="9182287" y="1706508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643" name="Oval 642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44" name="Oval 643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45" name="Oval 644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46" name="Oval 645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47" name="Oval 646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41" name="Oval 640"/>
                    <p:cNvSpPr/>
                    <p:nvPr/>
                  </p:nvSpPr>
                  <p:spPr>
                    <a:xfrm rot="15200309">
                      <a:off x="9525258" y="204990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2" name="Oval 641"/>
                    <p:cNvSpPr/>
                    <p:nvPr/>
                  </p:nvSpPr>
                  <p:spPr>
                    <a:xfrm rot="15200309">
                      <a:off x="9413311" y="1440685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75" name="Group 374"/>
                  <p:cNvGrpSpPr/>
                  <p:nvPr/>
                </p:nvGrpSpPr>
                <p:grpSpPr>
                  <a:xfrm rot="6411858">
                    <a:off x="8005555" y="979619"/>
                    <a:ext cx="3025521" cy="2084749"/>
                    <a:chOff x="6746770" y="342623"/>
                    <a:chExt cx="3704751" cy="2554884"/>
                  </a:xfrm>
                </p:grpSpPr>
                <p:sp>
                  <p:nvSpPr>
                    <p:cNvPr id="383" name="Oval 382"/>
                    <p:cNvSpPr/>
                    <p:nvPr/>
                  </p:nvSpPr>
                  <p:spPr>
                    <a:xfrm rot="15200309">
                      <a:off x="7692358" y="12102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4" name="Oval 383"/>
                    <p:cNvSpPr/>
                    <p:nvPr/>
                  </p:nvSpPr>
                  <p:spPr>
                    <a:xfrm rot="15200309">
                      <a:off x="7958386" y="11204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5" name="Oval 384"/>
                    <p:cNvSpPr/>
                    <p:nvPr/>
                  </p:nvSpPr>
                  <p:spPr>
                    <a:xfrm rot="15200309">
                      <a:off x="7881602" y="1392805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6" name="Oval 385"/>
                    <p:cNvSpPr/>
                    <p:nvPr/>
                  </p:nvSpPr>
                  <p:spPr>
                    <a:xfrm rot="15200309">
                      <a:off x="8122334" y="86916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7" name="Oval 386"/>
                    <p:cNvSpPr/>
                    <p:nvPr/>
                  </p:nvSpPr>
                  <p:spPr>
                    <a:xfrm rot="15200309">
                      <a:off x="7836746" y="108193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8" name="Oval 387"/>
                    <p:cNvSpPr/>
                    <p:nvPr/>
                  </p:nvSpPr>
                  <p:spPr>
                    <a:xfrm rot="15200309">
                      <a:off x="8265042" y="109375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9" name="Oval 388"/>
                    <p:cNvSpPr/>
                    <p:nvPr/>
                  </p:nvSpPr>
                  <p:spPr>
                    <a:xfrm rot="15200309">
                      <a:off x="8228669" y="1272099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0" name="Oval 389"/>
                    <p:cNvSpPr/>
                    <p:nvPr/>
                  </p:nvSpPr>
                  <p:spPr>
                    <a:xfrm rot="15200309">
                      <a:off x="8340908" y="84485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1" name="Oval 390"/>
                    <p:cNvSpPr/>
                    <p:nvPr/>
                  </p:nvSpPr>
                  <p:spPr>
                    <a:xfrm rot="15200309">
                      <a:off x="8130154" y="14016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392" name="Group 391"/>
                    <p:cNvGrpSpPr/>
                    <p:nvPr/>
                  </p:nvGrpSpPr>
                  <p:grpSpPr>
                    <a:xfrm flipH="1">
                      <a:off x="8356282" y="534304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551" name="Oval 550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2" name="Oval 551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3" name="Oval 552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4" name="Oval 553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5" name="Oval 554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393" name="Oval 392"/>
                    <p:cNvSpPr/>
                    <p:nvPr/>
                  </p:nvSpPr>
                  <p:spPr>
                    <a:xfrm rot="15200309">
                      <a:off x="8414313" y="116264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4" name="Oval 393"/>
                    <p:cNvSpPr/>
                    <p:nvPr/>
                  </p:nvSpPr>
                  <p:spPr>
                    <a:xfrm rot="15200309">
                      <a:off x="7989323" y="64438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5" name="Oval 394"/>
                    <p:cNvSpPr/>
                    <p:nvPr/>
                  </p:nvSpPr>
                  <p:spPr>
                    <a:xfrm rot="15200309">
                      <a:off x="7717230" y="663740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6" name="Oval 395"/>
                    <p:cNvSpPr/>
                    <p:nvPr/>
                  </p:nvSpPr>
                  <p:spPr>
                    <a:xfrm rot="15200309">
                      <a:off x="7911944" y="87217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397" name="Oval 396"/>
                    <p:cNvSpPr/>
                    <p:nvPr/>
                  </p:nvSpPr>
                  <p:spPr>
                    <a:xfrm rot="15200309">
                      <a:off x="7587125" y="745134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8" name="Oval 397"/>
                    <p:cNvSpPr/>
                    <p:nvPr/>
                  </p:nvSpPr>
                  <p:spPr>
                    <a:xfrm rot="15200309">
                      <a:off x="8265040" y="7503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9" name="Oval 398"/>
                    <p:cNvSpPr/>
                    <p:nvPr/>
                  </p:nvSpPr>
                  <p:spPr>
                    <a:xfrm rot="15200309">
                      <a:off x="7926109" y="54149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0" name="Oval 399"/>
                    <p:cNvSpPr/>
                    <p:nvPr/>
                  </p:nvSpPr>
                  <p:spPr>
                    <a:xfrm rot="15200309">
                      <a:off x="8198949" y="54510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01" name="Group 400"/>
                    <p:cNvGrpSpPr/>
                    <p:nvPr/>
                  </p:nvGrpSpPr>
                  <p:grpSpPr>
                    <a:xfrm>
                      <a:off x="8612794" y="417913"/>
                      <a:ext cx="441821" cy="582109"/>
                      <a:chOff x="8270267" y="21557"/>
                      <a:chExt cx="441821" cy="582109"/>
                    </a:xfrm>
                    <a:solidFill>
                      <a:srgbClr val="005000"/>
                    </a:solidFill>
                  </p:grpSpPr>
                  <p:sp>
                    <p:nvSpPr>
                      <p:cNvPr id="547" name="Oval 546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8" name="Oval 547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9" name="Oval 548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0" name="Oval 549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02" name="Oval 401"/>
                    <p:cNvSpPr/>
                    <p:nvPr/>
                  </p:nvSpPr>
                  <p:spPr>
                    <a:xfrm rot="15200309">
                      <a:off x="7448940" y="85674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03" name="Oval 402"/>
                    <p:cNvSpPr/>
                    <p:nvPr/>
                  </p:nvSpPr>
                  <p:spPr>
                    <a:xfrm rot="15200309">
                      <a:off x="8385715" y="133865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4" name="Oval 403"/>
                    <p:cNvSpPr/>
                    <p:nvPr/>
                  </p:nvSpPr>
                  <p:spPr>
                    <a:xfrm rot="15200309">
                      <a:off x="7520171" y="447745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5" name="Oval 404"/>
                    <p:cNvSpPr/>
                    <p:nvPr/>
                  </p:nvSpPr>
                  <p:spPr>
                    <a:xfrm rot="15200309">
                      <a:off x="7751566" y="465543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06" name="Oval 405"/>
                    <p:cNvSpPr/>
                    <p:nvPr/>
                  </p:nvSpPr>
                  <p:spPr>
                    <a:xfrm rot="15200309">
                      <a:off x="7643278" y="91301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07" name="Oval 406"/>
                    <p:cNvSpPr/>
                    <p:nvPr/>
                  </p:nvSpPr>
                  <p:spPr>
                    <a:xfrm rot="15200309">
                      <a:off x="7545773" y="1099866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08" name="Group 407"/>
                    <p:cNvGrpSpPr/>
                    <p:nvPr/>
                  </p:nvGrpSpPr>
                  <p:grpSpPr>
                    <a:xfrm rot="8358179">
                      <a:off x="6990342" y="489833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538" name="Oval 537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9" name="Oval 538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0" name="Oval 539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41" name="Oval 540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2" name="Oval 541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3" name="Oval 542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44" name="Oval 543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45" name="Oval 544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46" name="Oval 545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09" name="Group 408"/>
                    <p:cNvGrpSpPr/>
                    <p:nvPr/>
                  </p:nvGrpSpPr>
                  <p:grpSpPr>
                    <a:xfrm rot="14149929">
                      <a:off x="7283466" y="1241266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534" name="Oval 533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5" name="Oval 534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6" name="Oval 535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7" name="Oval 536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10" name="Oval 409"/>
                    <p:cNvSpPr/>
                    <p:nvPr/>
                  </p:nvSpPr>
                  <p:spPr>
                    <a:xfrm rot="7878391" flipH="1">
                      <a:off x="7538226" y="145774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11" name="Group 410"/>
                    <p:cNvGrpSpPr/>
                    <p:nvPr/>
                  </p:nvGrpSpPr>
                  <p:grpSpPr>
                    <a:xfrm rot="6599075" flipH="1">
                      <a:off x="6763000" y="1026257"/>
                      <a:ext cx="555931" cy="588392"/>
                      <a:chOff x="7222320" y="-108276"/>
                      <a:chExt cx="468684" cy="529845"/>
                    </a:xfrm>
                  </p:grpSpPr>
                  <p:sp>
                    <p:nvSpPr>
                      <p:cNvPr id="529" name="Oval 528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0" name="Oval 529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1" name="Oval 530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2" name="Oval 531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3" name="Oval 532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12" name="Oval 411"/>
                    <p:cNvSpPr/>
                    <p:nvPr/>
                  </p:nvSpPr>
                  <p:spPr>
                    <a:xfrm rot="15200309">
                      <a:off x="7881305" y="2365494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3" name="Oval 412"/>
                    <p:cNvSpPr/>
                    <p:nvPr/>
                  </p:nvSpPr>
                  <p:spPr>
                    <a:xfrm rot="15200309">
                      <a:off x="8147333" y="227574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4" name="Oval 413"/>
                    <p:cNvSpPr/>
                    <p:nvPr/>
                  </p:nvSpPr>
                  <p:spPr>
                    <a:xfrm rot="15200309">
                      <a:off x="8070549" y="25480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5" name="Oval 414"/>
                    <p:cNvSpPr/>
                    <p:nvPr/>
                  </p:nvSpPr>
                  <p:spPr>
                    <a:xfrm rot="15200309">
                      <a:off x="8311281" y="20244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6" name="Oval 415"/>
                    <p:cNvSpPr/>
                    <p:nvPr/>
                  </p:nvSpPr>
                  <p:spPr>
                    <a:xfrm rot="15200309">
                      <a:off x="8025693" y="22372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7" name="Oval 416"/>
                    <p:cNvSpPr/>
                    <p:nvPr/>
                  </p:nvSpPr>
                  <p:spPr>
                    <a:xfrm rot="15200309">
                      <a:off x="8453989" y="2249031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8" name="Oval 417"/>
                    <p:cNvSpPr/>
                    <p:nvPr/>
                  </p:nvSpPr>
                  <p:spPr>
                    <a:xfrm rot="15200309">
                      <a:off x="8417616" y="2427376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9" name="Oval 418"/>
                    <p:cNvSpPr/>
                    <p:nvPr/>
                  </p:nvSpPr>
                  <p:spPr>
                    <a:xfrm rot="15200309">
                      <a:off x="8529855" y="200012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0" name="Oval 419"/>
                    <p:cNvSpPr/>
                    <p:nvPr/>
                  </p:nvSpPr>
                  <p:spPr>
                    <a:xfrm rot="15200309">
                      <a:off x="8319101" y="255688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21" name="Group 420"/>
                    <p:cNvGrpSpPr/>
                    <p:nvPr/>
                  </p:nvGrpSpPr>
                  <p:grpSpPr>
                    <a:xfrm flipH="1">
                      <a:off x="8545229" y="1689581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524" name="Oval 523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5" name="Oval 524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6" name="Oval 525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7" name="Oval 526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8" name="Oval 527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22" name="Oval 421"/>
                    <p:cNvSpPr/>
                    <p:nvPr/>
                  </p:nvSpPr>
                  <p:spPr>
                    <a:xfrm rot="15200309">
                      <a:off x="8603260" y="23179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3" name="Oval 422"/>
                    <p:cNvSpPr/>
                    <p:nvPr/>
                  </p:nvSpPr>
                  <p:spPr>
                    <a:xfrm rot="15200309">
                      <a:off x="8178270" y="17996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4" name="Oval 423"/>
                    <p:cNvSpPr/>
                    <p:nvPr/>
                  </p:nvSpPr>
                  <p:spPr>
                    <a:xfrm rot="15200309">
                      <a:off x="7906177" y="18190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5" name="Oval 424"/>
                    <p:cNvSpPr/>
                    <p:nvPr/>
                  </p:nvSpPr>
                  <p:spPr>
                    <a:xfrm rot="15200309">
                      <a:off x="8100891" y="202744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26" name="Oval 425"/>
                    <p:cNvSpPr/>
                    <p:nvPr/>
                  </p:nvSpPr>
                  <p:spPr>
                    <a:xfrm rot="15200309">
                      <a:off x="7776072" y="190041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7" name="Oval 426"/>
                    <p:cNvSpPr/>
                    <p:nvPr/>
                  </p:nvSpPr>
                  <p:spPr>
                    <a:xfrm rot="15200309">
                      <a:off x="8453987" y="190561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8" name="Oval 427"/>
                    <p:cNvSpPr/>
                    <p:nvPr/>
                  </p:nvSpPr>
                  <p:spPr>
                    <a:xfrm rot="15200309">
                      <a:off x="8115056" y="169677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9" name="Oval 428"/>
                    <p:cNvSpPr/>
                    <p:nvPr/>
                  </p:nvSpPr>
                  <p:spPr>
                    <a:xfrm rot="15200309">
                      <a:off x="8387896" y="1700382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30" name="Group 429"/>
                    <p:cNvGrpSpPr/>
                    <p:nvPr/>
                  </p:nvGrpSpPr>
                  <p:grpSpPr>
                    <a:xfrm>
                      <a:off x="8801741" y="1573190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520" name="Oval 519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1" name="Oval 520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2" name="Oval 521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3" name="Oval 522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31" name="Oval 430"/>
                    <p:cNvSpPr/>
                    <p:nvPr/>
                  </p:nvSpPr>
                  <p:spPr>
                    <a:xfrm rot="15200309">
                      <a:off x="7637887" y="201201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32" name="Oval 431"/>
                    <p:cNvSpPr/>
                    <p:nvPr/>
                  </p:nvSpPr>
                  <p:spPr>
                    <a:xfrm rot="15200309">
                      <a:off x="8574662" y="2493934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3" name="Oval 432"/>
                    <p:cNvSpPr/>
                    <p:nvPr/>
                  </p:nvSpPr>
                  <p:spPr>
                    <a:xfrm rot="15200309">
                      <a:off x="7709118" y="1603022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4" name="Oval 433"/>
                    <p:cNvSpPr/>
                    <p:nvPr/>
                  </p:nvSpPr>
                  <p:spPr>
                    <a:xfrm rot="15200309">
                      <a:off x="7940513" y="1620820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35" name="Oval 434"/>
                    <p:cNvSpPr/>
                    <p:nvPr/>
                  </p:nvSpPr>
                  <p:spPr>
                    <a:xfrm rot="15200309">
                      <a:off x="7832225" y="206828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36" name="Oval 435"/>
                    <p:cNvSpPr/>
                    <p:nvPr/>
                  </p:nvSpPr>
                  <p:spPr>
                    <a:xfrm rot="15200309">
                      <a:off x="7734720" y="225514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37" name="Group 436"/>
                    <p:cNvGrpSpPr/>
                    <p:nvPr/>
                  </p:nvGrpSpPr>
                  <p:grpSpPr>
                    <a:xfrm rot="8016676">
                      <a:off x="7166860" y="1627927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511" name="Oval 510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2" name="Oval 511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3" name="Oval 512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14" name="Oval 513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5" name="Oval 514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6" name="Oval 515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17" name="Oval 516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18" name="Oval 517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19" name="Oval 518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38" name="Group 437"/>
                    <p:cNvGrpSpPr/>
                    <p:nvPr/>
                  </p:nvGrpSpPr>
                  <p:grpSpPr>
                    <a:xfrm rot="14149929">
                      <a:off x="7472413" y="2396543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507" name="Oval 506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8" name="Oval 507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9" name="Oval 508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0" name="Oval 509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39" name="Oval 438"/>
                    <p:cNvSpPr/>
                    <p:nvPr/>
                  </p:nvSpPr>
                  <p:spPr>
                    <a:xfrm rot="7878391" flipH="1">
                      <a:off x="7928584" y="269598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40" name="Group 439"/>
                    <p:cNvGrpSpPr/>
                    <p:nvPr/>
                  </p:nvGrpSpPr>
                  <p:grpSpPr>
                    <a:xfrm rot="6599075" flipH="1">
                      <a:off x="6951947" y="2181534"/>
                      <a:ext cx="555931" cy="588392"/>
                      <a:chOff x="7222320" y="-108276"/>
                      <a:chExt cx="468684" cy="529845"/>
                    </a:xfrm>
                    <a:solidFill>
                      <a:srgbClr val="CCCC00"/>
                    </a:solidFill>
                  </p:grpSpPr>
                  <p:sp>
                    <p:nvSpPr>
                      <p:cNvPr id="502" name="Oval 501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3" name="Oval 502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4" name="Oval 503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5" name="Oval 504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6" name="Oval 505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41" name="Oval 440"/>
                    <p:cNvSpPr/>
                    <p:nvPr/>
                  </p:nvSpPr>
                  <p:spPr>
                    <a:xfrm rot="15200309">
                      <a:off x="9007659" y="985517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2" name="Oval 441"/>
                    <p:cNvSpPr/>
                    <p:nvPr/>
                  </p:nvSpPr>
                  <p:spPr>
                    <a:xfrm rot="14477466" flipH="1">
                      <a:off x="8886192" y="1257673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3" name="Oval 442"/>
                    <p:cNvSpPr/>
                    <p:nvPr/>
                  </p:nvSpPr>
                  <p:spPr>
                    <a:xfrm rot="15200309">
                      <a:off x="8690244" y="13673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4" name="Oval 443"/>
                    <p:cNvSpPr/>
                    <p:nvPr/>
                  </p:nvSpPr>
                  <p:spPr>
                    <a:xfrm rot="7878391" flipH="1">
                      <a:off x="9231341" y="1234895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5" name="Oval 444"/>
                    <p:cNvSpPr/>
                    <p:nvPr/>
                  </p:nvSpPr>
                  <p:spPr>
                    <a:xfrm rot="7878391" flipH="1">
                      <a:off x="6999171" y="1598648"/>
                      <a:ext cx="205379" cy="197661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6" name="Oval 445"/>
                    <p:cNvSpPr/>
                    <p:nvPr/>
                  </p:nvSpPr>
                  <p:spPr>
                    <a:xfrm rot="14477466" flipH="1">
                      <a:off x="6806371" y="1782628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7" name="Oval 446"/>
                    <p:cNvSpPr/>
                    <p:nvPr/>
                  </p:nvSpPr>
                  <p:spPr>
                    <a:xfrm rot="15200309">
                      <a:off x="9525508" y="82298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48" name="Group 447"/>
                    <p:cNvGrpSpPr/>
                    <p:nvPr/>
                  </p:nvGrpSpPr>
                  <p:grpSpPr>
                    <a:xfrm flipH="1">
                      <a:off x="9540882" y="512442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497" name="Oval 496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8" name="Oval 497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9" name="Oval 498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0" name="Oval 499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1" name="Oval 500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49" name="Oval 448"/>
                    <p:cNvSpPr/>
                    <p:nvPr/>
                  </p:nvSpPr>
                  <p:spPr>
                    <a:xfrm rot="15200309">
                      <a:off x="9598913" y="11407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50" name="Group 449"/>
                    <p:cNvGrpSpPr/>
                    <p:nvPr/>
                  </p:nvGrpSpPr>
                  <p:grpSpPr>
                    <a:xfrm>
                      <a:off x="9797394" y="396051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493" name="Oval 492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4" name="Oval 493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5" name="Oval 494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6" name="Oval 495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51" name="Oval 450"/>
                    <p:cNvSpPr/>
                    <p:nvPr/>
                  </p:nvSpPr>
                  <p:spPr>
                    <a:xfrm rot="15200309">
                      <a:off x="9570315" y="131679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2" name="Oval 451"/>
                    <p:cNvSpPr/>
                    <p:nvPr/>
                  </p:nvSpPr>
                  <p:spPr>
                    <a:xfrm rot="15200309">
                      <a:off x="9638589" y="2227169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3" name="Oval 452"/>
                    <p:cNvSpPr/>
                    <p:nvPr/>
                  </p:nvSpPr>
                  <p:spPr>
                    <a:xfrm rot="15200309">
                      <a:off x="9602216" y="2405514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4" name="Oval 453"/>
                    <p:cNvSpPr/>
                    <p:nvPr/>
                  </p:nvSpPr>
                  <p:spPr>
                    <a:xfrm rot="15200309">
                      <a:off x="9714455" y="197826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5" name="Oval 454"/>
                    <p:cNvSpPr/>
                    <p:nvPr/>
                  </p:nvSpPr>
                  <p:spPr>
                    <a:xfrm rot="15200309">
                      <a:off x="9503701" y="253502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56" name="Group 455"/>
                    <p:cNvGrpSpPr/>
                    <p:nvPr/>
                  </p:nvGrpSpPr>
                  <p:grpSpPr>
                    <a:xfrm flipH="1">
                      <a:off x="9729829" y="1667719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488" name="Oval 487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9" name="Oval 488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0" name="Oval 489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1" name="Oval 490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2" name="Oval 491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57" name="Oval 456"/>
                    <p:cNvSpPr/>
                    <p:nvPr/>
                  </p:nvSpPr>
                  <p:spPr>
                    <a:xfrm rot="15200309">
                      <a:off x="9787860" y="229605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8" name="Oval 457"/>
                    <p:cNvSpPr/>
                    <p:nvPr/>
                  </p:nvSpPr>
                  <p:spPr>
                    <a:xfrm rot="15200309">
                      <a:off x="9638587" y="188374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9" name="Oval 458"/>
                    <p:cNvSpPr/>
                    <p:nvPr/>
                  </p:nvSpPr>
                  <p:spPr>
                    <a:xfrm rot="15200309">
                      <a:off x="9572496" y="167852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60" name="Group 459"/>
                    <p:cNvGrpSpPr/>
                    <p:nvPr/>
                  </p:nvGrpSpPr>
                  <p:grpSpPr>
                    <a:xfrm>
                      <a:off x="9986341" y="1551328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484" name="Oval 483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5" name="Oval 484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6" name="Oval 485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7" name="Oval 486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61" name="Oval 460"/>
                    <p:cNvSpPr/>
                    <p:nvPr/>
                  </p:nvSpPr>
                  <p:spPr>
                    <a:xfrm rot="15200309">
                      <a:off x="9080872" y="2383848"/>
                      <a:ext cx="235718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2" name="Oval 461"/>
                    <p:cNvSpPr/>
                    <p:nvPr/>
                  </p:nvSpPr>
                  <p:spPr>
                    <a:xfrm rot="15200309">
                      <a:off x="10192259" y="96365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3" name="Oval 462"/>
                    <p:cNvSpPr/>
                    <p:nvPr/>
                  </p:nvSpPr>
                  <p:spPr>
                    <a:xfrm rot="14477466" flipH="1">
                      <a:off x="10070792" y="1235811"/>
                      <a:ext cx="303801" cy="290552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4" name="Oval 463"/>
                    <p:cNvSpPr/>
                    <p:nvPr/>
                  </p:nvSpPr>
                  <p:spPr>
                    <a:xfrm rot="15200309">
                      <a:off x="9874844" y="13455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5" name="Oval 464"/>
                    <p:cNvSpPr/>
                    <p:nvPr/>
                  </p:nvSpPr>
                  <p:spPr>
                    <a:xfrm rot="7878391" flipH="1">
                      <a:off x="9245837" y="2596855"/>
                      <a:ext cx="205379" cy="197661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66" name="Group 465"/>
                    <p:cNvGrpSpPr/>
                    <p:nvPr/>
                  </p:nvGrpSpPr>
                  <p:grpSpPr>
                    <a:xfrm rot="18455990">
                      <a:off x="8602126" y="427599"/>
                      <a:ext cx="1170886" cy="1000934"/>
                      <a:chOff x="5801519" y="172620"/>
                      <a:chExt cx="1170886" cy="1000934"/>
                    </a:xfrm>
                  </p:grpSpPr>
                  <p:sp>
                    <p:nvSpPr>
                      <p:cNvPr id="475" name="Oval 474"/>
                      <p:cNvSpPr/>
                      <p:nvPr/>
                    </p:nvSpPr>
                    <p:spPr>
                      <a:xfrm rot="15200309">
                        <a:off x="5796974" y="10659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76" name="Oval 475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77" name="Oval 476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478" name="Oval 477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79" name="Oval 478"/>
                      <p:cNvSpPr/>
                      <p:nvPr/>
                    </p:nvSpPr>
                    <p:spPr>
                      <a:xfrm rot="15200309">
                        <a:off x="6864752" y="46018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0" name="Oval 479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481" name="Oval 480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482" name="Oval 481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483" name="Oval 482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67" name="Group 466"/>
                    <p:cNvGrpSpPr/>
                    <p:nvPr/>
                  </p:nvGrpSpPr>
                  <p:grpSpPr>
                    <a:xfrm rot="12232306" flipH="1">
                      <a:off x="9182287" y="1706508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470" name="Oval 469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71" name="Oval 470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72" name="Oval 471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73" name="Oval 472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74" name="Oval 473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68" name="Oval 467"/>
                    <p:cNvSpPr/>
                    <p:nvPr/>
                  </p:nvSpPr>
                  <p:spPr>
                    <a:xfrm rot="15200309">
                      <a:off x="9525258" y="204990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9" name="Oval 468"/>
                    <p:cNvSpPr/>
                    <p:nvPr/>
                  </p:nvSpPr>
                  <p:spPr>
                    <a:xfrm rot="15200309">
                      <a:off x="9413311" y="1440685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76" name="Oval 375"/>
                  <p:cNvSpPr/>
                  <p:nvPr/>
                </p:nvSpPr>
                <p:spPr>
                  <a:xfrm rot="14290249" flipH="1">
                    <a:off x="8388575" y="1830340"/>
                    <a:ext cx="167586" cy="161422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7" name="Oval 376"/>
                  <p:cNvSpPr/>
                  <p:nvPr/>
                </p:nvSpPr>
                <p:spPr>
                  <a:xfrm rot="14290249" flipH="1">
                    <a:off x="8550019" y="1546778"/>
                    <a:ext cx="167586" cy="161422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8" name="Oval 377"/>
                  <p:cNvSpPr/>
                  <p:nvPr/>
                </p:nvSpPr>
                <p:spPr>
                  <a:xfrm rot="12167">
                    <a:off x="8768513" y="509243"/>
                    <a:ext cx="91551" cy="84204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9" name="Oval 378"/>
                  <p:cNvSpPr/>
                  <p:nvPr/>
                </p:nvSpPr>
                <p:spPr>
                  <a:xfrm rot="12167">
                    <a:off x="8677453" y="663165"/>
                    <a:ext cx="223231" cy="20004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0" name="Oval 379"/>
                  <p:cNvSpPr/>
                  <p:nvPr/>
                </p:nvSpPr>
                <p:spPr>
                  <a:xfrm rot="20889324" flipH="1">
                    <a:off x="8459988" y="491604"/>
                    <a:ext cx="247897" cy="237282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1" name="Oval 380"/>
                  <p:cNvSpPr/>
                  <p:nvPr/>
                </p:nvSpPr>
                <p:spPr>
                  <a:xfrm rot="10797264">
                    <a:off x="8827693" y="1023650"/>
                    <a:ext cx="91551" cy="84204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" name="Oval 381"/>
                  <p:cNvSpPr/>
                  <p:nvPr/>
                </p:nvSpPr>
                <p:spPr>
                  <a:xfrm rot="10797264">
                    <a:off x="8646164" y="1102266"/>
                    <a:ext cx="91551" cy="84204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" name="Group 17"/>
                <p:cNvGrpSpPr/>
                <p:nvPr/>
              </p:nvGrpSpPr>
              <p:grpSpPr>
                <a:xfrm rot="15662407">
                  <a:off x="1928894" y="4057224"/>
                  <a:ext cx="3263769" cy="2271537"/>
                  <a:chOff x="6568184" y="491604"/>
                  <a:chExt cx="3992506" cy="3043150"/>
                </a:xfrm>
              </p:grpSpPr>
              <p:grpSp>
                <p:nvGrpSpPr>
                  <p:cNvPr id="19" name="Group 18"/>
                  <p:cNvGrpSpPr/>
                  <p:nvPr/>
                </p:nvGrpSpPr>
                <p:grpSpPr>
                  <a:xfrm rot="17196955">
                    <a:off x="6201118" y="880035"/>
                    <a:ext cx="3006445" cy="2272313"/>
                    <a:chOff x="6746770" y="342623"/>
                    <a:chExt cx="3681392" cy="2784747"/>
                  </a:xfrm>
                </p:grpSpPr>
                <p:sp>
                  <p:nvSpPr>
                    <p:cNvPr id="201" name="Oval 200"/>
                    <p:cNvSpPr/>
                    <p:nvPr/>
                  </p:nvSpPr>
                  <p:spPr>
                    <a:xfrm rot="15200309">
                      <a:off x="7692358" y="12102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2" name="Oval 201"/>
                    <p:cNvSpPr/>
                    <p:nvPr/>
                  </p:nvSpPr>
                  <p:spPr>
                    <a:xfrm rot="15200309">
                      <a:off x="7958386" y="11204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3" name="Oval 202"/>
                    <p:cNvSpPr/>
                    <p:nvPr/>
                  </p:nvSpPr>
                  <p:spPr>
                    <a:xfrm rot="15200309">
                      <a:off x="7881602" y="1392805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4" name="Oval 203"/>
                    <p:cNvSpPr/>
                    <p:nvPr/>
                  </p:nvSpPr>
                  <p:spPr>
                    <a:xfrm rot="15200309">
                      <a:off x="8122334" y="86916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5" name="Oval 204"/>
                    <p:cNvSpPr/>
                    <p:nvPr/>
                  </p:nvSpPr>
                  <p:spPr>
                    <a:xfrm rot="15200309">
                      <a:off x="7836746" y="108193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6" name="Oval 205"/>
                    <p:cNvSpPr/>
                    <p:nvPr/>
                  </p:nvSpPr>
                  <p:spPr>
                    <a:xfrm rot="15200309">
                      <a:off x="8265042" y="109375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7" name="Oval 206"/>
                    <p:cNvSpPr/>
                    <p:nvPr/>
                  </p:nvSpPr>
                  <p:spPr>
                    <a:xfrm rot="15200309">
                      <a:off x="8228669" y="1272099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8" name="Oval 207"/>
                    <p:cNvSpPr/>
                    <p:nvPr/>
                  </p:nvSpPr>
                  <p:spPr>
                    <a:xfrm rot="15200309">
                      <a:off x="8340908" y="84485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9" name="Oval 208"/>
                    <p:cNvSpPr/>
                    <p:nvPr/>
                  </p:nvSpPr>
                  <p:spPr>
                    <a:xfrm rot="15200309">
                      <a:off x="8130154" y="14016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10" name="Group 209"/>
                    <p:cNvGrpSpPr/>
                    <p:nvPr/>
                  </p:nvGrpSpPr>
                  <p:grpSpPr>
                    <a:xfrm flipH="1">
                      <a:off x="8356282" y="534304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369" name="Oval 368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0" name="Oval 369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1" name="Oval 370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2" name="Oval 371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3" name="Oval 372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11" name="Oval 210"/>
                    <p:cNvSpPr/>
                    <p:nvPr/>
                  </p:nvSpPr>
                  <p:spPr>
                    <a:xfrm rot="15200309">
                      <a:off x="8414313" y="116264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2" name="Oval 211"/>
                    <p:cNvSpPr/>
                    <p:nvPr/>
                  </p:nvSpPr>
                  <p:spPr>
                    <a:xfrm rot="15200309">
                      <a:off x="7989323" y="64438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3" name="Oval 212"/>
                    <p:cNvSpPr/>
                    <p:nvPr/>
                  </p:nvSpPr>
                  <p:spPr>
                    <a:xfrm rot="15200309">
                      <a:off x="7717230" y="663740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4" name="Oval 213"/>
                    <p:cNvSpPr/>
                    <p:nvPr/>
                  </p:nvSpPr>
                  <p:spPr>
                    <a:xfrm rot="15200309">
                      <a:off x="7911944" y="87217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15" name="Oval 214"/>
                    <p:cNvSpPr/>
                    <p:nvPr/>
                  </p:nvSpPr>
                  <p:spPr>
                    <a:xfrm rot="15200309">
                      <a:off x="7587125" y="745134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6" name="Oval 215"/>
                    <p:cNvSpPr/>
                    <p:nvPr/>
                  </p:nvSpPr>
                  <p:spPr>
                    <a:xfrm rot="15200309">
                      <a:off x="8265040" y="7503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7" name="Oval 216"/>
                    <p:cNvSpPr/>
                    <p:nvPr/>
                  </p:nvSpPr>
                  <p:spPr>
                    <a:xfrm rot="15200309">
                      <a:off x="7926109" y="54149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8" name="Oval 217"/>
                    <p:cNvSpPr/>
                    <p:nvPr/>
                  </p:nvSpPr>
                  <p:spPr>
                    <a:xfrm rot="15200309">
                      <a:off x="8198949" y="54510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19" name="Group 218"/>
                    <p:cNvGrpSpPr/>
                    <p:nvPr/>
                  </p:nvGrpSpPr>
                  <p:grpSpPr>
                    <a:xfrm>
                      <a:off x="8612794" y="417913"/>
                      <a:ext cx="441821" cy="582109"/>
                      <a:chOff x="8270267" y="21557"/>
                      <a:chExt cx="441821" cy="582109"/>
                    </a:xfrm>
                    <a:solidFill>
                      <a:srgbClr val="005000"/>
                    </a:solidFill>
                  </p:grpSpPr>
                  <p:sp>
                    <p:nvSpPr>
                      <p:cNvPr id="365" name="Oval 364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6" name="Oval 365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7" name="Oval 366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8" name="Oval 367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20" name="Oval 219"/>
                    <p:cNvSpPr/>
                    <p:nvPr/>
                  </p:nvSpPr>
                  <p:spPr>
                    <a:xfrm rot="15200309">
                      <a:off x="7448940" y="85674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21" name="Oval 220"/>
                    <p:cNvSpPr/>
                    <p:nvPr/>
                  </p:nvSpPr>
                  <p:spPr>
                    <a:xfrm rot="15200309">
                      <a:off x="8385715" y="133865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2" name="Oval 221"/>
                    <p:cNvSpPr/>
                    <p:nvPr/>
                  </p:nvSpPr>
                  <p:spPr>
                    <a:xfrm rot="15200309">
                      <a:off x="7520171" y="447745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3" name="Oval 222"/>
                    <p:cNvSpPr/>
                    <p:nvPr/>
                  </p:nvSpPr>
                  <p:spPr>
                    <a:xfrm rot="15200309">
                      <a:off x="7751566" y="465543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24" name="Oval 223"/>
                    <p:cNvSpPr/>
                    <p:nvPr/>
                  </p:nvSpPr>
                  <p:spPr>
                    <a:xfrm rot="15200309">
                      <a:off x="7643278" y="91301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25" name="Oval 224"/>
                    <p:cNvSpPr/>
                    <p:nvPr/>
                  </p:nvSpPr>
                  <p:spPr>
                    <a:xfrm rot="15200309">
                      <a:off x="7545773" y="1099866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26" name="Group 225"/>
                    <p:cNvGrpSpPr/>
                    <p:nvPr/>
                  </p:nvGrpSpPr>
                  <p:grpSpPr>
                    <a:xfrm rot="8358179">
                      <a:off x="6990342" y="489833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356" name="Oval 355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7" name="Oval 356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8" name="Oval 357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59" name="Oval 358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0" name="Oval 359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1" name="Oval 360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62" name="Oval 361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63" name="Oval 362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64" name="Oval 363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27" name="Group 226"/>
                    <p:cNvGrpSpPr/>
                    <p:nvPr/>
                  </p:nvGrpSpPr>
                  <p:grpSpPr>
                    <a:xfrm rot="14149929">
                      <a:off x="7283466" y="1241266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352" name="Oval 351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3" name="Oval 352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4" name="Oval 353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5" name="Oval 354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28" name="Oval 227"/>
                    <p:cNvSpPr/>
                    <p:nvPr/>
                  </p:nvSpPr>
                  <p:spPr>
                    <a:xfrm rot="7878391" flipH="1">
                      <a:off x="7538226" y="145774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29" name="Group 228"/>
                    <p:cNvGrpSpPr/>
                    <p:nvPr/>
                  </p:nvGrpSpPr>
                  <p:grpSpPr>
                    <a:xfrm rot="6599075" flipH="1">
                      <a:off x="6763000" y="1026257"/>
                      <a:ext cx="555931" cy="588392"/>
                      <a:chOff x="7222320" y="-108276"/>
                      <a:chExt cx="468684" cy="529845"/>
                    </a:xfrm>
                  </p:grpSpPr>
                  <p:sp>
                    <p:nvSpPr>
                      <p:cNvPr id="347" name="Oval 346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8" name="Oval 347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9" name="Oval 348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0" name="Oval 349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1" name="Oval 350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30" name="Oval 229"/>
                    <p:cNvSpPr/>
                    <p:nvPr/>
                  </p:nvSpPr>
                  <p:spPr>
                    <a:xfrm rot="15200309">
                      <a:off x="7881305" y="2365494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1" name="Oval 230"/>
                    <p:cNvSpPr/>
                    <p:nvPr/>
                  </p:nvSpPr>
                  <p:spPr>
                    <a:xfrm rot="15200309">
                      <a:off x="8147333" y="227574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2" name="Oval 231"/>
                    <p:cNvSpPr/>
                    <p:nvPr/>
                  </p:nvSpPr>
                  <p:spPr>
                    <a:xfrm rot="15200309">
                      <a:off x="8070549" y="25480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3" name="Oval 232"/>
                    <p:cNvSpPr/>
                    <p:nvPr/>
                  </p:nvSpPr>
                  <p:spPr>
                    <a:xfrm rot="15200309">
                      <a:off x="8311281" y="20244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4" name="Oval 233"/>
                    <p:cNvSpPr/>
                    <p:nvPr/>
                  </p:nvSpPr>
                  <p:spPr>
                    <a:xfrm rot="15200309">
                      <a:off x="8025693" y="22372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5" name="Oval 234"/>
                    <p:cNvSpPr/>
                    <p:nvPr/>
                  </p:nvSpPr>
                  <p:spPr>
                    <a:xfrm rot="15200309">
                      <a:off x="8453989" y="2249031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6" name="Oval 235"/>
                    <p:cNvSpPr/>
                    <p:nvPr/>
                  </p:nvSpPr>
                  <p:spPr>
                    <a:xfrm rot="15200309">
                      <a:off x="8417616" y="2427376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7" name="Oval 236"/>
                    <p:cNvSpPr/>
                    <p:nvPr/>
                  </p:nvSpPr>
                  <p:spPr>
                    <a:xfrm rot="15200309">
                      <a:off x="8529855" y="200012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8" name="Oval 237"/>
                    <p:cNvSpPr/>
                    <p:nvPr/>
                  </p:nvSpPr>
                  <p:spPr>
                    <a:xfrm rot="15200309">
                      <a:off x="8319101" y="255688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39" name="Group 238"/>
                    <p:cNvGrpSpPr/>
                    <p:nvPr/>
                  </p:nvGrpSpPr>
                  <p:grpSpPr>
                    <a:xfrm flipH="1">
                      <a:off x="8545229" y="1689581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342" name="Oval 341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3" name="Oval 342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4" name="Oval 343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5" name="Oval 344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6" name="Oval 345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40" name="Oval 239"/>
                    <p:cNvSpPr/>
                    <p:nvPr/>
                  </p:nvSpPr>
                  <p:spPr>
                    <a:xfrm rot="15200309">
                      <a:off x="8603260" y="23179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1" name="Oval 240"/>
                    <p:cNvSpPr/>
                    <p:nvPr/>
                  </p:nvSpPr>
                  <p:spPr>
                    <a:xfrm rot="15200309">
                      <a:off x="8178270" y="17996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2" name="Oval 241"/>
                    <p:cNvSpPr/>
                    <p:nvPr/>
                  </p:nvSpPr>
                  <p:spPr>
                    <a:xfrm rot="15200309">
                      <a:off x="7906177" y="18190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3" name="Oval 242"/>
                    <p:cNvSpPr/>
                    <p:nvPr/>
                  </p:nvSpPr>
                  <p:spPr>
                    <a:xfrm rot="15200309">
                      <a:off x="8100891" y="202744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44" name="Oval 243"/>
                    <p:cNvSpPr/>
                    <p:nvPr/>
                  </p:nvSpPr>
                  <p:spPr>
                    <a:xfrm rot="15200309">
                      <a:off x="7776072" y="190041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5" name="Oval 244"/>
                    <p:cNvSpPr/>
                    <p:nvPr/>
                  </p:nvSpPr>
                  <p:spPr>
                    <a:xfrm rot="15200309">
                      <a:off x="8453987" y="190561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6" name="Oval 245"/>
                    <p:cNvSpPr/>
                    <p:nvPr/>
                  </p:nvSpPr>
                  <p:spPr>
                    <a:xfrm rot="15200309">
                      <a:off x="8115056" y="169677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7" name="Oval 246"/>
                    <p:cNvSpPr/>
                    <p:nvPr/>
                  </p:nvSpPr>
                  <p:spPr>
                    <a:xfrm rot="15200309">
                      <a:off x="8387896" y="1700382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48" name="Group 247"/>
                    <p:cNvGrpSpPr/>
                    <p:nvPr/>
                  </p:nvGrpSpPr>
                  <p:grpSpPr>
                    <a:xfrm>
                      <a:off x="8801741" y="1573190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338" name="Oval 337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9" name="Oval 338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0" name="Oval 339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1" name="Oval 340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49" name="Oval 248"/>
                    <p:cNvSpPr/>
                    <p:nvPr/>
                  </p:nvSpPr>
                  <p:spPr>
                    <a:xfrm rot="15200309">
                      <a:off x="7637887" y="201201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50" name="Oval 249"/>
                    <p:cNvSpPr/>
                    <p:nvPr/>
                  </p:nvSpPr>
                  <p:spPr>
                    <a:xfrm rot="15200309">
                      <a:off x="8574662" y="2493934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1" name="Oval 250"/>
                    <p:cNvSpPr/>
                    <p:nvPr/>
                  </p:nvSpPr>
                  <p:spPr>
                    <a:xfrm rot="15200309">
                      <a:off x="7709118" y="1603022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2" name="Oval 251"/>
                    <p:cNvSpPr/>
                    <p:nvPr/>
                  </p:nvSpPr>
                  <p:spPr>
                    <a:xfrm rot="15200309">
                      <a:off x="7940513" y="1620820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53" name="Oval 252"/>
                    <p:cNvSpPr/>
                    <p:nvPr/>
                  </p:nvSpPr>
                  <p:spPr>
                    <a:xfrm rot="15200309">
                      <a:off x="7832225" y="206828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54" name="Oval 253"/>
                    <p:cNvSpPr/>
                    <p:nvPr/>
                  </p:nvSpPr>
                  <p:spPr>
                    <a:xfrm rot="15200309">
                      <a:off x="7734720" y="225514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55" name="Group 254"/>
                    <p:cNvGrpSpPr/>
                    <p:nvPr/>
                  </p:nvGrpSpPr>
                  <p:grpSpPr>
                    <a:xfrm rot="8016676">
                      <a:off x="7166860" y="1627927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329" name="Oval 328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0" name="Oval 329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1" name="Oval 330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32" name="Oval 331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3" name="Oval 332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4" name="Oval 333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35" name="Oval 334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36" name="Oval 335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37" name="Oval 336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56" name="Group 255"/>
                    <p:cNvGrpSpPr/>
                    <p:nvPr/>
                  </p:nvGrpSpPr>
                  <p:grpSpPr>
                    <a:xfrm rot="14149929">
                      <a:off x="7472413" y="2396543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325" name="Oval 324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6" name="Oval 325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7" name="Oval 326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8" name="Oval 327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57" name="Oval 256"/>
                    <p:cNvSpPr/>
                    <p:nvPr/>
                  </p:nvSpPr>
                  <p:spPr>
                    <a:xfrm rot="7878391" flipH="1">
                      <a:off x="7727173" y="2613024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58" name="Group 257"/>
                    <p:cNvGrpSpPr/>
                    <p:nvPr/>
                  </p:nvGrpSpPr>
                  <p:grpSpPr>
                    <a:xfrm rot="6599075" flipH="1">
                      <a:off x="6951947" y="2181534"/>
                      <a:ext cx="555931" cy="588392"/>
                      <a:chOff x="7222320" y="-108276"/>
                      <a:chExt cx="468684" cy="529845"/>
                    </a:xfrm>
                    <a:solidFill>
                      <a:srgbClr val="CCCC00"/>
                    </a:solidFill>
                  </p:grpSpPr>
                  <p:sp>
                    <p:nvSpPr>
                      <p:cNvPr id="320" name="Oval 319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1" name="Oval 320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2" name="Oval 321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3" name="Oval 322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4" name="Oval 323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59" name="Oval 258"/>
                    <p:cNvSpPr/>
                    <p:nvPr/>
                  </p:nvSpPr>
                  <p:spPr>
                    <a:xfrm rot="15200309">
                      <a:off x="9007659" y="985517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0" name="Oval 259"/>
                    <p:cNvSpPr/>
                    <p:nvPr/>
                  </p:nvSpPr>
                  <p:spPr>
                    <a:xfrm rot="14477466" flipH="1">
                      <a:off x="8886192" y="1257673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" name="Oval 260"/>
                    <p:cNvSpPr/>
                    <p:nvPr/>
                  </p:nvSpPr>
                  <p:spPr>
                    <a:xfrm rot="15200309">
                      <a:off x="8690244" y="13673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2" name="Oval 261"/>
                    <p:cNvSpPr/>
                    <p:nvPr/>
                  </p:nvSpPr>
                  <p:spPr>
                    <a:xfrm rot="7878391" flipH="1">
                      <a:off x="9231341" y="1234895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" name="Oval 262"/>
                    <p:cNvSpPr/>
                    <p:nvPr/>
                  </p:nvSpPr>
                  <p:spPr>
                    <a:xfrm rot="7878391" flipH="1">
                      <a:off x="6999171" y="1598648"/>
                      <a:ext cx="205379" cy="197661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4" name="Oval 263"/>
                    <p:cNvSpPr/>
                    <p:nvPr/>
                  </p:nvSpPr>
                  <p:spPr>
                    <a:xfrm rot="14477466" flipH="1">
                      <a:off x="6806371" y="1782628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" name="Oval 264"/>
                    <p:cNvSpPr/>
                    <p:nvPr/>
                  </p:nvSpPr>
                  <p:spPr>
                    <a:xfrm rot="15200309">
                      <a:off x="9525508" y="82298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66" name="Group 265"/>
                    <p:cNvGrpSpPr/>
                    <p:nvPr/>
                  </p:nvGrpSpPr>
                  <p:grpSpPr>
                    <a:xfrm flipH="1">
                      <a:off x="9540882" y="512442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315" name="Oval 314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6" name="Oval 315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7" name="Oval 316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8" name="Oval 317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9" name="Oval 318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67" name="Oval 266"/>
                    <p:cNvSpPr/>
                    <p:nvPr/>
                  </p:nvSpPr>
                  <p:spPr>
                    <a:xfrm rot="15200309">
                      <a:off x="9598913" y="11407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68" name="Group 267"/>
                    <p:cNvGrpSpPr/>
                    <p:nvPr/>
                  </p:nvGrpSpPr>
                  <p:grpSpPr>
                    <a:xfrm>
                      <a:off x="9797394" y="396051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311" name="Oval 310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2" name="Oval 311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3" name="Oval 312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4" name="Oval 313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69" name="Oval 268"/>
                    <p:cNvSpPr/>
                    <p:nvPr/>
                  </p:nvSpPr>
                  <p:spPr>
                    <a:xfrm rot="15200309">
                      <a:off x="9570315" y="131679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0" name="Oval 269"/>
                    <p:cNvSpPr/>
                    <p:nvPr/>
                  </p:nvSpPr>
                  <p:spPr>
                    <a:xfrm rot="15200309">
                      <a:off x="9638589" y="2227169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1" name="Oval 270"/>
                    <p:cNvSpPr/>
                    <p:nvPr/>
                  </p:nvSpPr>
                  <p:spPr>
                    <a:xfrm rot="15200309">
                      <a:off x="9602216" y="2405514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2" name="Oval 271"/>
                    <p:cNvSpPr/>
                    <p:nvPr/>
                  </p:nvSpPr>
                  <p:spPr>
                    <a:xfrm rot="15200309">
                      <a:off x="9714455" y="197826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3" name="Oval 272"/>
                    <p:cNvSpPr/>
                    <p:nvPr/>
                  </p:nvSpPr>
                  <p:spPr>
                    <a:xfrm rot="15200309">
                      <a:off x="9503701" y="253502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74" name="Group 273"/>
                    <p:cNvGrpSpPr/>
                    <p:nvPr/>
                  </p:nvGrpSpPr>
                  <p:grpSpPr>
                    <a:xfrm flipH="1">
                      <a:off x="9729829" y="1667719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306" name="Oval 305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7" name="Oval 306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8" name="Oval 307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9" name="Oval 308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0" name="Oval 309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75" name="Oval 274"/>
                    <p:cNvSpPr/>
                    <p:nvPr/>
                  </p:nvSpPr>
                  <p:spPr>
                    <a:xfrm rot="15200309">
                      <a:off x="9787860" y="229605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6" name="Oval 275"/>
                    <p:cNvSpPr/>
                    <p:nvPr/>
                  </p:nvSpPr>
                  <p:spPr>
                    <a:xfrm rot="15200309">
                      <a:off x="9638587" y="188374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7" name="Oval 276"/>
                    <p:cNvSpPr/>
                    <p:nvPr/>
                  </p:nvSpPr>
                  <p:spPr>
                    <a:xfrm rot="15200309">
                      <a:off x="9572496" y="167852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78" name="Group 277"/>
                    <p:cNvGrpSpPr/>
                    <p:nvPr/>
                  </p:nvGrpSpPr>
                  <p:grpSpPr>
                    <a:xfrm>
                      <a:off x="9986341" y="1551328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302" name="Oval 301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3" name="Oval 302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4" name="Oval 303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5" name="Oval 304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79" name="Oval 278"/>
                    <p:cNvSpPr/>
                    <p:nvPr/>
                  </p:nvSpPr>
                  <p:spPr>
                    <a:xfrm rot="15200309">
                      <a:off x="9080872" y="2383848"/>
                      <a:ext cx="235718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0" name="Oval 279"/>
                    <p:cNvSpPr/>
                    <p:nvPr/>
                  </p:nvSpPr>
                  <p:spPr>
                    <a:xfrm rot="15200309">
                      <a:off x="7286869" y="286810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1" name="Oval 280"/>
                    <p:cNvSpPr/>
                    <p:nvPr/>
                  </p:nvSpPr>
                  <p:spPr>
                    <a:xfrm rot="14477466" flipH="1">
                      <a:off x="10070792" y="1235811"/>
                      <a:ext cx="303801" cy="290552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2" name="Oval 281"/>
                    <p:cNvSpPr/>
                    <p:nvPr/>
                  </p:nvSpPr>
                  <p:spPr>
                    <a:xfrm rot="15200309">
                      <a:off x="9874844" y="13455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3" name="Oval 282"/>
                    <p:cNvSpPr/>
                    <p:nvPr/>
                  </p:nvSpPr>
                  <p:spPr>
                    <a:xfrm rot="7878391" flipH="1">
                      <a:off x="10179301" y="976806"/>
                      <a:ext cx="205379" cy="197661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84" name="Group 283"/>
                    <p:cNvGrpSpPr/>
                    <p:nvPr/>
                  </p:nvGrpSpPr>
                  <p:grpSpPr>
                    <a:xfrm rot="18455990">
                      <a:off x="8602126" y="427599"/>
                      <a:ext cx="1170886" cy="1000934"/>
                      <a:chOff x="5801519" y="172620"/>
                      <a:chExt cx="1170886" cy="1000934"/>
                    </a:xfrm>
                  </p:grpSpPr>
                  <p:sp>
                    <p:nvSpPr>
                      <p:cNvPr id="293" name="Oval 292"/>
                      <p:cNvSpPr/>
                      <p:nvPr/>
                    </p:nvSpPr>
                    <p:spPr>
                      <a:xfrm rot="15200309">
                        <a:off x="5796974" y="10659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4" name="Oval 293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5" name="Oval 294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96" name="Oval 295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7" name="Oval 296"/>
                      <p:cNvSpPr/>
                      <p:nvPr/>
                    </p:nvSpPr>
                    <p:spPr>
                      <a:xfrm rot="15200309">
                        <a:off x="6864752" y="46018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8" name="Oval 297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99" name="Oval 298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0" name="Oval 299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1" name="Oval 300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85" name="Group 284"/>
                    <p:cNvGrpSpPr/>
                    <p:nvPr/>
                  </p:nvGrpSpPr>
                  <p:grpSpPr>
                    <a:xfrm rot="12232306" flipH="1">
                      <a:off x="9182287" y="1706508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288" name="Oval 287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89" name="Oval 288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0" name="Oval 289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1" name="Oval 290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2" name="Oval 291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86" name="Oval 285"/>
                    <p:cNvSpPr/>
                    <p:nvPr/>
                  </p:nvSpPr>
                  <p:spPr>
                    <a:xfrm rot="15200309">
                      <a:off x="9525258" y="204990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7" name="Oval 286"/>
                    <p:cNvSpPr/>
                    <p:nvPr/>
                  </p:nvSpPr>
                  <p:spPr>
                    <a:xfrm rot="15200309">
                      <a:off x="9413311" y="1440685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0" name="Group 19"/>
                  <p:cNvGrpSpPr/>
                  <p:nvPr/>
                </p:nvGrpSpPr>
                <p:grpSpPr>
                  <a:xfrm rot="6411858">
                    <a:off x="8005555" y="979619"/>
                    <a:ext cx="3025521" cy="2084749"/>
                    <a:chOff x="6746770" y="342623"/>
                    <a:chExt cx="3704751" cy="2554884"/>
                  </a:xfrm>
                </p:grpSpPr>
                <p:sp>
                  <p:nvSpPr>
                    <p:cNvPr id="28" name="Oval 27"/>
                    <p:cNvSpPr/>
                    <p:nvPr/>
                  </p:nvSpPr>
                  <p:spPr>
                    <a:xfrm rot="15200309">
                      <a:off x="7692358" y="12102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" name="Oval 28"/>
                    <p:cNvSpPr/>
                    <p:nvPr/>
                  </p:nvSpPr>
                  <p:spPr>
                    <a:xfrm rot="15200309">
                      <a:off x="7958386" y="11204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" name="Oval 29"/>
                    <p:cNvSpPr/>
                    <p:nvPr/>
                  </p:nvSpPr>
                  <p:spPr>
                    <a:xfrm rot="15200309">
                      <a:off x="7881602" y="1392805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" name="Oval 30"/>
                    <p:cNvSpPr/>
                    <p:nvPr/>
                  </p:nvSpPr>
                  <p:spPr>
                    <a:xfrm rot="15200309">
                      <a:off x="8122334" y="86916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" name="Oval 31"/>
                    <p:cNvSpPr/>
                    <p:nvPr/>
                  </p:nvSpPr>
                  <p:spPr>
                    <a:xfrm rot="15200309">
                      <a:off x="7836746" y="108193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" name="Oval 32"/>
                    <p:cNvSpPr/>
                    <p:nvPr/>
                  </p:nvSpPr>
                  <p:spPr>
                    <a:xfrm rot="15200309">
                      <a:off x="8265042" y="109375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" name="Oval 33"/>
                    <p:cNvSpPr/>
                    <p:nvPr/>
                  </p:nvSpPr>
                  <p:spPr>
                    <a:xfrm rot="15200309">
                      <a:off x="8228669" y="1272099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" name="Oval 34"/>
                    <p:cNvSpPr/>
                    <p:nvPr/>
                  </p:nvSpPr>
                  <p:spPr>
                    <a:xfrm rot="15200309">
                      <a:off x="8340908" y="84485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" name="Oval 35"/>
                    <p:cNvSpPr/>
                    <p:nvPr/>
                  </p:nvSpPr>
                  <p:spPr>
                    <a:xfrm rot="15200309">
                      <a:off x="8130154" y="14016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37" name="Group 36"/>
                    <p:cNvGrpSpPr/>
                    <p:nvPr/>
                  </p:nvGrpSpPr>
                  <p:grpSpPr>
                    <a:xfrm flipH="1">
                      <a:off x="8356282" y="534304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196" name="Oval 195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7" name="Oval 196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8" name="Oval 197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9" name="Oval 198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0" name="Oval 199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38" name="Oval 37"/>
                    <p:cNvSpPr/>
                    <p:nvPr/>
                  </p:nvSpPr>
                  <p:spPr>
                    <a:xfrm rot="15200309">
                      <a:off x="8414313" y="116264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" name="Oval 38"/>
                    <p:cNvSpPr/>
                    <p:nvPr/>
                  </p:nvSpPr>
                  <p:spPr>
                    <a:xfrm rot="15200309">
                      <a:off x="7989323" y="64438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" name="Oval 39"/>
                    <p:cNvSpPr/>
                    <p:nvPr/>
                  </p:nvSpPr>
                  <p:spPr>
                    <a:xfrm rot="15200309">
                      <a:off x="7717230" y="663740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" name="Oval 40"/>
                    <p:cNvSpPr/>
                    <p:nvPr/>
                  </p:nvSpPr>
                  <p:spPr>
                    <a:xfrm rot="15200309">
                      <a:off x="7911944" y="87217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2" name="Oval 41"/>
                    <p:cNvSpPr/>
                    <p:nvPr/>
                  </p:nvSpPr>
                  <p:spPr>
                    <a:xfrm rot="15200309">
                      <a:off x="7587125" y="745134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" name="Oval 42"/>
                    <p:cNvSpPr/>
                    <p:nvPr/>
                  </p:nvSpPr>
                  <p:spPr>
                    <a:xfrm rot="15200309">
                      <a:off x="8265040" y="7503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" name="Oval 43"/>
                    <p:cNvSpPr/>
                    <p:nvPr/>
                  </p:nvSpPr>
                  <p:spPr>
                    <a:xfrm rot="15200309">
                      <a:off x="7926109" y="54149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" name="Oval 44"/>
                    <p:cNvSpPr/>
                    <p:nvPr/>
                  </p:nvSpPr>
                  <p:spPr>
                    <a:xfrm rot="15200309">
                      <a:off x="8198949" y="54510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6" name="Group 45"/>
                    <p:cNvGrpSpPr/>
                    <p:nvPr/>
                  </p:nvGrpSpPr>
                  <p:grpSpPr>
                    <a:xfrm>
                      <a:off x="8612794" y="417913"/>
                      <a:ext cx="441821" cy="582109"/>
                      <a:chOff x="8270267" y="21557"/>
                      <a:chExt cx="441821" cy="582109"/>
                    </a:xfrm>
                    <a:solidFill>
                      <a:srgbClr val="005000"/>
                    </a:solidFill>
                  </p:grpSpPr>
                  <p:sp>
                    <p:nvSpPr>
                      <p:cNvPr id="192" name="Oval 191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3" name="Oval 192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4" name="Oval 193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5" name="Oval 194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7" name="Oval 46"/>
                    <p:cNvSpPr/>
                    <p:nvPr/>
                  </p:nvSpPr>
                  <p:spPr>
                    <a:xfrm rot="15200309">
                      <a:off x="7448940" y="85674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8" name="Oval 47"/>
                    <p:cNvSpPr/>
                    <p:nvPr/>
                  </p:nvSpPr>
                  <p:spPr>
                    <a:xfrm rot="15200309">
                      <a:off x="8385715" y="133865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" name="Oval 48"/>
                    <p:cNvSpPr/>
                    <p:nvPr/>
                  </p:nvSpPr>
                  <p:spPr>
                    <a:xfrm rot="15200309">
                      <a:off x="7520171" y="447745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" name="Oval 49"/>
                    <p:cNvSpPr/>
                    <p:nvPr/>
                  </p:nvSpPr>
                  <p:spPr>
                    <a:xfrm rot="15200309">
                      <a:off x="7751566" y="465543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51" name="Oval 50"/>
                    <p:cNvSpPr/>
                    <p:nvPr/>
                  </p:nvSpPr>
                  <p:spPr>
                    <a:xfrm rot="15200309">
                      <a:off x="7643278" y="91301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52" name="Oval 51"/>
                    <p:cNvSpPr/>
                    <p:nvPr/>
                  </p:nvSpPr>
                  <p:spPr>
                    <a:xfrm rot="15200309">
                      <a:off x="7545773" y="1099866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3" name="Group 52"/>
                    <p:cNvGrpSpPr/>
                    <p:nvPr/>
                  </p:nvGrpSpPr>
                  <p:grpSpPr>
                    <a:xfrm rot="8358179">
                      <a:off x="6990342" y="489833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183" name="Oval 182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4" name="Oval 183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5" name="Oval 184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86" name="Oval 185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7" name="Oval 186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8" name="Oval 187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89" name="Oval 188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90" name="Oval 189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91" name="Oval 190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54" name="Group 53"/>
                    <p:cNvGrpSpPr/>
                    <p:nvPr/>
                  </p:nvGrpSpPr>
                  <p:grpSpPr>
                    <a:xfrm rot="14149929">
                      <a:off x="7283466" y="1241266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179" name="Oval 178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0" name="Oval 179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1" name="Oval 180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2" name="Oval 181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55" name="Oval 54"/>
                    <p:cNvSpPr/>
                    <p:nvPr/>
                  </p:nvSpPr>
                  <p:spPr>
                    <a:xfrm rot="7878391" flipH="1">
                      <a:off x="7538226" y="145774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6" name="Group 55"/>
                    <p:cNvGrpSpPr/>
                    <p:nvPr/>
                  </p:nvGrpSpPr>
                  <p:grpSpPr>
                    <a:xfrm rot="6599075" flipH="1">
                      <a:off x="6763000" y="1026257"/>
                      <a:ext cx="555931" cy="588392"/>
                      <a:chOff x="7222320" y="-108276"/>
                      <a:chExt cx="468684" cy="529845"/>
                    </a:xfrm>
                  </p:grpSpPr>
                  <p:sp>
                    <p:nvSpPr>
                      <p:cNvPr id="174" name="Oval 173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5" name="Oval 174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6" name="Oval 175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7" name="Oval 176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8" name="Oval 177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57" name="Oval 56"/>
                    <p:cNvSpPr/>
                    <p:nvPr/>
                  </p:nvSpPr>
                  <p:spPr>
                    <a:xfrm rot="15200309">
                      <a:off x="7881305" y="2365494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" name="Oval 57"/>
                    <p:cNvSpPr/>
                    <p:nvPr/>
                  </p:nvSpPr>
                  <p:spPr>
                    <a:xfrm rot="15200309">
                      <a:off x="8147333" y="227574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" name="Oval 58"/>
                    <p:cNvSpPr/>
                    <p:nvPr/>
                  </p:nvSpPr>
                  <p:spPr>
                    <a:xfrm rot="15200309">
                      <a:off x="8070549" y="25480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" name="Oval 59"/>
                    <p:cNvSpPr/>
                    <p:nvPr/>
                  </p:nvSpPr>
                  <p:spPr>
                    <a:xfrm rot="15200309">
                      <a:off x="8311281" y="20244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" name="Oval 60"/>
                    <p:cNvSpPr/>
                    <p:nvPr/>
                  </p:nvSpPr>
                  <p:spPr>
                    <a:xfrm rot="15200309">
                      <a:off x="8025693" y="22372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" name="Oval 61"/>
                    <p:cNvSpPr/>
                    <p:nvPr/>
                  </p:nvSpPr>
                  <p:spPr>
                    <a:xfrm rot="15200309">
                      <a:off x="8453989" y="2249031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" name="Oval 62"/>
                    <p:cNvSpPr/>
                    <p:nvPr/>
                  </p:nvSpPr>
                  <p:spPr>
                    <a:xfrm rot="15200309">
                      <a:off x="8417616" y="2427376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" name="Oval 63"/>
                    <p:cNvSpPr/>
                    <p:nvPr/>
                  </p:nvSpPr>
                  <p:spPr>
                    <a:xfrm rot="15200309">
                      <a:off x="8529855" y="200012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" name="Oval 64"/>
                    <p:cNvSpPr/>
                    <p:nvPr/>
                  </p:nvSpPr>
                  <p:spPr>
                    <a:xfrm rot="15200309">
                      <a:off x="8319101" y="255688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6" name="Group 65"/>
                    <p:cNvGrpSpPr/>
                    <p:nvPr/>
                  </p:nvGrpSpPr>
                  <p:grpSpPr>
                    <a:xfrm flipH="1">
                      <a:off x="8545229" y="1689581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169" name="Oval 168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0" name="Oval 169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1" name="Oval 170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2" name="Oval 171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3" name="Oval 172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7" name="Oval 66"/>
                    <p:cNvSpPr/>
                    <p:nvPr/>
                  </p:nvSpPr>
                  <p:spPr>
                    <a:xfrm rot="15200309">
                      <a:off x="8603260" y="23179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" name="Oval 67"/>
                    <p:cNvSpPr/>
                    <p:nvPr/>
                  </p:nvSpPr>
                  <p:spPr>
                    <a:xfrm rot="15200309">
                      <a:off x="8178270" y="17996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" name="Oval 68"/>
                    <p:cNvSpPr/>
                    <p:nvPr/>
                  </p:nvSpPr>
                  <p:spPr>
                    <a:xfrm rot="15200309">
                      <a:off x="7906177" y="18190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" name="Oval 69"/>
                    <p:cNvSpPr/>
                    <p:nvPr/>
                  </p:nvSpPr>
                  <p:spPr>
                    <a:xfrm rot="15200309">
                      <a:off x="8100891" y="202744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1" name="Oval 70"/>
                    <p:cNvSpPr/>
                    <p:nvPr/>
                  </p:nvSpPr>
                  <p:spPr>
                    <a:xfrm rot="15200309">
                      <a:off x="7776072" y="190041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" name="Oval 71"/>
                    <p:cNvSpPr/>
                    <p:nvPr/>
                  </p:nvSpPr>
                  <p:spPr>
                    <a:xfrm rot="15200309">
                      <a:off x="8453987" y="190561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" name="Oval 72"/>
                    <p:cNvSpPr/>
                    <p:nvPr/>
                  </p:nvSpPr>
                  <p:spPr>
                    <a:xfrm rot="15200309">
                      <a:off x="8115056" y="169677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" name="Oval 73"/>
                    <p:cNvSpPr/>
                    <p:nvPr/>
                  </p:nvSpPr>
                  <p:spPr>
                    <a:xfrm rot="15200309">
                      <a:off x="8387896" y="1700382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75" name="Group 74"/>
                    <p:cNvGrpSpPr/>
                    <p:nvPr/>
                  </p:nvGrpSpPr>
                  <p:grpSpPr>
                    <a:xfrm>
                      <a:off x="8801741" y="1573190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165" name="Oval 164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6" name="Oval 165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7" name="Oval 166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8" name="Oval 167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76" name="Oval 75"/>
                    <p:cNvSpPr/>
                    <p:nvPr/>
                  </p:nvSpPr>
                  <p:spPr>
                    <a:xfrm rot="15200309">
                      <a:off x="7637887" y="201201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7" name="Oval 76"/>
                    <p:cNvSpPr/>
                    <p:nvPr/>
                  </p:nvSpPr>
                  <p:spPr>
                    <a:xfrm rot="15200309">
                      <a:off x="8574662" y="2493934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" name="Oval 77"/>
                    <p:cNvSpPr/>
                    <p:nvPr/>
                  </p:nvSpPr>
                  <p:spPr>
                    <a:xfrm rot="15200309">
                      <a:off x="7709118" y="1603022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" name="Oval 78"/>
                    <p:cNvSpPr/>
                    <p:nvPr/>
                  </p:nvSpPr>
                  <p:spPr>
                    <a:xfrm rot="15200309">
                      <a:off x="7940513" y="1620820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80" name="Oval 79"/>
                    <p:cNvSpPr/>
                    <p:nvPr/>
                  </p:nvSpPr>
                  <p:spPr>
                    <a:xfrm rot="15200309">
                      <a:off x="7832225" y="206828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81" name="Oval 80"/>
                    <p:cNvSpPr/>
                    <p:nvPr/>
                  </p:nvSpPr>
                  <p:spPr>
                    <a:xfrm rot="15200309">
                      <a:off x="7734720" y="225514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82" name="Group 81"/>
                    <p:cNvGrpSpPr/>
                    <p:nvPr/>
                  </p:nvGrpSpPr>
                  <p:grpSpPr>
                    <a:xfrm rot="8016676">
                      <a:off x="7166860" y="1627927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156" name="Oval 155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7" name="Oval 156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8" name="Oval 157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59" name="Oval 158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0" name="Oval 159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1" name="Oval 160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62" name="Oval 161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63" name="Oval 162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64" name="Oval 163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83" name="Group 82"/>
                    <p:cNvGrpSpPr/>
                    <p:nvPr/>
                  </p:nvGrpSpPr>
                  <p:grpSpPr>
                    <a:xfrm rot="14149929">
                      <a:off x="7472413" y="2396543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152" name="Oval 151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3" name="Oval 152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4" name="Oval 153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5" name="Oval 154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84" name="Oval 83"/>
                    <p:cNvSpPr/>
                    <p:nvPr/>
                  </p:nvSpPr>
                  <p:spPr>
                    <a:xfrm rot="7878391" flipH="1">
                      <a:off x="7928584" y="269598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85" name="Group 84"/>
                    <p:cNvGrpSpPr/>
                    <p:nvPr/>
                  </p:nvGrpSpPr>
                  <p:grpSpPr>
                    <a:xfrm rot="6599075" flipH="1">
                      <a:off x="6951947" y="2181534"/>
                      <a:ext cx="555931" cy="588392"/>
                      <a:chOff x="7222320" y="-108276"/>
                      <a:chExt cx="468684" cy="529845"/>
                    </a:xfrm>
                    <a:solidFill>
                      <a:srgbClr val="CCCC00"/>
                    </a:solidFill>
                  </p:grpSpPr>
                  <p:sp>
                    <p:nvSpPr>
                      <p:cNvPr id="147" name="Oval 146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8" name="Oval 147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9" name="Oval 148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0" name="Oval 149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1" name="Oval 150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86" name="Oval 85"/>
                    <p:cNvSpPr/>
                    <p:nvPr/>
                  </p:nvSpPr>
                  <p:spPr>
                    <a:xfrm rot="15200309">
                      <a:off x="9007659" y="985517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" name="Oval 86"/>
                    <p:cNvSpPr/>
                    <p:nvPr/>
                  </p:nvSpPr>
                  <p:spPr>
                    <a:xfrm rot="14477466" flipH="1">
                      <a:off x="8886192" y="1257673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" name="Oval 87"/>
                    <p:cNvSpPr/>
                    <p:nvPr/>
                  </p:nvSpPr>
                  <p:spPr>
                    <a:xfrm rot="15200309">
                      <a:off x="8690244" y="13673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" name="Oval 88"/>
                    <p:cNvSpPr/>
                    <p:nvPr/>
                  </p:nvSpPr>
                  <p:spPr>
                    <a:xfrm rot="7878391" flipH="1">
                      <a:off x="9231341" y="1234895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" name="Oval 89"/>
                    <p:cNvSpPr/>
                    <p:nvPr/>
                  </p:nvSpPr>
                  <p:spPr>
                    <a:xfrm rot="7878391" flipH="1">
                      <a:off x="6999171" y="1598648"/>
                      <a:ext cx="205379" cy="197661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" name="Oval 90"/>
                    <p:cNvSpPr/>
                    <p:nvPr/>
                  </p:nvSpPr>
                  <p:spPr>
                    <a:xfrm rot="14477466" flipH="1">
                      <a:off x="6806371" y="1782628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" name="Oval 91"/>
                    <p:cNvSpPr/>
                    <p:nvPr/>
                  </p:nvSpPr>
                  <p:spPr>
                    <a:xfrm rot="15200309">
                      <a:off x="9525508" y="82298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93" name="Group 92"/>
                    <p:cNvGrpSpPr/>
                    <p:nvPr/>
                  </p:nvGrpSpPr>
                  <p:grpSpPr>
                    <a:xfrm flipH="1">
                      <a:off x="9540882" y="512442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142" name="Oval 141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3" name="Oval 142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4" name="Oval 143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5" name="Oval 144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6" name="Oval 145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94" name="Oval 93"/>
                    <p:cNvSpPr/>
                    <p:nvPr/>
                  </p:nvSpPr>
                  <p:spPr>
                    <a:xfrm rot="15200309">
                      <a:off x="9598913" y="11407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95" name="Group 94"/>
                    <p:cNvGrpSpPr/>
                    <p:nvPr/>
                  </p:nvGrpSpPr>
                  <p:grpSpPr>
                    <a:xfrm>
                      <a:off x="9797394" y="396051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138" name="Oval 137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9" name="Oval 138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0" name="Oval 139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1" name="Oval 140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96" name="Oval 95"/>
                    <p:cNvSpPr/>
                    <p:nvPr/>
                  </p:nvSpPr>
                  <p:spPr>
                    <a:xfrm rot="15200309">
                      <a:off x="9570315" y="131679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" name="Oval 96"/>
                    <p:cNvSpPr/>
                    <p:nvPr/>
                  </p:nvSpPr>
                  <p:spPr>
                    <a:xfrm rot="15200309">
                      <a:off x="9638589" y="2227169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" name="Oval 97"/>
                    <p:cNvSpPr/>
                    <p:nvPr/>
                  </p:nvSpPr>
                  <p:spPr>
                    <a:xfrm rot="15200309">
                      <a:off x="9602216" y="2405514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9" name="Oval 98"/>
                    <p:cNvSpPr/>
                    <p:nvPr/>
                  </p:nvSpPr>
                  <p:spPr>
                    <a:xfrm rot="15200309">
                      <a:off x="9714455" y="197826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0" name="Oval 99"/>
                    <p:cNvSpPr/>
                    <p:nvPr/>
                  </p:nvSpPr>
                  <p:spPr>
                    <a:xfrm rot="15200309">
                      <a:off x="9503701" y="253502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01" name="Group 100"/>
                    <p:cNvGrpSpPr/>
                    <p:nvPr/>
                  </p:nvGrpSpPr>
                  <p:grpSpPr>
                    <a:xfrm flipH="1">
                      <a:off x="9729829" y="1667719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133" name="Oval 132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4" name="Oval 133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5" name="Oval 134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6" name="Oval 135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7" name="Oval 136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02" name="Oval 101"/>
                    <p:cNvSpPr/>
                    <p:nvPr/>
                  </p:nvSpPr>
                  <p:spPr>
                    <a:xfrm rot="15200309">
                      <a:off x="9787860" y="229605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3" name="Oval 102"/>
                    <p:cNvSpPr/>
                    <p:nvPr/>
                  </p:nvSpPr>
                  <p:spPr>
                    <a:xfrm rot="15200309">
                      <a:off x="9638587" y="188374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4" name="Oval 103"/>
                    <p:cNvSpPr/>
                    <p:nvPr/>
                  </p:nvSpPr>
                  <p:spPr>
                    <a:xfrm rot="15200309">
                      <a:off x="9572496" y="167852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05" name="Group 104"/>
                    <p:cNvGrpSpPr/>
                    <p:nvPr/>
                  </p:nvGrpSpPr>
                  <p:grpSpPr>
                    <a:xfrm>
                      <a:off x="9986341" y="1551328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129" name="Oval 128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0" name="Oval 129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1" name="Oval 130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2" name="Oval 131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06" name="Oval 105"/>
                    <p:cNvSpPr/>
                    <p:nvPr/>
                  </p:nvSpPr>
                  <p:spPr>
                    <a:xfrm rot="15200309">
                      <a:off x="9080872" y="2383848"/>
                      <a:ext cx="235718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" name="Oval 106"/>
                    <p:cNvSpPr/>
                    <p:nvPr/>
                  </p:nvSpPr>
                  <p:spPr>
                    <a:xfrm rot="15200309">
                      <a:off x="10192259" y="96365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" name="Oval 107"/>
                    <p:cNvSpPr/>
                    <p:nvPr/>
                  </p:nvSpPr>
                  <p:spPr>
                    <a:xfrm rot="14477466" flipH="1">
                      <a:off x="10070792" y="1235811"/>
                      <a:ext cx="303801" cy="290552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" name="Oval 108"/>
                    <p:cNvSpPr/>
                    <p:nvPr/>
                  </p:nvSpPr>
                  <p:spPr>
                    <a:xfrm rot="15200309">
                      <a:off x="9874844" y="13455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" name="Oval 109"/>
                    <p:cNvSpPr/>
                    <p:nvPr/>
                  </p:nvSpPr>
                  <p:spPr>
                    <a:xfrm rot="7878391" flipH="1">
                      <a:off x="9245837" y="2596855"/>
                      <a:ext cx="205379" cy="197661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11" name="Group 110"/>
                    <p:cNvGrpSpPr/>
                    <p:nvPr/>
                  </p:nvGrpSpPr>
                  <p:grpSpPr>
                    <a:xfrm rot="18455990">
                      <a:off x="8602126" y="427599"/>
                      <a:ext cx="1170886" cy="1000934"/>
                      <a:chOff x="5801519" y="172620"/>
                      <a:chExt cx="1170886" cy="1000934"/>
                    </a:xfrm>
                  </p:grpSpPr>
                  <p:sp>
                    <p:nvSpPr>
                      <p:cNvPr id="120" name="Oval 119"/>
                      <p:cNvSpPr/>
                      <p:nvPr/>
                    </p:nvSpPr>
                    <p:spPr>
                      <a:xfrm rot="15200309">
                        <a:off x="5796974" y="10659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21" name="Oval 120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22" name="Oval 121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23" name="Oval 122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24" name="Oval 123"/>
                      <p:cNvSpPr/>
                      <p:nvPr/>
                    </p:nvSpPr>
                    <p:spPr>
                      <a:xfrm rot="15200309">
                        <a:off x="6864752" y="46018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25" name="Oval 124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26" name="Oval 125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27" name="Oval 126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28" name="Oval 127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12" name="Group 111"/>
                    <p:cNvGrpSpPr/>
                    <p:nvPr/>
                  </p:nvGrpSpPr>
                  <p:grpSpPr>
                    <a:xfrm rot="12232306" flipH="1">
                      <a:off x="9182287" y="1706508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115" name="Oval 114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16" name="Oval 115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17" name="Oval 116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18" name="Oval 117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19" name="Oval 118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13" name="Oval 112"/>
                    <p:cNvSpPr/>
                    <p:nvPr/>
                  </p:nvSpPr>
                  <p:spPr>
                    <a:xfrm rot="15200309">
                      <a:off x="9525258" y="204990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4" name="Oval 113"/>
                    <p:cNvSpPr/>
                    <p:nvPr/>
                  </p:nvSpPr>
                  <p:spPr>
                    <a:xfrm rot="15200309">
                      <a:off x="9413311" y="1440685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1" name="Oval 20"/>
                  <p:cNvSpPr/>
                  <p:nvPr/>
                </p:nvSpPr>
                <p:spPr>
                  <a:xfrm rot="14290249" flipH="1">
                    <a:off x="8388575" y="1830340"/>
                    <a:ext cx="167586" cy="161422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" name="Oval 21"/>
                  <p:cNvSpPr/>
                  <p:nvPr/>
                </p:nvSpPr>
                <p:spPr>
                  <a:xfrm rot="14290249" flipH="1">
                    <a:off x="8550019" y="1546778"/>
                    <a:ext cx="167586" cy="161422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" name="Oval 22"/>
                  <p:cNvSpPr/>
                  <p:nvPr/>
                </p:nvSpPr>
                <p:spPr>
                  <a:xfrm rot="12167">
                    <a:off x="8768513" y="509243"/>
                    <a:ext cx="91551" cy="84204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" name="Oval 23"/>
                  <p:cNvSpPr/>
                  <p:nvPr/>
                </p:nvSpPr>
                <p:spPr>
                  <a:xfrm rot="12167">
                    <a:off x="8677453" y="663165"/>
                    <a:ext cx="223231" cy="20004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" name="Oval 24"/>
                  <p:cNvSpPr/>
                  <p:nvPr/>
                </p:nvSpPr>
                <p:spPr>
                  <a:xfrm rot="20889324" flipH="1">
                    <a:off x="8459988" y="491604"/>
                    <a:ext cx="247897" cy="237282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" name="Oval 25"/>
                  <p:cNvSpPr/>
                  <p:nvPr/>
                </p:nvSpPr>
                <p:spPr>
                  <a:xfrm rot="10797264">
                    <a:off x="8827693" y="1023650"/>
                    <a:ext cx="91551" cy="84204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" name="Oval 26"/>
                  <p:cNvSpPr/>
                  <p:nvPr/>
                </p:nvSpPr>
                <p:spPr>
                  <a:xfrm rot="10797264">
                    <a:off x="8646164" y="1102266"/>
                    <a:ext cx="91551" cy="84204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6" name="Freeform 15"/>
              <p:cNvSpPr/>
              <p:nvPr/>
            </p:nvSpPr>
            <p:spPr>
              <a:xfrm>
                <a:off x="3087650" y="891856"/>
                <a:ext cx="8721500" cy="5135436"/>
              </a:xfrm>
              <a:custGeom>
                <a:avLst/>
                <a:gdLst>
                  <a:gd name="connsiteX0" fmla="*/ 648008 w 8721502"/>
                  <a:gd name="connsiteY0" fmla="*/ 89453 h 5135436"/>
                  <a:gd name="connsiteX1" fmla="*/ 949090 w 8721502"/>
                  <a:gd name="connsiteY1" fmla="*/ 244 h 5135436"/>
                  <a:gd name="connsiteX2" fmla="*/ 1183266 w 8721502"/>
                  <a:gd name="connsiteY2" fmla="*/ 111756 h 5135436"/>
                  <a:gd name="connsiteX3" fmla="*/ 1830037 w 8721502"/>
                  <a:gd name="connsiteY3" fmla="*/ 301326 h 5135436"/>
                  <a:gd name="connsiteX4" fmla="*/ 2264934 w 8721502"/>
                  <a:gd name="connsiteY4" fmla="*/ 312478 h 5135436"/>
                  <a:gd name="connsiteX5" fmla="*/ 2978612 w 8721502"/>
                  <a:gd name="connsiteY5" fmla="*/ 100605 h 5135436"/>
                  <a:gd name="connsiteX6" fmla="*/ 3480417 w 8721502"/>
                  <a:gd name="connsiteY6" fmla="*/ 435141 h 5135436"/>
                  <a:gd name="connsiteX7" fmla="*/ 3926466 w 8721502"/>
                  <a:gd name="connsiteY7" fmla="*/ 423990 h 5135436"/>
                  <a:gd name="connsiteX8" fmla="*/ 4249851 w 8721502"/>
                  <a:gd name="connsiteY8" fmla="*/ 613561 h 5135436"/>
                  <a:gd name="connsiteX9" fmla="*/ 4517481 w 8721502"/>
                  <a:gd name="connsiteY9" fmla="*/ 279024 h 5135436"/>
                  <a:gd name="connsiteX10" fmla="*/ 5097344 w 8721502"/>
                  <a:gd name="connsiteY10" fmla="*/ 78302 h 5135436"/>
                  <a:gd name="connsiteX11" fmla="*/ 5811022 w 8721502"/>
                  <a:gd name="connsiteY11" fmla="*/ 256722 h 5135436"/>
                  <a:gd name="connsiteX12" fmla="*/ 6123256 w 8721502"/>
                  <a:gd name="connsiteY12" fmla="*/ 301326 h 5135436"/>
                  <a:gd name="connsiteX13" fmla="*/ 6770027 w 8721502"/>
                  <a:gd name="connsiteY13" fmla="*/ 212117 h 5135436"/>
                  <a:gd name="connsiteX14" fmla="*/ 7126866 w 8721502"/>
                  <a:gd name="connsiteY14" fmla="*/ 323629 h 5135436"/>
                  <a:gd name="connsiteX15" fmla="*/ 7494856 w 8721502"/>
                  <a:gd name="connsiteY15" fmla="*/ 490897 h 5135436"/>
                  <a:gd name="connsiteX16" fmla="*/ 8197383 w 8721502"/>
                  <a:gd name="connsiteY16" fmla="*/ 502048 h 5135436"/>
                  <a:gd name="connsiteX17" fmla="*/ 8320047 w 8721502"/>
                  <a:gd name="connsiteY17" fmla="*/ 981551 h 5135436"/>
                  <a:gd name="connsiteX18" fmla="*/ 8531920 w 8721502"/>
                  <a:gd name="connsiteY18" fmla="*/ 1505658 h 5135436"/>
                  <a:gd name="connsiteX19" fmla="*/ 8186232 w 8721502"/>
                  <a:gd name="connsiteY19" fmla="*/ 1806741 h 5135436"/>
                  <a:gd name="connsiteX20" fmla="*/ 8398105 w 8721502"/>
                  <a:gd name="connsiteY20" fmla="*/ 2197034 h 5135436"/>
                  <a:gd name="connsiteX21" fmla="*/ 8141627 w 8721502"/>
                  <a:gd name="connsiteY21" fmla="*/ 2431209 h 5135436"/>
                  <a:gd name="connsiteX22" fmla="*/ 8543071 w 8721502"/>
                  <a:gd name="connsiteY22" fmla="*/ 2866107 h 5135436"/>
                  <a:gd name="connsiteX23" fmla="*/ 8498466 w 8721502"/>
                  <a:gd name="connsiteY23" fmla="*/ 3379063 h 5135436"/>
                  <a:gd name="connsiteX24" fmla="*/ 8721490 w 8721502"/>
                  <a:gd name="connsiteY24" fmla="*/ 3758205 h 5135436"/>
                  <a:gd name="connsiteX25" fmla="*/ 8509617 w 8721502"/>
                  <a:gd name="connsiteY25" fmla="*/ 3947775 h 5135436"/>
                  <a:gd name="connsiteX26" fmla="*/ 8676886 w 8721502"/>
                  <a:gd name="connsiteY26" fmla="*/ 4326917 h 5135436"/>
                  <a:gd name="connsiteX27" fmla="*/ 8342349 w 8721502"/>
                  <a:gd name="connsiteY27" fmla="*/ 4817570 h 5135436"/>
                  <a:gd name="connsiteX28" fmla="*/ 8085871 w 8721502"/>
                  <a:gd name="connsiteY28" fmla="*/ 4995990 h 5135436"/>
                  <a:gd name="connsiteX29" fmla="*/ 7595217 w 8721502"/>
                  <a:gd name="connsiteY29" fmla="*/ 5040595 h 5135436"/>
                  <a:gd name="connsiteX30" fmla="*/ 7316437 w 8721502"/>
                  <a:gd name="connsiteY30" fmla="*/ 5129805 h 5135436"/>
                  <a:gd name="connsiteX31" fmla="*/ 6948447 w 8721502"/>
                  <a:gd name="connsiteY31" fmla="*/ 4862175 h 5135436"/>
                  <a:gd name="connsiteX32" fmla="*/ 6680817 w 8721502"/>
                  <a:gd name="connsiteY32" fmla="*/ 4929083 h 5135436"/>
                  <a:gd name="connsiteX33" fmla="*/ 6357432 w 8721502"/>
                  <a:gd name="connsiteY33" fmla="*/ 4951385 h 5135436"/>
                  <a:gd name="connsiteX34" fmla="*/ 5889081 w 8721502"/>
                  <a:gd name="connsiteY34" fmla="*/ 5118653 h 5135436"/>
                  <a:gd name="connsiteX35" fmla="*/ 5331520 w 8721502"/>
                  <a:gd name="connsiteY35" fmla="*/ 4761814 h 5135436"/>
                  <a:gd name="connsiteX36" fmla="*/ 5041588 w 8721502"/>
                  <a:gd name="connsiteY36" fmla="*/ 4817570 h 5135436"/>
                  <a:gd name="connsiteX37" fmla="*/ 4628993 w 8721502"/>
                  <a:gd name="connsiteY37" fmla="*/ 4628000 h 5135436"/>
                  <a:gd name="connsiteX38" fmla="*/ 4450573 w 8721502"/>
                  <a:gd name="connsiteY38" fmla="*/ 4683756 h 5135436"/>
                  <a:gd name="connsiteX39" fmla="*/ 4116037 w 8721502"/>
                  <a:gd name="connsiteY39" fmla="*/ 5062897 h 5135436"/>
                  <a:gd name="connsiteX40" fmla="*/ 3614232 w 8721502"/>
                  <a:gd name="connsiteY40" fmla="*/ 5007141 h 5135436"/>
                  <a:gd name="connsiteX41" fmla="*/ 3012066 w 8721502"/>
                  <a:gd name="connsiteY41" fmla="*/ 4973687 h 5135436"/>
                  <a:gd name="connsiteX42" fmla="*/ 2911705 w 8721502"/>
                  <a:gd name="connsiteY42" fmla="*/ 4761814 h 5135436"/>
                  <a:gd name="connsiteX43" fmla="*/ 2521412 w 8721502"/>
                  <a:gd name="connsiteY43" fmla="*/ 4873326 h 5135436"/>
                  <a:gd name="connsiteX44" fmla="*/ 2220329 w 8721502"/>
                  <a:gd name="connsiteY44" fmla="*/ 4839873 h 5135436"/>
                  <a:gd name="connsiteX45" fmla="*/ 1673920 w 8721502"/>
                  <a:gd name="connsiteY45" fmla="*/ 5062897 h 5135436"/>
                  <a:gd name="connsiteX46" fmla="*/ 1172115 w 8721502"/>
                  <a:gd name="connsiteY46" fmla="*/ 4694907 h 5135436"/>
                  <a:gd name="connsiteX47" fmla="*/ 503042 w 8721502"/>
                  <a:gd name="connsiteY47" fmla="*/ 4639151 h 5135436"/>
                  <a:gd name="connsiteX48" fmla="*/ 424983 w 8721502"/>
                  <a:gd name="connsiteY48" fmla="*/ 4126195 h 5135436"/>
                  <a:gd name="connsiteX49" fmla="*/ 280017 w 8721502"/>
                  <a:gd name="connsiteY49" fmla="*/ 3680146 h 5135436"/>
                  <a:gd name="connsiteX50" fmla="*/ 458437 w 8721502"/>
                  <a:gd name="connsiteY50" fmla="*/ 3445970 h 5135436"/>
                  <a:gd name="connsiteX51" fmla="*/ 146203 w 8721502"/>
                  <a:gd name="connsiteY51" fmla="*/ 3044526 h 5135436"/>
                  <a:gd name="connsiteX52" fmla="*/ 179656 w 8721502"/>
                  <a:gd name="connsiteY52" fmla="*/ 2475814 h 5135436"/>
                  <a:gd name="connsiteX53" fmla="*/ 257715 w 8721502"/>
                  <a:gd name="connsiteY53" fmla="*/ 2241639 h 5135436"/>
                  <a:gd name="connsiteX54" fmla="*/ 123900 w 8721502"/>
                  <a:gd name="connsiteY54" fmla="*/ 1907102 h 5135436"/>
                  <a:gd name="connsiteX55" fmla="*/ 1237 w 8721502"/>
                  <a:gd name="connsiteY55" fmla="*/ 1304936 h 5135436"/>
                  <a:gd name="connsiteX56" fmla="*/ 201959 w 8721502"/>
                  <a:gd name="connsiteY56" fmla="*/ 1137668 h 5135436"/>
                  <a:gd name="connsiteX57" fmla="*/ 135051 w 8721502"/>
                  <a:gd name="connsiteY57" fmla="*/ 557805 h 5135436"/>
                  <a:gd name="connsiteX58" fmla="*/ 380378 w 8721502"/>
                  <a:gd name="connsiteY58" fmla="*/ 323629 h 5135436"/>
                  <a:gd name="connsiteX59" fmla="*/ 648008 w 8721502"/>
                  <a:gd name="connsiteY59" fmla="*/ 89453 h 5135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8721502" h="5135436">
                    <a:moveTo>
                      <a:pt x="648008" y="89453"/>
                    </a:moveTo>
                    <a:cubicBezTo>
                      <a:pt x="742793" y="35556"/>
                      <a:pt x="859880" y="-3473"/>
                      <a:pt x="949090" y="244"/>
                    </a:cubicBezTo>
                    <a:cubicBezTo>
                      <a:pt x="1038300" y="3961"/>
                      <a:pt x="1036442" y="61576"/>
                      <a:pt x="1183266" y="111756"/>
                    </a:cubicBezTo>
                    <a:cubicBezTo>
                      <a:pt x="1330090" y="161936"/>
                      <a:pt x="1649759" y="267872"/>
                      <a:pt x="1830037" y="301326"/>
                    </a:cubicBezTo>
                    <a:cubicBezTo>
                      <a:pt x="2010315" y="334780"/>
                      <a:pt x="2073505" y="345932"/>
                      <a:pt x="2264934" y="312478"/>
                    </a:cubicBezTo>
                    <a:cubicBezTo>
                      <a:pt x="2456363" y="279024"/>
                      <a:pt x="2776032" y="80161"/>
                      <a:pt x="2978612" y="100605"/>
                    </a:cubicBezTo>
                    <a:cubicBezTo>
                      <a:pt x="3181192" y="121049"/>
                      <a:pt x="3322441" y="381244"/>
                      <a:pt x="3480417" y="435141"/>
                    </a:cubicBezTo>
                    <a:cubicBezTo>
                      <a:pt x="3638393" y="489038"/>
                      <a:pt x="3798227" y="394253"/>
                      <a:pt x="3926466" y="423990"/>
                    </a:cubicBezTo>
                    <a:cubicBezTo>
                      <a:pt x="4054705" y="453727"/>
                      <a:pt x="4151349" y="637722"/>
                      <a:pt x="4249851" y="613561"/>
                    </a:cubicBezTo>
                    <a:cubicBezTo>
                      <a:pt x="4348353" y="589400"/>
                      <a:pt x="4376232" y="368234"/>
                      <a:pt x="4517481" y="279024"/>
                    </a:cubicBezTo>
                    <a:cubicBezTo>
                      <a:pt x="4658730" y="189814"/>
                      <a:pt x="4881754" y="82019"/>
                      <a:pt x="5097344" y="78302"/>
                    </a:cubicBezTo>
                    <a:cubicBezTo>
                      <a:pt x="5312934" y="74585"/>
                      <a:pt x="5640037" y="219551"/>
                      <a:pt x="5811022" y="256722"/>
                    </a:cubicBezTo>
                    <a:cubicBezTo>
                      <a:pt x="5982007" y="293893"/>
                      <a:pt x="5963422" y="308760"/>
                      <a:pt x="6123256" y="301326"/>
                    </a:cubicBezTo>
                    <a:cubicBezTo>
                      <a:pt x="6283090" y="293892"/>
                      <a:pt x="6602759" y="208400"/>
                      <a:pt x="6770027" y="212117"/>
                    </a:cubicBezTo>
                    <a:cubicBezTo>
                      <a:pt x="6937295" y="215834"/>
                      <a:pt x="7006061" y="277166"/>
                      <a:pt x="7126866" y="323629"/>
                    </a:cubicBezTo>
                    <a:cubicBezTo>
                      <a:pt x="7247671" y="370092"/>
                      <a:pt x="7316437" y="461161"/>
                      <a:pt x="7494856" y="490897"/>
                    </a:cubicBezTo>
                    <a:cubicBezTo>
                      <a:pt x="7673276" y="520634"/>
                      <a:pt x="8059851" y="420272"/>
                      <a:pt x="8197383" y="502048"/>
                    </a:cubicBezTo>
                    <a:cubicBezTo>
                      <a:pt x="8334915" y="583824"/>
                      <a:pt x="8264291" y="814283"/>
                      <a:pt x="8320047" y="981551"/>
                    </a:cubicBezTo>
                    <a:cubicBezTo>
                      <a:pt x="8375803" y="1148819"/>
                      <a:pt x="8554222" y="1368126"/>
                      <a:pt x="8531920" y="1505658"/>
                    </a:cubicBezTo>
                    <a:cubicBezTo>
                      <a:pt x="8509618" y="1643190"/>
                      <a:pt x="8208535" y="1691512"/>
                      <a:pt x="8186232" y="1806741"/>
                    </a:cubicBezTo>
                    <a:cubicBezTo>
                      <a:pt x="8163929" y="1921970"/>
                      <a:pt x="8405539" y="2092956"/>
                      <a:pt x="8398105" y="2197034"/>
                    </a:cubicBezTo>
                    <a:cubicBezTo>
                      <a:pt x="8390671" y="2301112"/>
                      <a:pt x="8117466" y="2319697"/>
                      <a:pt x="8141627" y="2431209"/>
                    </a:cubicBezTo>
                    <a:cubicBezTo>
                      <a:pt x="8165788" y="2542721"/>
                      <a:pt x="8483598" y="2708131"/>
                      <a:pt x="8543071" y="2866107"/>
                    </a:cubicBezTo>
                    <a:cubicBezTo>
                      <a:pt x="8602544" y="3024083"/>
                      <a:pt x="8468729" y="3230380"/>
                      <a:pt x="8498466" y="3379063"/>
                    </a:cubicBezTo>
                    <a:cubicBezTo>
                      <a:pt x="8528203" y="3527746"/>
                      <a:pt x="8719632" y="3663420"/>
                      <a:pt x="8721490" y="3758205"/>
                    </a:cubicBezTo>
                    <a:cubicBezTo>
                      <a:pt x="8723348" y="3852990"/>
                      <a:pt x="8517051" y="3852990"/>
                      <a:pt x="8509617" y="3947775"/>
                    </a:cubicBezTo>
                    <a:cubicBezTo>
                      <a:pt x="8502183" y="4042560"/>
                      <a:pt x="8704764" y="4181951"/>
                      <a:pt x="8676886" y="4326917"/>
                    </a:cubicBezTo>
                    <a:cubicBezTo>
                      <a:pt x="8649008" y="4471883"/>
                      <a:pt x="8440852" y="4706058"/>
                      <a:pt x="8342349" y="4817570"/>
                    </a:cubicBezTo>
                    <a:cubicBezTo>
                      <a:pt x="8243846" y="4929082"/>
                      <a:pt x="8210393" y="4958819"/>
                      <a:pt x="8085871" y="4995990"/>
                    </a:cubicBezTo>
                    <a:cubicBezTo>
                      <a:pt x="7961349" y="5033161"/>
                      <a:pt x="7723456" y="5018293"/>
                      <a:pt x="7595217" y="5040595"/>
                    </a:cubicBezTo>
                    <a:cubicBezTo>
                      <a:pt x="7466978" y="5062898"/>
                      <a:pt x="7424232" y="5159542"/>
                      <a:pt x="7316437" y="5129805"/>
                    </a:cubicBezTo>
                    <a:cubicBezTo>
                      <a:pt x="7208642" y="5100068"/>
                      <a:pt x="7054384" y="4895629"/>
                      <a:pt x="6948447" y="4862175"/>
                    </a:cubicBezTo>
                    <a:cubicBezTo>
                      <a:pt x="6842510" y="4828721"/>
                      <a:pt x="6779319" y="4914215"/>
                      <a:pt x="6680817" y="4929083"/>
                    </a:cubicBezTo>
                    <a:cubicBezTo>
                      <a:pt x="6582315" y="4943951"/>
                      <a:pt x="6489388" y="4919790"/>
                      <a:pt x="6357432" y="4951385"/>
                    </a:cubicBezTo>
                    <a:cubicBezTo>
                      <a:pt x="6225476" y="4982980"/>
                      <a:pt x="6060066" y="5150248"/>
                      <a:pt x="5889081" y="5118653"/>
                    </a:cubicBezTo>
                    <a:cubicBezTo>
                      <a:pt x="5718096" y="5087058"/>
                      <a:pt x="5472769" y="4811995"/>
                      <a:pt x="5331520" y="4761814"/>
                    </a:cubicBezTo>
                    <a:cubicBezTo>
                      <a:pt x="5190271" y="4711634"/>
                      <a:pt x="5158676" y="4839872"/>
                      <a:pt x="5041588" y="4817570"/>
                    </a:cubicBezTo>
                    <a:cubicBezTo>
                      <a:pt x="4924500" y="4795268"/>
                      <a:pt x="4727496" y="4650302"/>
                      <a:pt x="4628993" y="4628000"/>
                    </a:cubicBezTo>
                    <a:cubicBezTo>
                      <a:pt x="4530491" y="4605698"/>
                      <a:pt x="4536066" y="4611273"/>
                      <a:pt x="4450573" y="4683756"/>
                    </a:cubicBezTo>
                    <a:cubicBezTo>
                      <a:pt x="4365080" y="4756239"/>
                      <a:pt x="4255427" y="5009000"/>
                      <a:pt x="4116037" y="5062897"/>
                    </a:cubicBezTo>
                    <a:cubicBezTo>
                      <a:pt x="3976647" y="5116795"/>
                      <a:pt x="3798227" y="5022009"/>
                      <a:pt x="3614232" y="5007141"/>
                    </a:cubicBezTo>
                    <a:cubicBezTo>
                      <a:pt x="3430237" y="4992273"/>
                      <a:pt x="3129154" y="5014575"/>
                      <a:pt x="3012066" y="4973687"/>
                    </a:cubicBezTo>
                    <a:cubicBezTo>
                      <a:pt x="2894978" y="4932799"/>
                      <a:pt x="2993481" y="4778541"/>
                      <a:pt x="2911705" y="4761814"/>
                    </a:cubicBezTo>
                    <a:cubicBezTo>
                      <a:pt x="2829929" y="4745087"/>
                      <a:pt x="2636641" y="4860316"/>
                      <a:pt x="2521412" y="4873326"/>
                    </a:cubicBezTo>
                    <a:cubicBezTo>
                      <a:pt x="2406183" y="4886336"/>
                      <a:pt x="2361578" y="4808278"/>
                      <a:pt x="2220329" y="4839873"/>
                    </a:cubicBezTo>
                    <a:cubicBezTo>
                      <a:pt x="2079080" y="4871468"/>
                      <a:pt x="1848622" y="5087058"/>
                      <a:pt x="1673920" y="5062897"/>
                    </a:cubicBezTo>
                    <a:cubicBezTo>
                      <a:pt x="1499218" y="5038736"/>
                      <a:pt x="1367261" y="4765531"/>
                      <a:pt x="1172115" y="4694907"/>
                    </a:cubicBezTo>
                    <a:cubicBezTo>
                      <a:pt x="976969" y="4624283"/>
                      <a:pt x="627564" y="4733936"/>
                      <a:pt x="503042" y="4639151"/>
                    </a:cubicBezTo>
                    <a:cubicBezTo>
                      <a:pt x="378520" y="4544366"/>
                      <a:pt x="462154" y="4286029"/>
                      <a:pt x="424983" y="4126195"/>
                    </a:cubicBezTo>
                    <a:cubicBezTo>
                      <a:pt x="387812" y="3966361"/>
                      <a:pt x="274441" y="3793517"/>
                      <a:pt x="280017" y="3680146"/>
                    </a:cubicBezTo>
                    <a:cubicBezTo>
                      <a:pt x="285593" y="3566775"/>
                      <a:pt x="480739" y="3551907"/>
                      <a:pt x="458437" y="3445970"/>
                    </a:cubicBezTo>
                    <a:cubicBezTo>
                      <a:pt x="436135" y="3340033"/>
                      <a:pt x="192666" y="3206219"/>
                      <a:pt x="146203" y="3044526"/>
                    </a:cubicBezTo>
                    <a:cubicBezTo>
                      <a:pt x="99740" y="2882833"/>
                      <a:pt x="161071" y="2609629"/>
                      <a:pt x="179656" y="2475814"/>
                    </a:cubicBezTo>
                    <a:cubicBezTo>
                      <a:pt x="198241" y="2342000"/>
                      <a:pt x="267008" y="2336424"/>
                      <a:pt x="257715" y="2241639"/>
                    </a:cubicBezTo>
                    <a:cubicBezTo>
                      <a:pt x="248422" y="2146854"/>
                      <a:pt x="166646" y="2063219"/>
                      <a:pt x="123900" y="1907102"/>
                    </a:cubicBezTo>
                    <a:cubicBezTo>
                      <a:pt x="81154" y="1750985"/>
                      <a:pt x="-11773" y="1433175"/>
                      <a:pt x="1237" y="1304936"/>
                    </a:cubicBezTo>
                    <a:cubicBezTo>
                      <a:pt x="14247" y="1176697"/>
                      <a:pt x="179657" y="1262190"/>
                      <a:pt x="201959" y="1137668"/>
                    </a:cubicBezTo>
                    <a:cubicBezTo>
                      <a:pt x="224261" y="1013146"/>
                      <a:pt x="105314" y="693478"/>
                      <a:pt x="135051" y="557805"/>
                    </a:cubicBezTo>
                    <a:cubicBezTo>
                      <a:pt x="164787" y="422132"/>
                      <a:pt x="294885" y="399829"/>
                      <a:pt x="380378" y="323629"/>
                    </a:cubicBezTo>
                    <a:cubicBezTo>
                      <a:pt x="465871" y="247429"/>
                      <a:pt x="553223" y="143350"/>
                      <a:pt x="648008" y="89453"/>
                    </a:cubicBez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29" name="TextBox 728"/>
            <p:cNvSpPr txBox="1"/>
            <p:nvPr/>
          </p:nvSpPr>
          <p:spPr>
            <a:xfrm>
              <a:off x="66063" y="5280968"/>
              <a:ext cx="136454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 err="1" smtClean="0"/>
                <a:t>Povoamento</a:t>
              </a:r>
              <a:r>
                <a:rPr lang="en-US" sz="1600" dirty="0" smtClean="0"/>
                <a:t> (ha)</a:t>
              </a:r>
              <a:endParaRPr lang="en-US" sz="1600" dirty="0"/>
            </a:p>
          </p:txBody>
        </p:sp>
      </p:grpSp>
      <p:sp>
        <p:nvSpPr>
          <p:cNvPr id="733" name="TextBox 732"/>
          <p:cNvSpPr txBox="1"/>
          <p:nvPr/>
        </p:nvSpPr>
        <p:spPr>
          <a:xfrm>
            <a:off x="2824139" y="1349280"/>
            <a:ext cx="33832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d</a:t>
            </a:r>
            <a:endParaRPr lang="en-US" sz="1400" dirty="0"/>
          </a:p>
        </p:txBody>
      </p:sp>
      <p:sp>
        <p:nvSpPr>
          <p:cNvPr id="735" name="TextBox 734"/>
          <p:cNvSpPr txBox="1"/>
          <p:nvPr/>
        </p:nvSpPr>
        <p:spPr>
          <a:xfrm>
            <a:off x="3299497" y="1349280"/>
            <a:ext cx="46496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h</a:t>
            </a:r>
            <a:endParaRPr lang="en-US" sz="1400" dirty="0"/>
          </a:p>
        </p:txBody>
      </p:sp>
      <p:sp>
        <p:nvSpPr>
          <p:cNvPr id="736" name="TextBox 735"/>
          <p:cNvSpPr txBox="1"/>
          <p:nvPr/>
        </p:nvSpPr>
        <p:spPr>
          <a:xfrm>
            <a:off x="3888564" y="1349280"/>
            <a:ext cx="29887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c</a:t>
            </a:r>
            <a:endParaRPr lang="en-US" sz="1400" dirty="0"/>
          </a:p>
        </p:txBody>
      </p:sp>
      <p:sp>
        <p:nvSpPr>
          <p:cNvPr id="739" name="TextBox 738"/>
          <p:cNvSpPr txBox="1"/>
          <p:nvPr/>
        </p:nvSpPr>
        <p:spPr>
          <a:xfrm>
            <a:off x="4376002" y="1340134"/>
            <a:ext cx="29887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g</a:t>
            </a:r>
            <a:endParaRPr lang="en-US" sz="1400" dirty="0"/>
          </a:p>
        </p:txBody>
      </p:sp>
      <p:cxnSp>
        <p:nvCxnSpPr>
          <p:cNvPr id="746" name="Elbow Connector 745"/>
          <p:cNvCxnSpPr>
            <a:stCxn id="733" idx="0"/>
            <a:endCxn id="739" idx="0"/>
          </p:cNvCxnSpPr>
          <p:nvPr/>
        </p:nvCxnSpPr>
        <p:spPr>
          <a:xfrm rot="5400000" flipH="1" flipV="1">
            <a:off x="3754799" y="578638"/>
            <a:ext cx="9146" cy="1532138"/>
          </a:xfrm>
          <a:prstGeom prst="bentConnector3">
            <a:avLst>
              <a:gd name="adj1" fmla="val 2599453"/>
            </a:avLst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748" name="Elbow Connector 747"/>
          <p:cNvCxnSpPr>
            <a:stCxn id="733" idx="0"/>
            <a:endCxn id="736" idx="0"/>
          </p:cNvCxnSpPr>
          <p:nvPr/>
        </p:nvCxnSpPr>
        <p:spPr>
          <a:xfrm rot="5400000" flipH="1" flipV="1">
            <a:off x="3515653" y="826930"/>
            <a:ext cx="12700" cy="1044700"/>
          </a:xfrm>
          <a:prstGeom prst="bentConnector3">
            <a:avLst>
              <a:gd name="adj1" fmla="val 1964575"/>
            </a:avLst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749" name="TextBox 748"/>
          <p:cNvSpPr txBox="1"/>
          <p:nvPr/>
        </p:nvSpPr>
        <p:spPr>
          <a:xfrm>
            <a:off x="1708477" y="1340135"/>
            <a:ext cx="5407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dom</a:t>
            </a:r>
            <a:endParaRPr lang="en-US" sz="1400" dirty="0"/>
          </a:p>
        </p:txBody>
      </p:sp>
      <p:sp>
        <p:nvSpPr>
          <p:cNvPr id="750" name="TextBox 749"/>
          <p:cNvSpPr txBox="1"/>
          <p:nvPr/>
        </p:nvSpPr>
        <p:spPr>
          <a:xfrm>
            <a:off x="40576" y="3231569"/>
            <a:ext cx="15453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Agregação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: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751" name="TextBox 750"/>
          <p:cNvSpPr txBox="1"/>
          <p:nvPr/>
        </p:nvSpPr>
        <p:spPr>
          <a:xfrm>
            <a:off x="2262402" y="1340135"/>
            <a:ext cx="5407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mod</a:t>
            </a:r>
            <a:endParaRPr lang="en-US" sz="1400" dirty="0"/>
          </a:p>
        </p:txBody>
      </p:sp>
      <p:sp>
        <p:nvSpPr>
          <p:cNvPr id="757" name="Rectangle 756"/>
          <p:cNvSpPr/>
          <p:nvPr/>
        </p:nvSpPr>
        <p:spPr>
          <a:xfrm>
            <a:off x="2758701" y="2751290"/>
            <a:ext cx="499450" cy="493060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8" name="Rectangle 757"/>
          <p:cNvSpPr/>
          <p:nvPr/>
        </p:nvSpPr>
        <p:spPr>
          <a:xfrm>
            <a:off x="3290509" y="2751290"/>
            <a:ext cx="499450" cy="494654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9" name="TextBox 758"/>
          <p:cNvSpPr txBox="1"/>
          <p:nvPr/>
        </p:nvSpPr>
        <p:spPr>
          <a:xfrm>
            <a:off x="2658537" y="5513390"/>
            <a:ext cx="664775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 smtClean="0"/>
              <a:t>ddom</a:t>
            </a:r>
            <a:endParaRPr lang="en-US" sz="1400" dirty="0" smtClean="0"/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(</a:t>
            </a:r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avg</a:t>
            </a:r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)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760" name="TextBox 759"/>
          <p:cNvSpPr txBox="1"/>
          <p:nvPr/>
        </p:nvSpPr>
        <p:spPr>
          <a:xfrm>
            <a:off x="3202280" y="5510597"/>
            <a:ext cx="677140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hdom</a:t>
            </a:r>
            <a:r>
              <a:rPr lang="en-US" sz="1400" dirty="0" smtClean="0"/>
              <a:t> </a:t>
            </a:r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(</a:t>
            </a:r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avg</a:t>
            </a:r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)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 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cxnSp>
        <p:nvCxnSpPr>
          <p:cNvPr id="762" name="Straight Arrow Connector 761"/>
          <p:cNvCxnSpPr>
            <a:stCxn id="757" idx="2"/>
            <a:endCxn id="759" idx="0"/>
          </p:cNvCxnSpPr>
          <p:nvPr/>
        </p:nvCxnSpPr>
        <p:spPr>
          <a:xfrm flipH="1">
            <a:off x="2990925" y="3244350"/>
            <a:ext cx="17501" cy="2269040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5" name="Straight Arrow Connector 764"/>
          <p:cNvCxnSpPr>
            <a:stCxn id="758" idx="2"/>
            <a:endCxn id="760" idx="0"/>
          </p:cNvCxnSpPr>
          <p:nvPr/>
        </p:nvCxnSpPr>
        <p:spPr>
          <a:xfrm>
            <a:off x="3540234" y="3245944"/>
            <a:ext cx="616" cy="2264653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3" name="TextBox 772"/>
          <p:cNvSpPr txBox="1"/>
          <p:nvPr/>
        </p:nvSpPr>
        <p:spPr>
          <a:xfrm>
            <a:off x="1759832" y="3718779"/>
            <a:ext cx="664775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N_par</a:t>
            </a:r>
            <a:endParaRPr lang="en-US" sz="1400" dirty="0" smtClean="0"/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(count)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774" name="Rectangle 773"/>
          <p:cNvSpPr/>
          <p:nvPr/>
        </p:nvSpPr>
        <p:spPr>
          <a:xfrm>
            <a:off x="4326124" y="1724184"/>
            <a:ext cx="499450" cy="149048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7" name="TextBox 776"/>
          <p:cNvSpPr txBox="1"/>
          <p:nvPr/>
        </p:nvSpPr>
        <p:spPr>
          <a:xfrm>
            <a:off x="1808892" y="5511947"/>
            <a:ext cx="576959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N_ha</a:t>
            </a:r>
            <a:endParaRPr lang="en-US" sz="1400" dirty="0" smtClean="0"/>
          </a:p>
          <a:p>
            <a:pPr algn="ctr"/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total</a:t>
            </a:r>
          </a:p>
        </p:txBody>
      </p:sp>
      <p:cxnSp>
        <p:nvCxnSpPr>
          <p:cNvPr id="778" name="Straight Arrow Connector 777"/>
          <p:cNvCxnSpPr>
            <a:stCxn id="773" idx="2"/>
            <a:endCxn id="777" idx="0"/>
          </p:cNvCxnSpPr>
          <p:nvPr/>
        </p:nvCxnSpPr>
        <p:spPr>
          <a:xfrm>
            <a:off x="2092220" y="4395887"/>
            <a:ext cx="5152" cy="1116060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2" name="TextBox 781"/>
          <p:cNvSpPr txBox="1"/>
          <p:nvPr/>
        </p:nvSpPr>
        <p:spPr>
          <a:xfrm>
            <a:off x="4239609" y="3741725"/>
            <a:ext cx="664775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G_par</a:t>
            </a:r>
            <a:endParaRPr lang="en-US" sz="1400" dirty="0" smtClean="0"/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(sum)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783" name="TextBox 782"/>
          <p:cNvSpPr txBox="1"/>
          <p:nvPr/>
        </p:nvSpPr>
        <p:spPr>
          <a:xfrm>
            <a:off x="4246392" y="5511078"/>
            <a:ext cx="664775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G_ha</a:t>
            </a:r>
            <a:endParaRPr lang="en-US" sz="1400" dirty="0" smtClean="0"/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total</a:t>
            </a:r>
          </a:p>
        </p:txBody>
      </p:sp>
      <p:cxnSp>
        <p:nvCxnSpPr>
          <p:cNvPr id="784" name="Straight Arrow Connector 783"/>
          <p:cNvCxnSpPr>
            <a:stCxn id="782" idx="2"/>
            <a:endCxn id="783" idx="0"/>
          </p:cNvCxnSpPr>
          <p:nvPr/>
        </p:nvCxnSpPr>
        <p:spPr>
          <a:xfrm>
            <a:off x="4571997" y="4418833"/>
            <a:ext cx="6783" cy="1092245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6" name="TextBox 785"/>
          <p:cNvSpPr txBox="1"/>
          <p:nvPr/>
        </p:nvSpPr>
        <p:spPr>
          <a:xfrm>
            <a:off x="59716" y="4904262"/>
            <a:ext cx="15453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x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fexp_area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: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787" name="TextBox 786"/>
          <p:cNvSpPr txBox="1"/>
          <p:nvPr/>
        </p:nvSpPr>
        <p:spPr>
          <a:xfrm>
            <a:off x="1766615" y="-16858"/>
            <a:ext cx="203451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medidas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788" name="TextBox 787"/>
          <p:cNvSpPr txBox="1"/>
          <p:nvPr/>
        </p:nvSpPr>
        <p:spPr>
          <a:xfrm>
            <a:off x="35773" y="950940"/>
            <a:ext cx="192867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Var.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árv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.: 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789" name="TextBox 788"/>
          <p:cNvSpPr txBox="1"/>
          <p:nvPr/>
        </p:nvSpPr>
        <p:spPr>
          <a:xfrm>
            <a:off x="3817928" y="27537"/>
            <a:ext cx="10052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calculadas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790" name="TextBox 789"/>
          <p:cNvSpPr txBox="1"/>
          <p:nvPr/>
        </p:nvSpPr>
        <p:spPr>
          <a:xfrm>
            <a:off x="4842867" y="-19129"/>
            <a:ext cx="41320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estimadas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  <p:cxnSp>
        <p:nvCxnSpPr>
          <p:cNvPr id="818" name="Elbow Connector 817"/>
          <p:cNvCxnSpPr>
            <a:stCxn id="733" idx="0"/>
            <a:endCxn id="827" idx="0"/>
          </p:cNvCxnSpPr>
          <p:nvPr/>
        </p:nvCxnSpPr>
        <p:spPr>
          <a:xfrm rot="5400000" flipH="1" flipV="1">
            <a:off x="4303855" y="-221846"/>
            <a:ext cx="260574" cy="2881679"/>
          </a:xfrm>
          <a:prstGeom prst="bentConnector3">
            <a:avLst>
              <a:gd name="adj1" fmla="val 187729"/>
            </a:avLst>
          </a:prstGeom>
          <a:ln>
            <a:solidFill>
              <a:schemeClr val="accent6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9" name="TextBox 818"/>
          <p:cNvSpPr txBox="1"/>
          <p:nvPr/>
        </p:nvSpPr>
        <p:spPr>
          <a:xfrm>
            <a:off x="5877703" y="1355630"/>
            <a:ext cx="5178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/>
              <a:t>v</a:t>
            </a:r>
          </a:p>
        </p:txBody>
      </p:sp>
      <p:sp>
        <p:nvSpPr>
          <p:cNvPr id="822" name="TextBox 821"/>
          <p:cNvSpPr txBox="1"/>
          <p:nvPr/>
        </p:nvSpPr>
        <p:spPr>
          <a:xfrm>
            <a:off x="6402667" y="1355630"/>
            <a:ext cx="4856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vu</a:t>
            </a:r>
            <a:endParaRPr lang="en-US" sz="1400" dirty="0"/>
          </a:p>
        </p:txBody>
      </p:sp>
      <p:sp>
        <p:nvSpPr>
          <p:cNvPr id="827" name="Oval 826"/>
          <p:cNvSpPr/>
          <p:nvPr/>
        </p:nvSpPr>
        <p:spPr>
          <a:xfrm>
            <a:off x="5838982" y="1088706"/>
            <a:ext cx="72000" cy="70890"/>
          </a:xfrm>
          <a:prstGeom prst="ellipse">
            <a:avLst/>
          </a:prstGeom>
          <a:solidFill>
            <a:schemeClr val="accent6">
              <a:lumMod val="5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33" name="Elbow Connector 832"/>
          <p:cNvCxnSpPr>
            <a:stCxn id="827" idx="6"/>
            <a:endCxn id="819" idx="0"/>
          </p:cNvCxnSpPr>
          <p:nvPr/>
        </p:nvCxnSpPr>
        <p:spPr>
          <a:xfrm>
            <a:off x="5910982" y="1124151"/>
            <a:ext cx="225655" cy="231479"/>
          </a:xfrm>
          <a:prstGeom prst="bentConnector2">
            <a:avLst/>
          </a:prstGeom>
          <a:ln>
            <a:solidFill>
              <a:schemeClr val="accent6">
                <a:lumMod val="50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7" name="TextBox 846"/>
          <p:cNvSpPr txBox="1"/>
          <p:nvPr/>
        </p:nvSpPr>
        <p:spPr>
          <a:xfrm>
            <a:off x="6895398" y="1361981"/>
            <a:ext cx="5590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vu di</a:t>
            </a:r>
            <a:endParaRPr lang="en-US" sz="1400" dirty="0"/>
          </a:p>
        </p:txBody>
      </p:sp>
      <p:sp>
        <p:nvSpPr>
          <p:cNvPr id="848" name="TextBox 847"/>
          <p:cNvSpPr txBox="1"/>
          <p:nvPr/>
        </p:nvSpPr>
        <p:spPr>
          <a:xfrm>
            <a:off x="7419286" y="1361981"/>
            <a:ext cx="5608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vu di</a:t>
            </a:r>
            <a:endParaRPr lang="en-US" sz="1400" dirty="0"/>
          </a:p>
        </p:txBody>
      </p:sp>
      <p:sp>
        <p:nvSpPr>
          <p:cNvPr id="849" name="TextBox 848"/>
          <p:cNvSpPr txBox="1"/>
          <p:nvPr/>
        </p:nvSpPr>
        <p:spPr>
          <a:xfrm>
            <a:off x="7959011" y="1355330"/>
            <a:ext cx="5354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vu di</a:t>
            </a:r>
            <a:endParaRPr lang="en-US" sz="1400" dirty="0"/>
          </a:p>
        </p:txBody>
      </p:sp>
      <p:sp>
        <p:nvSpPr>
          <p:cNvPr id="850" name="TextBox 849"/>
          <p:cNvSpPr txBox="1"/>
          <p:nvPr/>
        </p:nvSpPr>
        <p:spPr>
          <a:xfrm>
            <a:off x="755234" y="874929"/>
            <a:ext cx="3013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di</a:t>
            </a:r>
            <a:endParaRPr lang="en-US" sz="1200" dirty="0"/>
          </a:p>
        </p:txBody>
      </p:sp>
      <p:cxnSp>
        <p:nvCxnSpPr>
          <p:cNvPr id="852" name="Elbow Connector 851"/>
          <p:cNvCxnSpPr>
            <a:stCxn id="850" idx="0"/>
            <a:endCxn id="853" idx="0"/>
          </p:cNvCxnSpPr>
          <p:nvPr/>
        </p:nvCxnSpPr>
        <p:spPr>
          <a:xfrm rot="5400000" flipH="1" flipV="1">
            <a:off x="4287387" y="-2542007"/>
            <a:ext cx="35445" cy="6798429"/>
          </a:xfrm>
          <a:prstGeom prst="bentConnector3">
            <a:avLst>
              <a:gd name="adj1" fmla="val 420629"/>
            </a:avLst>
          </a:prstGeom>
          <a:ln>
            <a:headEnd type="none" w="med" len="med"/>
            <a:tailEnd type="none" w="med" len="med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853" name="Oval 852"/>
          <p:cNvSpPr/>
          <p:nvPr/>
        </p:nvSpPr>
        <p:spPr>
          <a:xfrm>
            <a:off x="7668324" y="839484"/>
            <a:ext cx="72000" cy="70890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60" name="Elbow Connector 859"/>
          <p:cNvCxnSpPr/>
          <p:nvPr/>
        </p:nvCxnSpPr>
        <p:spPr>
          <a:xfrm flipV="1">
            <a:off x="2370927" y="647108"/>
            <a:ext cx="4713400" cy="509796"/>
          </a:xfrm>
          <a:prstGeom prst="bentConnector4">
            <a:avLst>
              <a:gd name="adj1" fmla="val 176"/>
              <a:gd name="adj2" fmla="val 123317"/>
            </a:avLst>
          </a:prstGeom>
          <a:ln>
            <a:headEnd type="none" w="med" len="med"/>
            <a:tailEnd type="none" w="med" len="med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870" name="Elbow Connector 869"/>
          <p:cNvCxnSpPr/>
          <p:nvPr/>
        </p:nvCxnSpPr>
        <p:spPr>
          <a:xfrm rot="5400000" flipH="1" flipV="1">
            <a:off x="6940802" y="585689"/>
            <a:ext cx="480701" cy="1065232"/>
          </a:xfrm>
          <a:prstGeom prst="bentConnector2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830" name="Elbow Connector 829"/>
          <p:cNvCxnSpPr>
            <a:stCxn id="735" idx="0"/>
            <a:endCxn id="822" idx="0"/>
          </p:cNvCxnSpPr>
          <p:nvPr/>
        </p:nvCxnSpPr>
        <p:spPr>
          <a:xfrm rot="16200000" flipH="1">
            <a:off x="5085557" y="-204296"/>
            <a:ext cx="6350" cy="3113503"/>
          </a:xfrm>
          <a:prstGeom prst="bentConnector3">
            <a:avLst>
              <a:gd name="adj1" fmla="val -3600000"/>
            </a:avLst>
          </a:prstGeom>
          <a:ln>
            <a:solidFill>
              <a:schemeClr val="accent6">
                <a:lumMod val="50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4" name="Straight Arrow Connector 873"/>
          <p:cNvCxnSpPr>
            <a:stCxn id="853" idx="4"/>
            <a:endCxn id="848" idx="0"/>
          </p:cNvCxnSpPr>
          <p:nvPr/>
        </p:nvCxnSpPr>
        <p:spPr>
          <a:xfrm flipH="1">
            <a:off x="7699696" y="910374"/>
            <a:ext cx="4628" cy="45160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876" name="Elbow Connector 875"/>
          <p:cNvCxnSpPr>
            <a:stCxn id="847" idx="0"/>
            <a:endCxn id="849" idx="0"/>
          </p:cNvCxnSpPr>
          <p:nvPr/>
        </p:nvCxnSpPr>
        <p:spPr>
          <a:xfrm rot="5400000" flipH="1" flipV="1">
            <a:off x="7697497" y="832760"/>
            <a:ext cx="6651" cy="1051793"/>
          </a:xfrm>
          <a:prstGeom prst="bentConnector3">
            <a:avLst>
              <a:gd name="adj1" fmla="val 3537077"/>
            </a:avLst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885" name="TextBox 884"/>
          <p:cNvSpPr txBox="1"/>
          <p:nvPr/>
        </p:nvSpPr>
        <p:spPr>
          <a:xfrm>
            <a:off x="5790460" y="3758043"/>
            <a:ext cx="664775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V_par</a:t>
            </a:r>
            <a:endParaRPr lang="en-US" sz="1400" dirty="0" smtClean="0"/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(sum)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886" name="TextBox 885"/>
          <p:cNvSpPr txBox="1"/>
          <p:nvPr/>
        </p:nvSpPr>
        <p:spPr>
          <a:xfrm>
            <a:off x="5797243" y="5527396"/>
            <a:ext cx="664775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V_ha</a:t>
            </a:r>
            <a:endParaRPr lang="en-US" sz="1400" dirty="0" smtClean="0"/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total</a:t>
            </a:r>
          </a:p>
        </p:txBody>
      </p:sp>
      <p:cxnSp>
        <p:nvCxnSpPr>
          <p:cNvPr id="887" name="Straight Arrow Connector 886"/>
          <p:cNvCxnSpPr>
            <a:stCxn id="885" idx="2"/>
            <a:endCxn id="886" idx="0"/>
          </p:cNvCxnSpPr>
          <p:nvPr/>
        </p:nvCxnSpPr>
        <p:spPr>
          <a:xfrm>
            <a:off x="6122848" y="4435151"/>
            <a:ext cx="6783" cy="1092245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8" name="TextBox 887"/>
          <p:cNvSpPr txBox="1"/>
          <p:nvPr/>
        </p:nvSpPr>
        <p:spPr>
          <a:xfrm>
            <a:off x="6340493" y="3756803"/>
            <a:ext cx="738225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Vu_par</a:t>
            </a:r>
            <a:endParaRPr lang="en-US" sz="1400" dirty="0" smtClean="0"/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(sum)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889" name="TextBox 888"/>
          <p:cNvSpPr txBox="1"/>
          <p:nvPr/>
        </p:nvSpPr>
        <p:spPr>
          <a:xfrm>
            <a:off x="6347276" y="5526156"/>
            <a:ext cx="73144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Vu_ha</a:t>
            </a:r>
            <a:endParaRPr lang="en-US" sz="1400" dirty="0" smtClean="0"/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total</a:t>
            </a:r>
          </a:p>
        </p:txBody>
      </p:sp>
      <p:cxnSp>
        <p:nvCxnSpPr>
          <p:cNvPr id="890" name="Straight Arrow Connector 889"/>
          <p:cNvCxnSpPr>
            <a:stCxn id="888" idx="2"/>
            <a:endCxn id="889" idx="0"/>
          </p:cNvCxnSpPr>
          <p:nvPr/>
        </p:nvCxnSpPr>
        <p:spPr>
          <a:xfrm>
            <a:off x="6709606" y="4433911"/>
            <a:ext cx="3391" cy="1092245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4" name="Straight Arrow Connector 893"/>
          <p:cNvCxnSpPr>
            <a:stCxn id="774" idx="2"/>
          </p:cNvCxnSpPr>
          <p:nvPr/>
        </p:nvCxnSpPr>
        <p:spPr>
          <a:xfrm flipH="1">
            <a:off x="4571997" y="3214665"/>
            <a:ext cx="3852" cy="514693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7" name="Rectangle 896"/>
          <p:cNvSpPr/>
          <p:nvPr/>
        </p:nvSpPr>
        <p:spPr>
          <a:xfrm>
            <a:off x="5879905" y="1714848"/>
            <a:ext cx="499450" cy="1537175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8" name="Rectangle 897"/>
          <p:cNvSpPr/>
          <p:nvPr/>
        </p:nvSpPr>
        <p:spPr>
          <a:xfrm>
            <a:off x="6413951" y="1710572"/>
            <a:ext cx="499450" cy="1537175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99" name="Straight Arrow Connector 898"/>
          <p:cNvCxnSpPr/>
          <p:nvPr/>
        </p:nvCxnSpPr>
        <p:spPr>
          <a:xfrm flipH="1">
            <a:off x="6115433" y="3247747"/>
            <a:ext cx="0" cy="468000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0" name="Straight Arrow Connector 899"/>
          <p:cNvCxnSpPr/>
          <p:nvPr/>
        </p:nvCxnSpPr>
        <p:spPr>
          <a:xfrm flipH="1">
            <a:off x="6641194" y="3238412"/>
            <a:ext cx="0" cy="468000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1" name="TextBox 900"/>
          <p:cNvSpPr txBox="1"/>
          <p:nvPr/>
        </p:nvSpPr>
        <p:spPr>
          <a:xfrm>
            <a:off x="8985613" y="1361981"/>
            <a:ext cx="495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</a:t>
            </a:r>
            <a:r>
              <a:rPr lang="en-US" sz="1400" baseline="-25000" dirty="0" err="1" smtClean="0"/>
              <a:t>catA</a:t>
            </a:r>
            <a:endParaRPr lang="en-US" sz="1400" baseline="-25000" dirty="0"/>
          </a:p>
        </p:txBody>
      </p:sp>
      <p:sp>
        <p:nvSpPr>
          <p:cNvPr id="902" name="TextBox 901"/>
          <p:cNvSpPr txBox="1"/>
          <p:nvPr/>
        </p:nvSpPr>
        <p:spPr>
          <a:xfrm>
            <a:off x="9514007" y="1361981"/>
            <a:ext cx="495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</a:t>
            </a:r>
            <a:r>
              <a:rPr lang="en-US" sz="1400" baseline="-25000" dirty="0" err="1" smtClean="0"/>
              <a:t>catB</a:t>
            </a:r>
            <a:endParaRPr lang="en-US" sz="1400" baseline="-25000" dirty="0"/>
          </a:p>
        </p:txBody>
      </p:sp>
      <p:sp>
        <p:nvSpPr>
          <p:cNvPr id="903" name="TextBox 902"/>
          <p:cNvSpPr txBox="1"/>
          <p:nvPr/>
        </p:nvSpPr>
        <p:spPr>
          <a:xfrm>
            <a:off x="10030922" y="1360766"/>
            <a:ext cx="495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</a:t>
            </a:r>
            <a:r>
              <a:rPr lang="en-US" sz="1400" baseline="-25000" dirty="0" err="1" smtClean="0"/>
              <a:t>catC</a:t>
            </a:r>
            <a:endParaRPr lang="en-US" sz="1400" baseline="-25000" dirty="0"/>
          </a:p>
        </p:txBody>
      </p:sp>
      <p:sp>
        <p:nvSpPr>
          <p:cNvPr id="904" name="TextBox 903"/>
          <p:cNvSpPr txBox="1"/>
          <p:nvPr/>
        </p:nvSpPr>
        <p:spPr>
          <a:xfrm>
            <a:off x="10549299" y="1361981"/>
            <a:ext cx="495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</a:t>
            </a:r>
            <a:r>
              <a:rPr lang="en-US" sz="1400" baseline="-25000" dirty="0" err="1" smtClean="0"/>
              <a:t>bic</a:t>
            </a:r>
            <a:endParaRPr lang="en-US" sz="1400" baseline="-25000" dirty="0"/>
          </a:p>
        </p:txBody>
      </p:sp>
      <p:sp>
        <p:nvSpPr>
          <p:cNvPr id="905" name="TextBox 904"/>
          <p:cNvSpPr txBox="1"/>
          <p:nvPr/>
        </p:nvSpPr>
        <p:spPr>
          <a:xfrm>
            <a:off x="8462219" y="1337341"/>
            <a:ext cx="495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d</a:t>
            </a:r>
            <a:r>
              <a:rPr lang="en-US" sz="1400" baseline="-25000" dirty="0" err="1" smtClean="0"/>
              <a:t>hi</a:t>
            </a:r>
            <a:endParaRPr lang="en-US" sz="1400" baseline="-25000" dirty="0"/>
          </a:p>
        </p:txBody>
      </p:sp>
      <p:sp>
        <p:nvSpPr>
          <p:cNvPr id="907" name="TextBox 906"/>
          <p:cNvSpPr txBox="1"/>
          <p:nvPr/>
        </p:nvSpPr>
        <p:spPr>
          <a:xfrm>
            <a:off x="403395" y="677209"/>
            <a:ext cx="3013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hi</a:t>
            </a:r>
            <a:endParaRPr lang="en-US" sz="1200" dirty="0"/>
          </a:p>
        </p:txBody>
      </p:sp>
      <p:cxnSp>
        <p:nvCxnSpPr>
          <p:cNvPr id="910" name="Elbow Connector 909"/>
          <p:cNvCxnSpPr>
            <a:stCxn id="733" idx="0"/>
          </p:cNvCxnSpPr>
          <p:nvPr/>
        </p:nvCxnSpPr>
        <p:spPr>
          <a:xfrm rot="5400000" flipH="1" flipV="1">
            <a:off x="5595715" y="-1771296"/>
            <a:ext cx="518164" cy="5722988"/>
          </a:xfrm>
          <a:prstGeom prst="bentConnector3">
            <a:avLst>
              <a:gd name="adj1" fmla="val 174598"/>
            </a:avLst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923" name="TextBox 922"/>
          <p:cNvSpPr txBox="1"/>
          <p:nvPr/>
        </p:nvSpPr>
        <p:spPr>
          <a:xfrm>
            <a:off x="9010181" y="-17288"/>
            <a:ext cx="20343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calculadas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924" name="Rectangle 923"/>
          <p:cNvSpPr/>
          <p:nvPr/>
        </p:nvSpPr>
        <p:spPr>
          <a:xfrm>
            <a:off x="11089621" y="-4436"/>
            <a:ext cx="1192543" cy="3287435"/>
          </a:xfrm>
          <a:prstGeom prst="rect">
            <a:avLst/>
          </a:prstGeom>
          <a:solidFill>
            <a:schemeClr val="accent1">
              <a:lumMod val="40000"/>
              <a:lumOff val="60000"/>
              <a:alpha val="32941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5" name="TextBox 924"/>
          <p:cNvSpPr txBox="1"/>
          <p:nvPr/>
        </p:nvSpPr>
        <p:spPr>
          <a:xfrm>
            <a:off x="11089621" y="-13372"/>
            <a:ext cx="10545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estimadas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926" name="TextBox 925"/>
          <p:cNvSpPr txBox="1"/>
          <p:nvPr/>
        </p:nvSpPr>
        <p:spPr>
          <a:xfrm>
            <a:off x="8906113" y="5544707"/>
            <a:ext cx="67547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</a:t>
            </a:r>
            <a:r>
              <a:rPr lang="en-US" sz="1400" baseline="-25000" dirty="0" err="1" smtClean="0"/>
              <a:t>catA_ha</a:t>
            </a:r>
            <a:endParaRPr lang="en-US" sz="1400" baseline="-25000" dirty="0" smtClean="0"/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total</a:t>
            </a:r>
          </a:p>
        </p:txBody>
      </p:sp>
      <p:cxnSp>
        <p:nvCxnSpPr>
          <p:cNvPr id="927" name="Straight Arrow Connector 926"/>
          <p:cNvCxnSpPr>
            <a:endCxn id="926" idx="0"/>
          </p:cNvCxnSpPr>
          <p:nvPr/>
        </p:nvCxnSpPr>
        <p:spPr>
          <a:xfrm flipH="1">
            <a:off x="9243849" y="4452462"/>
            <a:ext cx="5536" cy="1092245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8" name="TextBox 927"/>
          <p:cNvSpPr txBox="1"/>
          <p:nvPr/>
        </p:nvSpPr>
        <p:spPr>
          <a:xfrm>
            <a:off x="9467026" y="3774114"/>
            <a:ext cx="66462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</a:t>
            </a:r>
            <a:r>
              <a:rPr lang="en-US" sz="1400" baseline="-25000" dirty="0" err="1" smtClean="0"/>
              <a:t>catB</a:t>
            </a:r>
            <a:endParaRPr lang="en-US" sz="1400" baseline="-25000" dirty="0"/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(sum)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929" name="TextBox 928"/>
          <p:cNvSpPr txBox="1"/>
          <p:nvPr/>
        </p:nvSpPr>
        <p:spPr>
          <a:xfrm>
            <a:off x="9439042" y="5543467"/>
            <a:ext cx="683727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</a:t>
            </a:r>
            <a:r>
              <a:rPr lang="en-US" sz="1400" baseline="-25000" dirty="0" err="1" smtClean="0"/>
              <a:t>catB_ha</a:t>
            </a:r>
            <a:endParaRPr lang="en-US" sz="1400" baseline="-25000" dirty="0"/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total</a:t>
            </a:r>
          </a:p>
        </p:txBody>
      </p:sp>
      <p:cxnSp>
        <p:nvCxnSpPr>
          <p:cNvPr id="930" name="Straight Arrow Connector 929"/>
          <p:cNvCxnSpPr>
            <a:stCxn id="928" idx="2"/>
            <a:endCxn id="929" idx="0"/>
          </p:cNvCxnSpPr>
          <p:nvPr/>
        </p:nvCxnSpPr>
        <p:spPr>
          <a:xfrm flipH="1">
            <a:off x="9780906" y="4451222"/>
            <a:ext cx="18431" cy="1092245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1" name="Rectangle 930"/>
          <p:cNvSpPr/>
          <p:nvPr/>
        </p:nvSpPr>
        <p:spPr>
          <a:xfrm>
            <a:off x="8998345" y="1732326"/>
            <a:ext cx="482492" cy="1488492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2" name="Rectangle 931"/>
          <p:cNvSpPr/>
          <p:nvPr/>
        </p:nvSpPr>
        <p:spPr>
          <a:xfrm>
            <a:off x="9520720" y="1727883"/>
            <a:ext cx="482400" cy="149536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33" name="Straight Arrow Connector 932"/>
          <p:cNvCxnSpPr/>
          <p:nvPr/>
        </p:nvCxnSpPr>
        <p:spPr>
          <a:xfrm flipH="1">
            <a:off x="9241966" y="3265058"/>
            <a:ext cx="0" cy="468000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4" name="Straight Arrow Connector 933"/>
          <p:cNvCxnSpPr/>
          <p:nvPr/>
        </p:nvCxnSpPr>
        <p:spPr>
          <a:xfrm flipH="1">
            <a:off x="9767727" y="3255723"/>
            <a:ext cx="0" cy="468000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5" name="TextBox 934"/>
          <p:cNvSpPr txBox="1"/>
          <p:nvPr/>
        </p:nvSpPr>
        <p:spPr>
          <a:xfrm>
            <a:off x="8906114" y="3777299"/>
            <a:ext cx="678494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/>
              <a:t>v</a:t>
            </a:r>
            <a:r>
              <a:rPr lang="en-US" sz="1400" baseline="-25000" dirty="0" err="1"/>
              <a:t>catA</a:t>
            </a:r>
            <a:endParaRPr lang="en-US" sz="1400" baseline="-25000" dirty="0"/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(sum)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936" name="TextBox 935"/>
          <p:cNvSpPr txBox="1"/>
          <p:nvPr/>
        </p:nvSpPr>
        <p:spPr>
          <a:xfrm>
            <a:off x="9996810" y="5541007"/>
            <a:ext cx="664775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</a:t>
            </a:r>
            <a:r>
              <a:rPr lang="en-US" sz="1400" baseline="-25000" dirty="0" err="1" smtClean="0"/>
              <a:t>catC_ha</a:t>
            </a:r>
            <a:endParaRPr lang="en-US" sz="1400" baseline="-25000" dirty="0"/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total</a:t>
            </a:r>
          </a:p>
        </p:txBody>
      </p:sp>
      <p:cxnSp>
        <p:nvCxnSpPr>
          <p:cNvPr id="937" name="Straight Arrow Connector 936"/>
          <p:cNvCxnSpPr>
            <a:endCxn id="936" idx="0"/>
          </p:cNvCxnSpPr>
          <p:nvPr/>
        </p:nvCxnSpPr>
        <p:spPr>
          <a:xfrm>
            <a:off x="10322415" y="4448762"/>
            <a:ext cx="6783" cy="1092245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8" name="TextBox 937"/>
          <p:cNvSpPr txBox="1"/>
          <p:nvPr/>
        </p:nvSpPr>
        <p:spPr>
          <a:xfrm>
            <a:off x="10532246" y="3770414"/>
            <a:ext cx="65132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</a:t>
            </a:r>
            <a:r>
              <a:rPr lang="en-US" sz="1400" baseline="-25000" dirty="0" err="1" smtClean="0"/>
              <a:t>bic</a:t>
            </a:r>
            <a:endParaRPr lang="en-US" sz="1400" baseline="-25000" dirty="0"/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(sum)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939" name="TextBox 938"/>
          <p:cNvSpPr txBox="1"/>
          <p:nvPr/>
        </p:nvSpPr>
        <p:spPr>
          <a:xfrm>
            <a:off x="10507768" y="5539767"/>
            <a:ext cx="664835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</a:t>
            </a:r>
            <a:r>
              <a:rPr lang="en-US" sz="1400" baseline="-25000" dirty="0" err="1" smtClean="0"/>
              <a:t>bic_ha</a:t>
            </a:r>
            <a:endParaRPr lang="en-US" sz="1400" baseline="-25000" dirty="0"/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total</a:t>
            </a:r>
          </a:p>
        </p:txBody>
      </p:sp>
      <p:cxnSp>
        <p:nvCxnSpPr>
          <p:cNvPr id="940" name="Straight Arrow Connector 939"/>
          <p:cNvCxnSpPr>
            <a:stCxn id="938" idx="2"/>
            <a:endCxn id="939" idx="0"/>
          </p:cNvCxnSpPr>
          <p:nvPr/>
        </p:nvCxnSpPr>
        <p:spPr>
          <a:xfrm flipH="1">
            <a:off x="10840186" y="4447522"/>
            <a:ext cx="17721" cy="1092245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1" name="Rectangle 940"/>
          <p:cNvSpPr/>
          <p:nvPr/>
        </p:nvSpPr>
        <p:spPr>
          <a:xfrm>
            <a:off x="10047906" y="1728626"/>
            <a:ext cx="482400" cy="1502943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2" name="Rectangle 941"/>
          <p:cNvSpPr/>
          <p:nvPr/>
        </p:nvSpPr>
        <p:spPr>
          <a:xfrm>
            <a:off x="10569613" y="1724184"/>
            <a:ext cx="481945" cy="1499060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43" name="Straight Arrow Connector 942"/>
          <p:cNvCxnSpPr/>
          <p:nvPr/>
        </p:nvCxnSpPr>
        <p:spPr>
          <a:xfrm flipH="1">
            <a:off x="10307185" y="3261358"/>
            <a:ext cx="0" cy="468000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4" name="Straight Arrow Connector 943"/>
          <p:cNvCxnSpPr/>
          <p:nvPr/>
        </p:nvCxnSpPr>
        <p:spPr>
          <a:xfrm flipH="1">
            <a:off x="10832946" y="3252023"/>
            <a:ext cx="0" cy="468000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5" name="TextBox 944"/>
          <p:cNvSpPr txBox="1"/>
          <p:nvPr/>
        </p:nvSpPr>
        <p:spPr>
          <a:xfrm>
            <a:off x="9971332" y="3773599"/>
            <a:ext cx="664775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</a:t>
            </a:r>
            <a:r>
              <a:rPr lang="en-US" sz="1400" baseline="-25000" dirty="0" err="1" smtClean="0"/>
              <a:t>catC</a:t>
            </a:r>
            <a:endParaRPr lang="en-US" sz="1400" baseline="-25000" dirty="0"/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(sum)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957" name="TextBox 956"/>
          <p:cNvSpPr txBox="1"/>
          <p:nvPr/>
        </p:nvSpPr>
        <p:spPr>
          <a:xfrm>
            <a:off x="11077551" y="1342930"/>
            <a:ext cx="495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w</a:t>
            </a:r>
            <a:r>
              <a:rPr lang="en-US" sz="1400" baseline="-25000" dirty="0" err="1"/>
              <a:t>i</a:t>
            </a:r>
            <a:endParaRPr lang="en-US" sz="1400" baseline="-25000" dirty="0"/>
          </a:p>
        </p:txBody>
      </p:sp>
      <p:sp>
        <p:nvSpPr>
          <p:cNvPr id="958" name="Oval 957"/>
          <p:cNvSpPr/>
          <p:nvPr/>
        </p:nvSpPr>
        <p:spPr>
          <a:xfrm>
            <a:off x="11281201" y="835031"/>
            <a:ext cx="72000" cy="70890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9" name="Rectangle 958"/>
          <p:cNvSpPr/>
          <p:nvPr/>
        </p:nvSpPr>
        <p:spPr>
          <a:xfrm>
            <a:off x="107576" y="3489148"/>
            <a:ext cx="11999075" cy="1339668"/>
          </a:xfrm>
          <a:prstGeom prst="rect">
            <a:avLst/>
          </a:prstGeom>
          <a:noFill/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0" name="Rectangle 959"/>
          <p:cNvSpPr/>
          <p:nvPr/>
        </p:nvSpPr>
        <p:spPr>
          <a:xfrm>
            <a:off x="96462" y="5183211"/>
            <a:ext cx="11999075" cy="1532905"/>
          </a:xfrm>
          <a:prstGeom prst="rect">
            <a:avLst/>
          </a:prstGeom>
          <a:noFill/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1" name="Rectangle 960"/>
          <p:cNvSpPr/>
          <p:nvPr/>
        </p:nvSpPr>
        <p:spPr>
          <a:xfrm>
            <a:off x="113662" y="1203228"/>
            <a:ext cx="11999075" cy="2031977"/>
          </a:xfrm>
          <a:prstGeom prst="rect">
            <a:avLst/>
          </a:prstGeom>
          <a:noFill/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75" name="Elbow Connector 974"/>
          <p:cNvCxnSpPr>
            <a:stCxn id="958" idx="0"/>
            <a:endCxn id="733" idx="0"/>
          </p:cNvCxnSpPr>
          <p:nvPr/>
        </p:nvCxnSpPr>
        <p:spPr>
          <a:xfrm rot="16200000" flipH="1" flipV="1">
            <a:off x="6898127" y="-3069794"/>
            <a:ext cx="514249" cy="8323898"/>
          </a:xfrm>
          <a:prstGeom prst="bentConnector3">
            <a:avLst>
              <a:gd name="adj1" fmla="val -44453"/>
            </a:avLst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6" name="Elbow Connector 975"/>
          <p:cNvCxnSpPr>
            <a:stCxn id="958" idx="0"/>
            <a:endCxn id="735" idx="0"/>
          </p:cNvCxnSpPr>
          <p:nvPr/>
        </p:nvCxnSpPr>
        <p:spPr>
          <a:xfrm rot="16200000" flipH="1" flipV="1">
            <a:off x="7167466" y="-2800455"/>
            <a:ext cx="514249" cy="7785220"/>
          </a:xfrm>
          <a:prstGeom prst="bentConnector3">
            <a:avLst>
              <a:gd name="adj1" fmla="val -44453"/>
            </a:avLst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1" name="Straight Arrow Connector 980"/>
          <p:cNvCxnSpPr>
            <a:stCxn id="958" idx="4"/>
            <a:endCxn id="957" idx="0"/>
          </p:cNvCxnSpPr>
          <p:nvPr/>
        </p:nvCxnSpPr>
        <p:spPr>
          <a:xfrm>
            <a:off x="11317201" y="905921"/>
            <a:ext cx="7962" cy="437009"/>
          </a:xfrm>
          <a:prstGeom prst="straightConnector1">
            <a:avLst/>
          </a:prstGeom>
          <a:ln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2" name="Rectangle 981"/>
          <p:cNvSpPr/>
          <p:nvPr/>
        </p:nvSpPr>
        <p:spPr>
          <a:xfrm>
            <a:off x="11090830" y="1720614"/>
            <a:ext cx="481945" cy="1510956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4" name="TextBox 983"/>
          <p:cNvSpPr txBox="1"/>
          <p:nvPr/>
        </p:nvSpPr>
        <p:spPr>
          <a:xfrm>
            <a:off x="11093140" y="3762233"/>
            <a:ext cx="65132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Wi</a:t>
            </a:r>
            <a:endParaRPr lang="en-US" sz="1400" baseline="-25000" dirty="0"/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(sum)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985" name="TextBox 984"/>
          <p:cNvSpPr txBox="1"/>
          <p:nvPr/>
        </p:nvSpPr>
        <p:spPr>
          <a:xfrm>
            <a:off x="11068662" y="5531586"/>
            <a:ext cx="664835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Wi</a:t>
            </a:r>
            <a:r>
              <a:rPr lang="en-US" sz="1400" baseline="-25000" dirty="0" err="1" smtClean="0"/>
              <a:t>_ha</a:t>
            </a:r>
            <a:endParaRPr lang="en-US" sz="1400" baseline="-25000" dirty="0"/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total</a:t>
            </a:r>
          </a:p>
        </p:txBody>
      </p:sp>
      <p:cxnSp>
        <p:nvCxnSpPr>
          <p:cNvPr id="986" name="Straight Arrow Connector 985"/>
          <p:cNvCxnSpPr>
            <a:stCxn id="984" idx="2"/>
            <a:endCxn id="985" idx="0"/>
          </p:cNvCxnSpPr>
          <p:nvPr/>
        </p:nvCxnSpPr>
        <p:spPr>
          <a:xfrm flipH="1">
            <a:off x="11401080" y="4439341"/>
            <a:ext cx="17721" cy="1092245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7" name="Straight Arrow Connector 986"/>
          <p:cNvCxnSpPr/>
          <p:nvPr/>
        </p:nvCxnSpPr>
        <p:spPr>
          <a:xfrm flipH="1">
            <a:off x="11353201" y="3261358"/>
            <a:ext cx="0" cy="468000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7" name="TextBox 996"/>
          <p:cNvSpPr txBox="1"/>
          <p:nvPr/>
        </p:nvSpPr>
        <p:spPr>
          <a:xfrm>
            <a:off x="978385" y="6119088"/>
            <a:ext cx="658918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dg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total</a:t>
            </a:r>
          </a:p>
        </p:txBody>
      </p:sp>
      <p:sp>
        <p:nvSpPr>
          <p:cNvPr id="1014" name="Oval 1013"/>
          <p:cNvSpPr/>
          <p:nvPr/>
        </p:nvSpPr>
        <p:spPr>
          <a:xfrm>
            <a:off x="2056219" y="6480921"/>
            <a:ext cx="72000" cy="72000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16" name="Elbow Connector 1015"/>
          <p:cNvCxnSpPr>
            <a:stCxn id="783" idx="2"/>
            <a:endCxn id="777" idx="2"/>
          </p:cNvCxnSpPr>
          <p:nvPr/>
        </p:nvCxnSpPr>
        <p:spPr>
          <a:xfrm rot="5400000">
            <a:off x="3337642" y="4947916"/>
            <a:ext cx="869" cy="2481408"/>
          </a:xfrm>
          <a:prstGeom prst="bentConnector3">
            <a:avLst>
              <a:gd name="adj1" fmla="val 38097699"/>
            </a:avLst>
          </a:prstGeom>
          <a:ln>
            <a:solidFill>
              <a:schemeClr val="accent4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3" name="Straight Connector 1022"/>
          <p:cNvCxnSpPr/>
          <p:nvPr/>
        </p:nvCxnSpPr>
        <p:spPr>
          <a:xfrm flipH="1" flipV="1">
            <a:off x="1637303" y="6520337"/>
            <a:ext cx="418916" cy="0"/>
          </a:xfrm>
          <a:prstGeom prst="line">
            <a:avLst/>
          </a:prstGeom>
          <a:ln>
            <a:solidFill>
              <a:schemeClr val="accent4">
                <a:lumMod val="75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5" name="TextBox 1024"/>
          <p:cNvSpPr txBox="1"/>
          <p:nvPr/>
        </p:nvSpPr>
        <p:spPr>
          <a:xfrm>
            <a:off x="5114210" y="5527268"/>
            <a:ext cx="664556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S</a:t>
            </a:r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total 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cxnSp>
        <p:nvCxnSpPr>
          <p:cNvPr id="1027" name="Elbow Connector 1026"/>
          <p:cNvCxnSpPr>
            <a:stCxn id="760" idx="2"/>
            <a:endCxn id="1025" idx="2"/>
          </p:cNvCxnSpPr>
          <p:nvPr/>
        </p:nvCxnSpPr>
        <p:spPr>
          <a:xfrm rot="16200000" flipH="1">
            <a:off x="4485334" y="5243221"/>
            <a:ext cx="16671" cy="1905638"/>
          </a:xfrm>
          <a:prstGeom prst="bentConnector3">
            <a:avLst>
              <a:gd name="adj1" fmla="val 2699220"/>
            </a:avLst>
          </a:prstGeom>
          <a:ln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1" name="TextBox 850"/>
          <p:cNvSpPr txBox="1"/>
          <p:nvPr/>
        </p:nvSpPr>
        <p:spPr>
          <a:xfrm>
            <a:off x="165431" y="5746"/>
            <a:ext cx="14089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>
                <a:solidFill>
                  <a:schemeClr val="accent4">
                    <a:lumMod val="75000"/>
                  </a:schemeClr>
                </a:solidFill>
              </a:rPr>
              <a:t>Situação</a:t>
            </a:r>
            <a:r>
              <a:rPr lang="en-US" b="1" dirty="0" smtClean="0">
                <a:solidFill>
                  <a:schemeClr val="accent4">
                    <a:lumMod val="75000"/>
                  </a:schemeClr>
                </a:solidFill>
              </a:rPr>
              <a:t> A </a:t>
            </a:r>
            <a:endParaRPr lang="en-US" b="1" dirty="0">
              <a:solidFill>
                <a:schemeClr val="accent4">
                  <a:lumMod val="75000"/>
                </a:schemeClr>
              </a:solidFill>
            </a:endParaRPr>
          </a:p>
        </p:txBody>
      </p:sp>
      <p:cxnSp>
        <p:nvCxnSpPr>
          <p:cNvPr id="742" name="Elbow Connector 741"/>
          <p:cNvCxnSpPr>
            <a:stCxn id="735" idx="0"/>
            <a:endCxn id="905" idx="0"/>
          </p:cNvCxnSpPr>
          <p:nvPr/>
        </p:nvCxnSpPr>
        <p:spPr>
          <a:xfrm rot="5400000" flipH="1" flipV="1">
            <a:off x="6114937" y="-1245614"/>
            <a:ext cx="11939" cy="5177850"/>
          </a:xfrm>
          <a:prstGeom prst="bentConnector3">
            <a:avLst>
              <a:gd name="adj1" fmla="val 7605754"/>
            </a:avLst>
          </a:prstGeom>
          <a:ln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77003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" name="Rectangle 921"/>
          <p:cNvSpPr/>
          <p:nvPr/>
        </p:nvSpPr>
        <p:spPr>
          <a:xfrm>
            <a:off x="9010181" y="-8001"/>
            <a:ext cx="2044217" cy="3277502"/>
          </a:xfrm>
          <a:prstGeom prst="rect">
            <a:avLst/>
          </a:prstGeom>
          <a:solidFill>
            <a:schemeClr val="accent2">
              <a:lumMod val="40000"/>
              <a:lumOff val="60000"/>
              <a:alpha val="32941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5" name="Rectangle 784"/>
          <p:cNvSpPr/>
          <p:nvPr/>
        </p:nvSpPr>
        <p:spPr>
          <a:xfrm>
            <a:off x="3803855" y="1"/>
            <a:ext cx="1019282" cy="3265058"/>
          </a:xfrm>
          <a:prstGeom prst="rect">
            <a:avLst/>
          </a:prstGeom>
          <a:solidFill>
            <a:schemeClr val="accent2">
              <a:lumMod val="40000"/>
              <a:lumOff val="60000"/>
              <a:alpha val="32941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1" name="Rectangle 790"/>
          <p:cNvSpPr/>
          <p:nvPr/>
        </p:nvSpPr>
        <p:spPr>
          <a:xfrm>
            <a:off x="4823416" y="1"/>
            <a:ext cx="4176000" cy="3282998"/>
          </a:xfrm>
          <a:prstGeom prst="rect">
            <a:avLst/>
          </a:prstGeom>
          <a:solidFill>
            <a:schemeClr val="accent1">
              <a:lumMod val="40000"/>
              <a:lumOff val="60000"/>
              <a:alpha val="32941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8" name="Rectangle 737"/>
          <p:cNvSpPr/>
          <p:nvPr/>
        </p:nvSpPr>
        <p:spPr>
          <a:xfrm>
            <a:off x="1740856" y="-29589"/>
            <a:ext cx="2051313" cy="3294647"/>
          </a:xfrm>
          <a:prstGeom prst="rect">
            <a:avLst/>
          </a:prstGeom>
          <a:solidFill>
            <a:schemeClr val="accent6">
              <a:lumMod val="20000"/>
              <a:lumOff val="80000"/>
              <a:alpha val="32941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752" name="Table 751"/>
          <p:cNvGraphicFramePr>
            <a:graphicFrameLocks noGrp="1"/>
          </p:cNvGraphicFramePr>
          <p:nvPr/>
        </p:nvGraphicFramePr>
        <p:xfrm>
          <a:off x="1720151" y="1340135"/>
          <a:ext cx="10386500" cy="191408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9325">
                  <a:extLst>
                    <a:ext uri="{9D8B030D-6E8A-4147-A177-3AD203B41FA5}">
                      <a16:colId xmlns:a16="http://schemas.microsoft.com/office/drawing/2014/main" val="2068803942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3712423837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1627681281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2497327107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1012925829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1875338328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2587679066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1549722816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2178830647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380256264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478178133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3168003531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303764281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41446033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3768506809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2989274162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2069128373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373094942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3766768869"/>
                    </a:ext>
                  </a:extLst>
                </a:gridCol>
                <a:gridCol w="519325">
                  <a:extLst>
                    <a:ext uri="{9D8B030D-6E8A-4147-A177-3AD203B41FA5}">
                      <a16:colId xmlns:a16="http://schemas.microsoft.com/office/drawing/2014/main" val="3647164932"/>
                    </a:ext>
                  </a:extLst>
                </a:gridCol>
              </a:tblGrid>
              <a:tr h="364081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39524996"/>
                  </a:ext>
                </a:extLst>
              </a:tr>
              <a:tr h="258054"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7343583"/>
                  </a:ext>
                </a:extLst>
              </a:tr>
              <a:tr h="258054"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3946495"/>
                  </a:ext>
                </a:extLst>
              </a:tr>
              <a:tr h="258054"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1185812"/>
                  </a:ext>
                </a:extLst>
              </a:tr>
              <a:tr h="258054"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6971102"/>
                  </a:ext>
                </a:extLst>
              </a:tr>
              <a:tr h="258054"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929466"/>
                  </a:ext>
                </a:extLst>
              </a:tr>
              <a:tr h="258054"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800" dirty="0"/>
                    </a:p>
                  </a:txBody>
                  <a:tcP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802438"/>
                  </a:ext>
                </a:extLst>
              </a:tr>
            </a:tbl>
          </a:graphicData>
        </a:graphic>
      </p:graphicFrame>
      <p:grpSp>
        <p:nvGrpSpPr>
          <p:cNvPr id="730" name="Group 729"/>
          <p:cNvGrpSpPr/>
          <p:nvPr/>
        </p:nvGrpSpPr>
        <p:grpSpPr>
          <a:xfrm>
            <a:off x="-80649" y="1832691"/>
            <a:ext cx="1735975" cy="1128046"/>
            <a:chOff x="1089521" y="1103011"/>
            <a:chExt cx="1735975" cy="1128046"/>
          </a:xfrm>
        </p:grpSpPr>
        <p:grpSp>
          <p:nvGrpSpPr>
            <p:cNvPr id="11" name="Group 10"/>
            <p:cNvGrpSpPr/>
            <p:nvPr/>
          </p:nvGrpSpPr>
          <p:grpSpPr>
            <a:xfrm>
              <a:off x="1982322" y="1152144"/>
              <a:ext cx="843174" cy="1078913"/>
              <a:chOff x="-605687" y="251236"/>
              <a:chExt cx="1736655" cy="2117192"/>
            </a:xfrm>
          </p:grpSpPr>
          <p:pic>
            <p:nvPicPr>
              <p:cNvPr id="8" name="Picture 7" descr="pb_4.jpg"/>
              <p:cNvPicPr>
                <a:picLocks noChangeAspect="1"/>
              </p:cNvPicPr>
              <p:nvPr/>
            </p:nvPicPr>
            <p:blipFill>
              <a:blip r:embed="rId2" cstate="print">
                <a:clrChange>
                  <a:clrFrom>
                    <a:srgbClr val="FBFBFB"/>
                  </a:clrFrom>
                  <a:clrTo>
                    <a:srgbClr val="FBFBFB">
                      <a:alpha val="0"/>
                    </a:srgbClr>
                  </a:clrTo>
                </a:clrChange>
              </a:blip>
              <a:srcRect b="5651"/>
              <a:stretch>
                <a:fillRect/>
              </a:stretch>
            </p:blipFill>
            <p:spPr>
              <a:xfrm>
                <a:off x="-381808" y="251236"/>
                <a:ext cx="1388237" cy="1739563"/>
              </a:xfrm>
              <a:prstGeom prst="rect">
                <a:avLst/>
              </a:prstGeom>
            </p:spPr>
          </p:pic>
          <p:pic>
            <p:nvPicPr>
              <p:cNvPr id="9" name="Picture 8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-605687" y="1156586"/>
                <a:ext cx="1084668" cy="853764"/>
              </a:xfrm>
              <a:prstGeom prst="rect">
                <a:avLst/>
              </a:prstGeom>
            </p:spPr>
          </p:pic>
          <p:pic>
            <p:nvPicPr>
              <p:cNvPr id="7" name="Picture 6"/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83804" y="752796"/>
                <a:ext cx="947164" cy="1615632"/>
              </a:xfrm>
              <a:prstGeom prst="rect">
                <a:avLst/>
              </a:prstGeom>
            </p:spPr>
          </p:pic>
        </p:grpSp>
        <p:sp>
          <p:nvSpPr>
            <p:cNvPr id="10" name="TextBox 9"/>
            <p:cNvSpPr txBox="1"/>
            <p:nvPr/>
          </p:nvSpPr>
          <p:spPr>
            <a:xfrm>
              <a:off x="1089521" y="1103011"/>
              <a:ext cx="1364699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err="1" smtClean="0"/>
                <a:t>Árvores</a:t>
              </a:r>
              <a:r>
                <a:rPr lang="en-US" sz="1600" dirty="0" smtClean="0"/>
                <a:t>        </a:t>
              </a:r>
              <a:r>
                <a:rPr lang="en-US" sz="1400" i="1" dirty="0" err="1" smtClean="0"/>
                <a:t>por</a:t>
              </a:r>
              <a:r>
                <a:rPr lang="en-US" sz="1400" i="1" dirty="0" smtClean="0"/>
                <a:t> </a:t>
              </a:r>
              <a:r>
                <a:rPr lang="en-US" sz="1400" i="1" dirty="0" err="1" smtClean="0"/>
                <a:t>espécie</a:t>
              </a:r>
              <a:endParaRPr lang="en-US" sz="1400" i="1" dirty="0"/>
            </a:p>
          </p:txBody>
        </p:sp>
      </p:grpSp>
      <p:grpSp>
        <p:nvGrpSpPr>
          <p:cNvPr id="731" name="Group 730"/>
          <p:cNvGrpSpPr/>
          <p:nvPr/>
        </p:nvGrpSpPr>
        <p:grpSpPr>
          <a:xfrm>
            <a:off x="-98666" y="3544495"/>
            <a:ext cx="1712442" cy="1101723"/>
            <a:chOff x="-189078" y="2396479"/>
            <a:chExt cx="1712442" cy="1101723"/>
          </a:xfrm>
        </p:grpSpPr>
        <p:grpSp>
          <p:nvGrpSpPr>
            <p:cNvPr id="2" name="Group 1"/>
            <p:cNvGrpSpPr/>
            <p:nvPr/>
          </p:nvGrpSpPr>
          <p:grpSpPr>
            <a:xfrm>
              <a:off x="240671" y="2396479"/>
              <a:ext cx="1282693" cy="1101723"/>
              <a:chOff x="7950586" y="164123"/>
              <a:chExt cx="1690849" cy="1290536"/>
            </a:xfrm>
          </p:grpSpPr>
          <p:pic>
            <p:nvPicPr>
              <p:cNvPr id="3" name="Picture 2"/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backgroundRemoval t="10000" b="90000" l="10000" r="9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412687" y="164123"/>
                <a:ext cx="724665" cy="1236103"/>
              </a:xfrm>
              <a:prstGeom prst="rect">
                <a:avLst/>
              </a:prstGeom>
            </p:spPr>
          </p:pic>
          <p:sp>
            <p:nvSpPr>
              <p:cNvPr id="4" name="Oval 3"/>
              <p:cNvSpPr/>
              <p:nvPr/>
            </p:nvSpPr>
            <p:spPr>
              <a:xfrm>
                <a:off x="8048711" y="1094592"/>
                <a:ext cx="1583683" cy="360067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" name="Picture 4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950586" y="630233"/>
                <a:ext cx="889966" cy="700509"/>
              </a:xfrm>
              <a:prstGeom prst="rect">
                <a:avLst/>
              </a:prstGeom>
            </p:spPr>
          </p:pic>
          <p:pic>
            <p:nvPicPr>
              <p:cNvPr id="6" name="Picture 5" descr="pb_4.jpg"/>
              <p:cNvPicPr>
                <a:picLocks noChangeAspect="1"/>
              </p:cNvPicPr>
              <p:nvPr/>
            </p:nvPicPr>
            <p:blipFill>
              <a:blip r:embed="rId2" cstate="print">
                <a:clrChange>
                  <a:clrFrom>
                    <a:srgbClr val="FBFBFB"/>
                  </a:clrFrom>
                  <a:clrTo>
                    <a:srgbClr val="FBFBFB">
                      <a:alpha val="0"/>
                    </a:srgbClr>
                  </a:clrTo>
                </a:clrChange>
              </a:blip>
              <a:srcRect b="5651"/>
              <a:stretch>
                <a:fillRect/>
              </a:stretch>
            </p:blipFill>
            <p:spPr>
              <a:xfrm>
                <a:off x="8711830" y="500281"/>
                <a:ext cx="929605" cy="895724"/>
              </a:xfrm>
              <a:prstGeom prst="rect">
                <a:avLst/>
              </a:prstGeom>
            </p:spPr>
          </p:pic>
        </p:grpSp>
        <p:sp>
          <p:nvSpPr>
            <p:cNvPr id="12" name="TextBox 11"/>
            <p:cNvSpPr txBox="1"/>
            <p:nvPr/>
          </p:nvSpPr>
          <p:spPr>
            <a:xfrm>
              <a:off x="-189078" y="2493958"/>
              <a:ext cx="111178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err="1" smtClean="0"/>
                <a:t>Parcela</a:t>
              </a:r>
              <a:endParaRPr lang="en-US" sz="1600" dirty="0"/>
            </a:p>
          </p:txBody>
        </p:sp>
      </p:grpSp>
      <p:grpSp>
        <p:nvGrpSpPr>
          <p:cNvPr id="1008" name="Group 1007"/>
          <p:cNvGrpSpPr/>
          <p:nvPr/>
        </p:nvGrpSpPr>
        <p:grpSpPr>
          <a:xfrm>
            <a:off x="66063" y="5280968"/>
            <a:ext cx="1364549" cy="1215638"/>
            <a:chOff x="66063" y="5280968"/>
            <a:chExt cx="1364549" cy="1215638"/>
          </a:xfrm>
        </p:grpSpPr>
        <p:grpSp>
          <p:nvGrpSpPr>
            <p:cNvPr id="14" name="Group 13"/>
            <p:cNvGrpSpPr/>
            <p:nvPr/>
          </p:nvGrpSpPr>
          <p:grpSpPr>
            <a:xfrm rot="226099">
              <a:off x="318101" y="5453287"/>
              <a:ext cx="1000066" cy="1043319"/>
              <a:chOff x="3087650" y="891856"/>
              <a:chExt cx="8721500" cy="5135436"/>
            </a:xfrm>
            <a:scene3d>
              <a:camera prst="isometricTopUp"/>
              <a:lightRig rig="threePt" dir="t"/>
            </a:scene3d>
          </p:grpSpPr>
          <p:grpSp>
            <p:nvGrpSpPr>
              <p:cNvPr id="15" name="Group 14"/>
              <p:cNvGrpSpPr/>
              <p:nvPr/>
            </p:nvGrpSpPr>
            <p:grpSpPr>
              <a:xfrm>
                <a:off x="3334214" y="1148575"/>
                <a:ext cx="8274205" cy="4706987"/>
                <a:chOff x="278279" y="3540136"/>
                <a:chExt cx="4418268" cy="3284741"/>
              </a:xfrm>
            </p:grpSpPr>
            <p:grpSp>
              <p:nvGrpSpPr>
                <p:cNvPr id="17" name="Group 16"/>
                <p:cNvGrpSpPr/>
                <p:nvPr/>
              </p:nvGrpSpPr>
              <p:grpSpPr>
                <a:xfrm rot="15662407">
                  <a:off x="-217837" y="4036252"/>
                  <a:ext cx="3263769" cy="2271537"/>
                  <a:chOff x="6568184" y="491604"/>
                  <a:chExt cx="3992506" cy="3043150"/>
                </a:xfrm>
              </p:grpSpPr>
              <p:grpSp>
                <p:nvGrpSpPr>
                  <p:cNvPr id="374" name="Group 373"/>
                  <p:cNvGrpSpPr/>
                  <p:nvPr/>
                </p:nvGrpSpPr>
                <p:grpSpPr>
                  <a:xfrm rot="17196955">
                    <a:off x="6201118" y="880035"/>
                    <a:ext cx="3006445" cy="2272313"/>
                    <a:chOff x="6746770" y="342623"/>
                    <a:chExt cx="3681392" cy="2784747"/>
                  </a:xfrm>
                </p:grpSpPr>
                <p:sp>
                  <p:nvSpPr>
                    <p:cNvPr id="556" name="Oval 555"/>
                    <p:cNvSpPr/>
                    <p:nvPr/>
                  </p:nvSpPr>
                  <p:spPr>
                    <a:xfrm rot="15200309">
                      <a:off x="7692358" y="12102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7" name="Oval 556"/>
                    <p:cNvSpPr/>
                    <p:nvPr/>
                  </p:nvSpPr>
                  <p:spPr>
                    <a:xfrm rot="15200309">
                      <a:off x="7958386" y="11204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8" name="Oval 557"/>
                    <p:cNvSpPr/>
                    <p:nvPr/>
                  </p:nvSpPr>
                  <p:spPr>
                    <a:xfrm rot="15200309">
                      <a:off x="7881602" y="1392805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9" name="Oval 558"/>
                    <p:cNvSpPr/>
                    <p:nvPr/>
                  </p:nvSpPr>
                  <p:spPr>
                    <a:xfrm rot="15200309">
                      <a:off x="8122334" y="86916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0" name="Oval 559"/>
                    <p:cNvSpPr/>
                    <p:nvPr/>
                  </p:nvSpPr>
                  <p:spPr>
                    <a:xfrm rot="15200309">
                      <a:off x="7836746" y="108193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1" name="Oval 560"/>
                    <p:cNvSpPr/>
                    <p:nvPr/>
                  </p:nvSpPr>
                  <p:spPr>
                    <a:xfrm rot="15200309">
                      <a:off x="8265042" y="109375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2" name="Oval 561"/>
                    <p:cNvSpPr/>
                    <p:nvPr/>
                  </p:nvSpPr>
                  <p:spPr>
                    <a:xfrm rot="15200309">
                      <a:off x="8228669" y="1272099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3" name="Oval 562"/>
                    <p:cNvSpPr/>
                    <p:nvPr/>
                  </p:nvSpPr>
                  <p:spPr>
                    <a:xfrm rot="15200309">
                      <a:off x="8340908" y="84485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4" name="Oval 563"/>
                    <p:cNvSpPr/>
                    <p:nvPr/>
                  </p:nvSpPr>
                  <p:spPr>
                    <a:xfrm rot="15200309">
                      <a:off x="8130154" y="14016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65" name="Group 564"/>
                    <p:cNvGrpSpPr/>
                    <p:nvPr/>
                  </p:nvGrpSpPr>
                  <p:grpSpPr>
                    <a:xfrm flipH="1">
                      <a:off x="8356282" y="534304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724" name="Oval 723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5" name="Oval 724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6" name="Oval 725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7" name="Oval 726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8" name="Oval 727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566" name="Oval 565"/>
                    <p:cNvSpPr/>
                    <p:nvPr/>
                  </p:nvSpPr>
                  <p:spPr>
                    <a:xfrm rot="15200309">
                      <a:off x="8414313" y="116264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7" name="Oval 566"/>
                    <p:cNvSpPr/>
                    <p:nvPr/>
                  </p:nvSpPr>
                  <p:spPr>
                    <a:xfrm rot="15200309">
                      <a:off x="7989323" y="64438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8" name="Oval 567"/>
                    <p:cNvSpPr/>
                    <p:nvPr/>
                  </p:nvSpPr>
                  <p:spPr>
                    <a:xfrm rot="15200309">
                      <a:off x="7717230" y="663740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9" name="Oval 568"/>
                    <p:cNvSpPr/>
                    <p:nvPr/>
                  </p:nvSpPr>
                  <p:spPr>
                    <a:xfrm rot="15200309">
                      <a:off x="7911944" y="87217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570" name="Oval 569"/>
                    <p:cNvSpPr/>
                    <p:nvPr/>
                  </p:nvSpPr>
                  <p:spPr>
                    <a:xfrm rot="15200309">
                      <a:off x="7587125" y="745134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1" name="Oval 570"/>
                    <p:cNvSpPr/>
                    <p:nvPr/>
                  </p:nvSpPr>
                  <p:spPr>
                    <a:xfrm rot="15200309">
                      <a:off x="8265040" y="7503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2" name="Oval 571"/>
                    <p:cNvSpPr/>
                    <p:nvPr/>
                  </p:nvSpPr>
                  <p:spPr>
                    <a:xfrm rot="15200309">
                      <a:off x="7926109" y="54149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3" name="Oval 572"/>
                    <p:cNvSpPr/>
                    <p:nvPr/>
                  </p:nvSpPr>
                  <p:spPr>
                    <a:xfrm rot="15200309">
                      <a:off x="8198949" y="54510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74" name="Group 573"/>
                    <p:cNvGrpSpPr/>
                    <p:nvPr/>
                  </p:nvGrpSpPr>
                  <p:grpSpPr>
                    <a:xfrm>
                      <a:off x="8612794" y="417913"/>
                      <a:ext cx="441821" cy="582109"/>
                      <a:chOff x="8270267" y="21557"/>
                      <a:chExt cx="441821" cy="582109"/>
                    </a:xfrm>
                    <a:solidFill>
                      <a:srgbClr val="005000"/>
                    </a:solidFill>
                  </p:grpSpPr>
                  <p:sp>
                    <p:nvSpPr>
                      <p:cNvPr id="720" name="Oval 719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1" name="Oval 720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2" name="Oval 721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23" name="Oval 722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575" name="Oval 574"/>
                    <p:cNvSpPr/>
                    <p:nvPr/>
                  </p:nvSpPr>
                  <p:spPr>
                    <a:xfrm rot="15200309">
                      <a:off x="7448940" y="85674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576" name="Oval 575"/>
                    <p:cNvSpPr/>
                    <p:nvPr/>
                  </p:nvSpPr>
                  <p:spPr>
                    <a:xfrm rot="15200309">
                      <a:off x="8385715" y="133865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7" name="Oval 576"/>
                    <p:cNvSpPr/>
                    <p:nvPr/>
                  </p:nvSpPr>
                  <p:spPr>
                    <a:xfrm rot="15200309">
                      <a:off x="7520171" y="447745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8" name="Oval 577"/>
                    <p:cNvSpPr/>
                    <p:nvPr/>
                  </p:nvSpPr>
                  <p:spPr>
                    <a:xfrm rot="15200309">
                      <a:off x="7751566" y="465543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579" name="Oval 578"/>
                    <p:cNvSpPr/>
                    <p:nvPr/>
                  </p:nvSpPr>
                  <p:spPr>
                    <a:xfrm rot="15200309">
                      <a:off x="7643278" y="91301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580" name="Oval 579"/>
                    <p:cNvSpPr/>
                    <p:nvPr/>
                  </p:nvSpPr>
                  <p:spPr>
                    <a:xfrm rot="15200309">
                      <a:off x="7545773" y="1099866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81" name="Group 580"/>
                    <p:cNvGrpSpPr/>
                    <p:nvPr/>
                  </p:nvGrpSpPr>
                  <p:grpSpPr>
                    <a:xfrm rot="8358179">
                      <a:off x="6990342" y="489833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711" name="Oval 710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12" name="Oval 711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13" name="Oval 712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14" name="Oval 713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15" name="Oval 714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16" name="Oval 715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17" name="Oval 716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18" name="Oval 717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719" name="Oval 718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582" name="Group 581"/>
                    <p:cNvGrpSpPr/>
                    <p:nvPr/>
                  </p:nvGrpSpPr>
                  <p:grpSpPr>
                    <a:xfrm rot="14149929">
                      <a:off x="7283466" y="1241266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707" name="Oval 706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8" name="Oval 707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9" name="Oval 708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10" name="Oval 709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583" name="Oval 582"/>
                    <p:cNvSpPr/>
                    <p:nvPr/>
                  </p:nvSpPr>
                  <p:spPr>
                    <a:xfrm rot="7878391" flipH="1">
                      <a:off x="7538226" y="145774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84" name="Group 583"/>
                    <p:cNvGrpSpPr/>
                    <p:nvPr/>
                  </p:nvGrpSpPr>
                  <p:grpSpPr>
                    <a:xfrm rot="6599075" flipH="1">
                      <a:off x="6763000" y="1026257"/>
                      <a:ext cx="555931" cy="588392"/>
                      <a:chOff x="7222320" y="-108276"/>
                      <a:chExt cx="468684" cy="529845"/>
                    </a:xfrm>
                  </p:grpSpPr>
                  <p:sp>
                    <p:nvSpPr>
                      <p:cNvPr id="702" name="Oval 701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3" name="Oval 702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4" name="Oval 703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5" name="Oval 704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6" name="Oval 705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585" name="Oval 584"/>
                    <p:cNvSpPr/>
                    <p:nvPr/>
                  </p:nvSpPr>
                  <p:spPr>
                    <a:xfrm rot="15200309">
                      <a:off x="7881305" y="2365494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6" name="Oval 585"/>
                    <p:cNvSpPr/>
                    <p:nvPr/>
                  </p:nvSpPr>
                  <p:spPr>
                    <a:xfrm rot="15200309">
                      <a:off x="8147333" y="227574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7" name="Oval 586"/>
                    <p:cNvSpPr/>
                    <p:nvPr/>
                  </p:nvSpPr>
                  <p:spPr>
                    <a:xfrm rot="15200309">
                      <a:off x="8070549" y="25480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8" name="Oval 587"/>
                    <p:cNvSpPr/>
                    <p:nvPr/>
                  </p:nvSpPr>
                  <p:spPr>
                    <a:xfrm rot="15200309">
                      <a:off x="8311281" y="20244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9" name="Oval 588"/>
                    <p:cNvSpPr/>
                    <p:nvPr/>
                  </p:nvSpPr>
                  <p:spPr>
                    <a:xfrm rot="15200309">
                      <a:off x="8025693" y="22372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0" name="Oval 589"/>
                    <p:cNvSpPr/>
                    <p:nvPr/>
                  </p:nvSpPr>
                  <p:spPr>
                    <a:xfrm rot="15200309">
                      <a:off x="8453989" y="2249031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1" name="Oval 590"/>
                    <p:cNvSpPr/>
                    <p:nvPr/>
                  </p:nvSpPr>
                  <p:spPr>
                    <a:xfrm rot="15200309">
                      <a:off x="8417616" y="2427376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2" name="Oval 591"/>
                    <p:cNvSpPr/>
                    <p:nvPr/>
                  </p:nvSpPr>
                  <p:spPr>
                    <a:xfrm rot="15200309">
                      <a:off x="8529855" y="200012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3" name="Oval 592"/>
                    <p:cNvSpPr/>
                    <p:nvPr/>
                  </p:nvSpPr>
                  <p:spPr>
                    <a:xfrm rot="15200309">
                      <a:off x="8319101" y="255688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94" name="Group 593"/>
                    <p:cNvGrpSpPr/>
                    <p:nvPr/>
                  </p:nvGrpSpPr>
                  <p:grpSpPr>
                    <a:xfrm flipH="1">
                      <a:off x="8545229" y="1689581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697" name="Oval 696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8" name="Oval 697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9" name="Oval 698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0" name="Oval 699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701" name="Oval 700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595" name="Oval 594"/>
                    <p:cNvSpPr/>
                    <p:nvPr/>
                  </p:nvSpPr>
                  <p:spPr>
                    <a:xfrm rot="15200309">
                      <a:off x="8603260" y="23179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6" name="Oval 595"/>
                    <p:cNvSpPr/>
                    <p:nvPr/>
                  </p:nvSpPr>
                  <p:spPr>
                    <a:xfrm rot="15200309">
                      <a:off x="8178270" y="17996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7" name="Oval 596"/>
                    <p:cNvSpPr/>
                    <p:nvPr/>
                  </p:nvSpPr>
                  <p:spPr>
                    <a:xfrm rot="15200309">
                      <a:off x="7906177" y="18190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8" name="Oval 597"/>
                    <p:cNvSpPr/>
                    <p:nvPr/>
                  </p:nvSpPr>
                  <p:spPr>
                    <a:xfrm rot="15200309">
                      <a:off x="8100891" y="202744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599" name="Oval 598"/>
                    <p:cNvSpPr/>
                    <p:nvPr/>
                  </p:nvSpPr>
                  <p:spPr>
                    <a:xfrm rot="15200309">
                      <a:off x="7776072" y="190041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0" name="Oval 599"/>
                    <p:cNvSpPr/>
                    <p:nvPr/>
                  </p:nvSpPr>
                  <p:spPr>
                    <a:xfrm rot="15200309">
                      <a:off x="8453987" y="190561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1" name="Oval 600"/>
                    <p:cNvSpPr/>
                    <p:nvPr/>
                  </p:nvSpPr>
                  <p:spPr>
                    <a:xfrm rot="15200309">
                      <a:off x="8115056" y="169677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2" name="Oval 601"/>
                    <p:cNvSpPr/>
                    <p:nvPr/>
                  </p:nvSpPr>
                  <p:spPr>
                    <a:xfrm rot="15200309">
                      <a:off x="8387896" y="1700382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03" name="Group 602"/>
                    <p:cNvGrpSpPr/>
                    <p:nvPr/>
                  </p:nvGrpSpPr>
                  <p:grpSpPr>
                    <a:xfrm>
                      <a:off x="8801741" y="1573190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693" name="Oval 692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4" name="Oval 693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5" name="Oval 694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96" name="Oval 695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04" name="Oval 603"/>
                    <p:cNvSpPr/>
                    <p:nvPr/>
                  </p:nvSpPr>
                  <p:spPr>
                    <a:xfrm rot="15200309">
                      <a:off x="7637887" y="201201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5" name="Oval 604"/>
                    <p:cNvSpPr/>
                    <p:nvPr/>
                  </p:nvSpPr>
                  <p:spPr>
                    <a:xfrm rot="15200309">
                      <a:off x="8574662" y="2493934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6" name="Oval 605"/>
                    <p:cNvSpPr/>
                    <p:nvPr/>
                  </p:nvSpPr>
                  <p:spPr>
                    <a:xfrm rot="15200309">
                      <a:off x="7709118" y="1603022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7" name="Oval 606"/>
                    <p:cNvSpPr/>
                    <p:nvPr/>
                  </p:nvSpPr>
                  <p:spPr>
                    <a:xfrm rot="15200309">
                      <a:off x="7940513" y="1620820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8" name="Oval 607"/>
                    <p:cNvSpPr/>
                    <p:nvPr/>
                  </p:nvSpPr>
                  <p:spPr>
                    <a:xfrm rot="15200309">
                      <a:off x="7832225" y="206828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609" name="Oval 608"/>
                    <p:cNvSpPr/>
                    <p:nvPr/>
                  </p:nvSpPr>
                  <p:spPr>
                    <a:xfrm rot="15200309">
                      <a:off x="7734720" y="225514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10" name="Group 609"/>
                    <p:cNvGrpSpPr/>
                    <p:nvPr/>
                  </p:nvGrpSpPr>
                  <p:grpSpPr>
                    <a:xfrm rot="8016676">
                      <a:off x="7166860" y="1627927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684" name="Oval 683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5" name="Oval 684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6" name="Oval 685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87" name="Oval 686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8" name="Oval 687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9" name="Oval 688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90" name="Oval 689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91" name="Oval 690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92" name="Oval 691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611" name="Group 610"/>
                    <p:cNvGrpSpPr/>
                    <p:nvPr/>
                  </p:nvGrpSpPr>
                  <p:grpSpPr>
                    <a:xfrm rot="14149929">
                      <a:off x="7472413" y="2396543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680" name="Oval 679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1" name="Oval 680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2" name="Oval 681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83" name="Oval 682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12" name="Oval 611"/>
                    <p:cNvSpPr/>
                    <p:nvPr/>
                  </p:nvSpPr>
                  <p:spPr>
                    <a:xfrm rot="7878391" flipH="1">
                      <a:off x="7727173" y="2613024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13" name="Group 612"/>
                    <p:cNvGrpSpPr/>
                    <p:nvPr/>
                  </p:nvGrpSpPr>
                  <p:grpSpPr>
                    <a:xfrm rot="6599075" flipH="1">
                      <a:off x="6951947" y="2181534"/>
                      <a:ext cx="555931" cy="588392"/>
                      <a:chOff x="7222320" y="-108276"/>
                      <a:chExt cx="468684" cy="529845"/>
                    </a:xfrm>
                    <a:solidFill>
                      <a:srgbClr val="CCCC00"/>
                    </a:solidFill>
                  </p:grpSpPr>
                  <p:sp>
                    <p:nvSpPr>
                      <p:cNvPr id="675" name="Oval 674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6" name="Oval 675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7" name="Oval 676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8" name="Oval 677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9" name="Oval 678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14" name="Oval 613"/>
                    <p:cNvSpPr/>
                    <p:nvPr/>
                  </p:nvSpPr>
                  <p:spPr>
                    <a:xfrm rot="15200309">
                      <a:off x="9007659" y="985517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5" name="Oval 614"/>
                    <p:cNvSpPr/>
                    <p:nvPr/>
                  </p:nvSpPr>
                  <p:spPr>
                    <a:xfrm rot="14477466" flipH="1">
                      <a:off x="8886192" y="1257673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6" name="Oval 615"/>
                    <p:cNvSpPr/>
                    <p:nvPr/>
                  </p:nvSpPr>
                  <p:spPr>
                    <a:xfrm rot="15200309">
                      <a:off x="8690244" y="13673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7" name="Oval 616"/>
                    <p:cNvSpPr/>
                    <p:nvPr/>
                  </p:nvSpPr>
                  <p:spPr>
                    <a:xfrm rot="7878391" flipH="1">
                      <a:off x="9231341" y="1234895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8" name="Oval 617"/>
                    <p:cNvSpPr/>
                    <p:nvPr/>
                  </p:nvSpPr>
                  <p:spPr>
                    <a:xfrm rot="7878391" flipH="1">
                      <a:off x="6999171" y="1598648"/>
                      <a:ext cx="205379" cy="197661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9" name="Oval 618"/>
                    <p:cNvSpPr/>
                    <p:nvPr/>
                  </p:nvSpPr>
                  <p:spPr>
                    <a:xfrm rot="14477466" flipH="1">
                      <a:off x="6806371" y="1782628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0" name="Oval 619"/>
                    <p:cNvSpPr/>
                    <p:nvPr/>
                  </p:nvSpPr>
                  <p:spPr>
                    <a:xfrm rot="15200309">
                      <a:off x="9525508" y="82298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21" name="Group 620"/>
                    <p:cNvGrpSpPr/>
                    <p:nvPr/>
                  </p:nvGrpSpPr>
                  <p:grpSpPr>
                    <a:xfrm flipH="1">
                      <a:off x="9540882" y="512442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670" name="Oval 669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1" name="Oval 670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2" name="Oval 671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3" name="Oval 672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74" name="Oval 673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22" name="Oval 621"/>
                    <p:cNvSpPr/>
                    <p:nvPr/>
                  </p:nvSpPr>
                  <p:spPr>
                    <a:xfrm rot="15200309">
                      <a:off x="9598913" y="11407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23" name="Group 622"/>
                    <p:cNvGrpSpPr/>
                    <p:nvPr/>
                  </p:nvGrpSpPr>
                  <p:grpSpPr>
                    <a:xfrm>
                      <a:off x="9797394" y="396051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666" name="Oval 665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7" name="Oval 666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8" name="Oval 667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9" name="Oval 668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24" name="Oval 623"/>
                    <p:cNvSpPr/>
                    <p:nvPr/>
                  </p:nvSpPr>
                  <p:spPr>
                    <a:xfrm rot="15200309">
                      <a:off x="9570315" y="131679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5" name="Oval 624"/>
                    <p:cNvSpPr/>
                    <p:nvPr/>
                  </p:nvSpPr>
                  <p:spPr>
                    <a:xfrm rot="15200309">
                      <a:off x="9638589" y="2227169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6" name="Oval 625"/>
                    <p:cNvSpPr/>
                    <p:nvPr/>
                  </p:nvSpPr>
                  <p:spPr>
                    <a:xfrm rot="15200309">
                      <a:off x="9602216" y="2405514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7" name="Oval 626"/>
                    <p:cNvSpPr/>
                    <p:nvPr/>
                  </p:nvSpPr>
                  <p:spPr>
                    <a:xfrm rot="15200309">
                      <a:off x="9714455" y="197826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8" name="Oval 627"/>
                    <p:cNvSpPr/>
                    <p:nvPr/>
                  </p:nvSpPr>
                  <p:spPr>
                    <a:xfrm rot="15200309">
                      <a:off x="9503701" y="253502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29" name="Group 628"/>
                    <p:cNvGrpSpPr/>
                    <p:nvPr/>
                  </p:nvGrpSpPr>
                  <p:grpSpPr>
                    <a:xfrm flipH="1">
                      <a:off x="9729829" y="1667719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661" name="Oval 660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2" name="Oval 661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3" name="Oval 662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4" name="Oval 663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5" name="Oval 664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30" name="Oval 629"/>
                    <p:cNvSpPr/>
                    <p:nvPr/>
                  </p:nvSpPr>
                  <p:spPr>
                    <a:xfrm rot="15200309">
                      <a:off x="9787860" y="229605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1" name="Oval 630"/>
                    <p:cNvSpPr/>
                    <p:nvPr/>
                  </p:nvSpPr>
                  <p:spPr>
                    <a:xfrm rot="15200309">
                      <a:off x="9638587" y="188374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2" name="Oval 631"/>
                    <p:cNvSpPr/>
                    <p:nvPr/>
                  </p:nvSpPr>
                  <p:spPr>
                    <a:xfrm rot="15200309">
                      <a:off x="9572496" y="167852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33" name="Group 632"/>
                    <p:cNvGrpSpPr/>
                    <p:nvPr/>
                  </p:nvGrpSpPr>
                  <p:grpSpPr>
                    <a:xfrm>
                      <a:off x="9986341" y="1551328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657" name="Oval 656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58" name="Oval 657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59" name="Oval 658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60" name="Oval 659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34" name="Oval 633"/>
                    <p:cNvSpPr/>
                    <p:nvPr/>
                  </p:nvSpPr>
                  <p:spPr>
                    <a:xfrm rot="15200309">
                      <a:off x="9080872" y="2383848"/>
                      <a:ext cx="235718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5" name="Oval 634"/>
                    <p:cNvSpPr/>
                    <p:nvPr/>
                  </p:nvSpPr>
                  <p:spPr>
                    <a:xfrm rot="15200309">
                      <a:off x="7286869" y="286810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6" name="Oval 635"/>
                    <p:cNvSpPr/>
                    <p:nvPr/>
                  </p:nvSpPr>
                  <p:spPr>
                    <a:xfrm rot="14477466" flipH="1">
                      <a:off x="10070792" y="1235811"/>
                      <a:ext cx="303801" cy="290552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7" name="Oval 636"/>
                    <p:cNvSpPr/>
                    <p:nvPr/>
                  </p:nvSpPr>
                  <p:spPr>
                    <a:xfrm rot="15200309">
                      <a:off x="9874844" y="13455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8" name="Oval 637"/>
                    <p:cNvSpPr/>
                    <p:nvPr/>
                  </p:nvSpPr>
                  <p:spPr>
                    <a:xfrm rot="7878391" flipH="1">
                      <a:off x="10179301" y="976806"/>
                      <a:ext cx="205379" cy="197661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39" name="Group 638"/>
                    <p:cNvGrpSpPr/>
                    <p:nvPr/>
                  </p:nvGrpSpPr>
                  <p:grpSpPr>
                    <a:xfrm rot="18455990">
                      <a:off x="8602126" y="427599"/>
                      <a:ext cx="1170886" cy="1000934"/>
                      <a:chOff x="5801519" y="172620"/>
                      <a:chExt cx="1170886" cy="1000934"/>
                    </a:xfrm>
                  </p:grpSpPr>
                  <p:sp>
                    <p:nvSpPr>
                      <p:cNvPr id="648" name="Oval 647"/>
                      <p:cNvSpPr/>
                      <p:nvPr/>
                    </p:nvSpPr>
                    <p:spPr>
                      <a:xfrm rot="15200309">
                        <a:off x="5796974" y="10659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49" name="Oval 648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50" name="Oval 649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51" name="Oval 650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52" name="Oval 651"/>
                      <p:cNvSpPr/>
                      <p:nvPr/>
                    </p:nvSpPr>
                    <p:spPr>
                      <a:xfrm rot="15200309">
                        <a:off x="6864752" y="46018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53" name="Oval 652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54" name="Oval 653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55" name="Oval 654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656" name="Oval 655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640" name="Group 639"/>
                    <p:cNvGrpSpPr/>
                    <p:nvPr/>
                  </p:nvGrpSpPr>
                  <p:grpSpPr>
                    <a:xfrm rot="12232306" flipH="1">
                      <a:off x="9182287" y="1706508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643" name="Oval 642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44" name="Oval 643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45" name="Oval 644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46" name="Oval 645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647" name="Oval 646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41" name="Oval 640"/>
                    <p:cNvSpPr/>
                    <p:nvPr/>
                  </p:nvSpPr>
                  <p:spPr>
                    <a:xfrm rot="15200309">
                      <a:off x="9525258" y="204990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2" name="Oval 641"/>
                    <p:cNvSpPr/>
                    <p:nvPr/>
                  </p:nvSpPr>
                  <p:spPr>
                    <a:xfrm rot="15200309">
                      <a:off x="9413311" y="1440685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75" name="Group 374"/>
                  <p:cNvGrpSpPr/>
                  <p:nvPr/>
                </p:nvGrpSpPr>
                <p:grpSpPr>
                  <a:xfrm rot="6411858">
                    <a:off x="8005555" y="979619"/>
                    <a:ext cx="3025521" cy="2084749"/>
                    <a:chOff x="6746770" y="342623"/>
                    <a:chExt cx="3704751" cy="2554884"/>
                  </a:xfrm>
                </p:grpSpPr>
                <p:sp>
                  <p:nvSpPr>
                    <p:cNvPr id="383" name="Oval 382"/>
                    <p:cNvSpPr/>
                    <p:nvPr/>
                  </p:nvSpPr>
                  <p:spPr>
                    <a:xfrm rot="15200309">
                      <a:off x="7692358" y="12102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4" name="Oval 383"/>
                    <p:cNvSpPr/>
                    <p:nvPr/>
                  </p:nvSpPr>
                  <p:spPr>
                    <a:xfrm rot="15200309">
                      <a:off x="7958386" y="11204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5" name="Oval 384"/>
                    <p:cNvSpPr/>
                    <p:nvPr/>
                  </p:nvSpPr>
                  <p:spPr>
                    <a:xfrm rot="15200309">
                      <a:off x="7881602" y="1392805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6" name="Oval 385"/>
                    <p:cNvSpPr/>
                    <p:nvPr/>
                  </p:nvSpPr>
                  <p:spPr>
                    <a:xfrm rot="15200309">
                      <a:off x="8122334" y="86916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7" name="Oval 386"/>
                    <p:cNvSpPr/>
                    <p:nvPr/>
                  </p:nvSpPr>
                  <p:spPr>
                    <a:xfrm rot="15200309">
                      <a:off x="7836746" y="108193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8" name="Oval 387"/>
                    <p:cNvSpPr/>
                    <p:nvPr/>
                  </p:nvSpPr>
                  <p:spPr>
                    <a:xfrm rot="15200309">
                      <a:off x="8265042" y="109375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9" name="Oval 388"/>
                    <p:cNvSpPr/>
                    <p:nvPr/>
                  </p:nvSpPr>
                  <p:spPr>
                    <a:xfrm rot="15200309">
                      <a:off x="8228669" y="1272099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0" name="Oval 389"/>
                    <p:cNvSpPr/>
                    <p:nvPr/>
                  </p:nvSpPr>
                  <p:spPr>
                    <a:xfrm rot="15200309">
                      <a:off x="8340908" y="84485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1" name="Oval 390"/>
                    <p:cNvSpPr/>
                    <p:nvPr/>
                  </p:nvSpPr>
                  <p:spPr>
                    <a:xfrm rot="15200309">
                      <a:off x="8130154" y="14016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392" name="Group 391"/>
                    <p:cNvGrpSpPr/>
                    <p:nvPr/>
                  </p:nvGrpSpPr>
                  <p:grpSpPr>
                    <a:xfrm flipH="1">
                      <a:off x="8356282" y="534304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551" name="Oval 550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2" name="Oval 551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3" name="Oval 552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4" name="Oval 553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5" name="Oval 554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393" name="Oval 392"/>
                    <p:cNvSpPr/>
                    <p:nvPr/>
                  </p:nvSpPr>
                  <p:spPr>
                    <a:xfrm rot="15200309">
                      <a:off x="8414313" y="116264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4" name="Oval 393"/>
                    <p:cNvSpPr/>
                    <p:nvPr/>
                  </p:nvSpPr>
                  <p:spPr>
                    <a:xfrm rot="15200309">
                      <a:off x="7989323" y="64438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5" name="Oval 394"/>
                    <p:cNvSpPr/>
                    <p:nvPr/>
                  </p:nvSpPr>
                  <p:spPr>
                    <a:xfrm rot="15200309">
                      <a:off x="7717230" y="663740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6" name="Oval 395"/>
                    <p:cNvSpPr/>
                    <p:nvPr/>
                  </p:nvSpPr>
                  <p:spPr>
                    <a:xfrm rot="15200309">
                      <a:off x="7911944" y="87217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397" name="Oval 396"/>
                    <p:cNvSpPr/>
                    <p:nvPr/>
                  </p:nvSpPr>
                  <p:spPr>
                    <a:xfrm rot="15200309">
                      <a:off x="7587125" y="745134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8" name="Oval 397"/>
                    <p:cNvSpPr/>
                    <p:nvPr/>
                  </p:nvSpPr>
                  <p:spPr>
                    <a:xfrm rot="15200309">
                      <a:off x="8265040" y="7503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9" name="Oval 398"/>
                    <p:cNvSpPr/>
                    <p:nvPr/>
                  </p:nvSpPr>
                  <p:spPr>
                    <a:xfrm rot="15200309">
                      <a:off x="7926109" y="54149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0" name="Oval 399"/>
                    <p:cNvSpPr/>
                    <p:nvPr/>
                  </p:nvSpPr>
                  <p:spPr>
                    <a:xfrm rot="15200309">
                      <a:off x="8198949" y="54510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01" name="Group 400"/>
                    <p:cNvGrpSpPr/>
                    <p:nvPr/>
                  </p:nvGrpSpPr>
                  <p:grpSpPr>
                    <a:xfrm>
                      <a:off x="8612794" y="417913"/>
                      <a:ext cx="441821" cy="582109"/>
                      <a:chOff x="8270267" y="21557"/>
                      <a:chExt cx="441821" cy="582109"/>
                    </a:xfrm>
                    <a:solidFill>
                      <a:srgbClr val="005000"/>
                    </a:solidFill>
                  </p:grpSpPr>
                  <p:sp>
                    <p:nvSpPr>
                      <p:cNvPr id="547" name="Oval 546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8" name="Oval 547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9" name="Oval 548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0" name="Oval 549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02" name="Oval 401"/>
                    <p:cNvSpPr/>
                    <p:nvPr/>
                  </p:nvSpPr>
                  <p:spPr>
                    <a:xfrm rot="15200309">
                      <a:off x="7448940" y="85674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03" name="Oval 402"/>
                    <p:cNvSpPr/>
                    <p:nvPr/>
                  </p:nvSpPr>
                  <p:spPr>
                    <a:xfrm rot="15200309">
                      <a:off x="8385715" y="133865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4" name="Oval 403"/>
                    <p:cNvSpPr/>
                    <p:nvPr/>
                  </p:nvSpPr>
                  <p:spPr>
                    <a:xfrm rot="15200309">
                      <a:off x="7520171" y="447745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5" name="Oval 404"/>
                    <p:cNvSpPr/>
                    <p:nvPr/>
                  </p:nvSpPr>
                  <p:spPr>
                    <a:xfrm rot="15200309">
                      <a:off x="7751566" y="465543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06" name="Oval 405"/>
                    <p:cNvSpPr/>
                    <p:nvPr/>
                  </p:nvSpPr>
                  <p:spPr>
                    <a:xfrm rot="15200309">
                      <a:off x="7643278" y="91301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07" name="Oval 406"/>
                    <p:cNvSpPr/>
                    <p:nvPr/>
                  </p:nvSpPr>
                  <p:spPr>
                    <a:xfrm rot="15200309">
                      <a:off x="7545773" y="1099866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08" name="Group 407"/>
                    <p:cNvGrpSpPr/>
                    <p:nvPr/>
                  </p:nvGrpSpPr>
                  <p:grpSpPr>
                    <a:xfrm rot="8358179">
                      <a:off x="6990342" y="489833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538" name="Oval 537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9" name="Oval 538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0" name="Oval 539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41" name="Oval 540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2" name="Oval 541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43" name="Oval 542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44" name="Oval 543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45" name="Oval 544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46" name="Oval 545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09" name="Group 408"/>
                    <p:cNvGrpSpPr/>
                    <p:nvPr/>
                  </p:nvGrpSpPr>
                  <p:grpSpPr>
                    <a:xfrm rot="14149929">
                      <a:off x="7283466" y="1241266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534" name="Oval 533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5" name="Oval 534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6" name="Oval 535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7" name="Oval 536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10" name="Oval 409"/>
                    <p:cNvSpPr/>
                    <p:nvPr/>
                  </p:nvSpPr>
                  <p:spPr>
                    <a:xfrm rot="7878391" flipH="1">
                      <a:off x="7538226" y="145774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11" name="Group 410"/>
                    <p:cNvGrpSpPr/>
                    <p:nvPr/>
                  </p:nvGrpSpPr>
                  <p:grpSpPr>
                    <a:xfrm rot="6599075" flipH="1">
                      <a:off x="6763000" y="1026257"/>
                      <a:ext cx="555931" cy="588392"/>
                      <a:chOff x="7222320" y="-108276"/>
                      <a:chExt cx="468684" cy="529845"/>
                    </a:xfrm>
                  </p:grpSpPr>
                  <p:sp>
                    <p:nvSpPr>
                      <p:cNvPr id="529" name="Oval 528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0" name="Oval 529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1" name="Oval 530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2" name="Oval 531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33" name="Oval 532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12" name="Oval 411"/>
                    <p:cNvSpPr/>
                    <p:nvPr/>
                  </p:nvSpPr>
                  <p:spPr>
                    <a:xfrm rot="15200309">
                      <a:off x="7881305" y="2365494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3" name="Oval 412"/>
                    <p:cNvSpPr/>
                    <p:nvPr/>
                  </p:nvSpPr>
                  <p:spPr>
                    <a:xfrm rot="15200309">
                      <a:off x="8147333" y="227574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4" name="Oval 413"/>
                    <p:cNvSpPr/>
                    <p:nvPr/>
                  </p:nvSpPr>
                  <p:spPr>
                    <a:xfrm rot="15200309">
                      <a:off x="8070549" y="25480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5" name="Oval 414"/>
                    <p:cNvSpPr/>
                    <p:nvPr/>
                  </p:nvSpPr>
                  <p:spPr>
                    <a:xfrm rot="15200309">
                      <a:off x="8311281" y="20244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6" name="Oval 415"/>
                    <p:cNvSpPr/>
                    <p:nvPr/>
                  </p:nvSpPr>
                  <p:spPr>
                    <a:xfrm rot="15200309">
                      <a:off x="8025693" y="22372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7" name="Oval 416"/>
                    <p:cNvSpPr/>
                    <p:nvPr/>
                  </p:nvSpPr>
                  <p:spPr>
                    <a:xfrm rot="15200309">
                      <a:off x="8453989" y="2249031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8" name="Oval 417"/>
                    <p:cNvSpPr/>
                    <p:nvPr/>
                  </p:nvSpPr>
                  <p:spPr>
                    <a:xfrm rot="15200309">
                      <a:off x="8417616" y="2427376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9" name="Oval 418"/>
                    <p:cNvSpPr/>
                    <p:nvPr/>
                  </p:nvSpPr>
                  <p:spPr>
                    <a:xfrm rot="15200309">
                      <a:off x="8529855" y="200012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0" name="Oval 419"/>
                    <p:cNvSpPr/>
                    <p:nvPr/>
                  </p:nvSpPr>
                  <p:spPr>
                    <a:xfrm rot="15200309">
                      <a:off x="8319101" y="255688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21" name="Group 420"/>
                    <p:cNvGrpSpPr/>
                    <p:nvPr/>
                  </p:nvGrpSpPr>
                  <p:grpSpPr>
                    <a:xfrm flipH="1">
                      <a:off x="8545229" y="1689581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524" name="Oval 523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5" name="Oval 524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6" name="Oval 525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7" name="Oval 526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8" name="Oval 527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22" name="Oval 421"/>
                    <p:cNvSpPr/>
                    <p:nvPr/>
                  </p:nvSpPr>
                  <p:spPr>
                    <a:xfrm rot="15200309">
                      <a:off x="8603260" y="23179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3" name="Oval 422"/>
                    <p:cNvSpPr/>
                    <p:nvPr/>
                  </p:nvSpPr>
                  <p:spPr>
                    <a:xfrm rot="15200309">
                      <a:off x="8178270" y="17996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4" name="Oval 423"/>
                    <p:cNvSpPr/>
                    <p:nvPr/>
                  </p:nvSpPr>
                  <p:spPr>
                    <a:xfrm rot="15200309">
                      <a:off x="7906177" y="18190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5" name="Oval 424"/>
                    <p:cNvSpPr/>
                    <p:nvPr/>
                  </p:nvSpPr>
                  <p:spPr>
                    <a:xfrm rot="15200309">
                      <a:off x="8100891" y="202744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26" name="Oval 425"/>
                    <p:cNvSpPr/>
                    <p:nvPr/>
                  </p:nvSpPr>
                  <p:spPr>
                    <a:xfrm rot="15200309">
                      <a:off x="7776072" y="190041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7" name="Oval 426"/>
                    <p:cNvSpPr/>
                    <p:nvPr/>
                  </p:nvSpPr>
                  <p:spPr>
                    <a:xfrm rot="15200309">
                      <a:off x="8453987" y="190561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8" name="Oval 427"/>
                    <p:cNvSpPr/>
                    <p:nvPr/>
                  </p:nvSpPr>
                  <p:spPr>
                    <a:xfrm rot="15200309">
                      <a:off x="8115056" y="169677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9" name="Oval 428"/>
                    <p:cNvSpPr/>
                    <p:nvPr/>
                  </p:nvSpPr>
                  <p:spPr>
                    <a:xfrm rot="15200309">
                      <a:off x="8387896" y="1700382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30" name="Group 429"/>
                    <p:cNvGrpSpPr/>
                    <p:nvPr/>
                  </p:nvGrpSpPr>
                  <p:grpSpPr>
                    <a:xfrm>
                      <a:off x="8801741" y="1573190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520" name="Oval 519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1" name="Oval 520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2" name="Oval 521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23" name="Oval 522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31" name="Oval 430"/>
                    <p:cNvSpPr/>
                    <p:nvPr/>
                  </p:nvSpPr>
                  <p:spPr>
                    <a:xfrm rot="15200309">
                      <a:off x="7637887" y="201201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32" name="Oval 431"/>
                    <p:cNvSpPr/>
                    <p:nvPr/>
                  </p:nvSpPr>
                  <p:spPr>
                    <a:xfrm rot="15200309">
                      <a:off x="8574662" y="2493934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3" name="Oval 432"/>
                    <p:cNvSpPr/>
                    <p:nvPr/>
                  </p:nvSpPr>
                  <p:spPr>
                    <a:xfrm rot="15200309">
                      <a:off x="7709118" y="1603022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4" name="Oval 433"/>
                    <p:cNvSpPr/>
                    <p:nvPr/>
                  </p:nvSpPr>
                  <p:spPr>
                    <a:xfrm rot="15200309">
                      <a:off x="7940513" y="1620820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35" name="Oval 434"/>
                    <p:cNvSpPr/>
                    <p:nvPr/>
                  </p:nvSpPr>
                  <p:spPr>
                    <a:xfrm rot="15200309">
                      <a:off x="7832225" y="206828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36" name="Oval 435"/>
                    <p:cNvSpPr/>
                    <p:nvPr/>
                  </p:nvSpPr>
                  <p:spPr>
                    <a:xfrm rot="15200309">
                      <a:off x="7734720" y="225514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37" name="Group 436"/>
                    <p:cNvGrpSpPr/>
                    <p:nvPr/>
                  </p:nvGrpSpPr>
                  <p:grpSpPr>
                    <a:xfrm rot="8016676">
                      <a:off x="7166860" y="1627927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511" name="Oval 510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2" name="Oval 511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3" name="Oval 512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14" name="Oval 513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5" name="Oval 514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6" name="Oval 515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17" name="Oval 516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18" name="Oval 517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519" name="Oval 518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38" name="Group 437"/>
                    <p:cNvGrpSpPr/>
                    <p:nvPr/>
                  </p:nvGrpSpPr>
                  <p:grpSpPr>
                    <a:xfrm rot="14149929">
                      <a:off x="7472413" y="2396543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507" name="Oval 506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8" name="Oval 507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9" name="Oval 508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10" name="Oval 509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39" name="Oval 438"/>
                    <p:cNvSpPr/>
                    <p:nvPr/>
                  </p:nvSpPr>
                  <p:spPr>
                    <a:xfrm rot="7878391" flipH="1">
                      <a:off x="7928584" y="269598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40" name="Group 439"/>
                    <p:cNvGrpSpPr/>
                    <p:nvPr/>
                  </p:nvGrpSpPr>
                  <p:grpSpPr>
                    <a:xfrm rot="6599075" flipH="1">
                      <a:off x="6951947" y="2181534"/>
                      <a:ext cx="555931" cy="588392"/>
                      <a:chOff x="7222320" y="-108276"/>
                      <a:chExt cx="468684" cy="529845"/>
                    </a:xfrm>
                    <a:solidFill>
                      <a:srgbClr val="CCCC00"/>
                    </a:solidFill>
                  </p:grpSpPr>
                  <p:sp>
                    <p:nvSpPr>
                      <p:cNvPr id="502" name="Oval 501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3" name="Oval 502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4" name="Oval 503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5" name="Oval 504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6" name="Oval 505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41" name="Oval 440"/>
                    <p:cNvSpPr/>
                    <p:nvPr/>
                  </p:nvSpPr>
                  <p:spPr>
                    <a:xfrm rot="15200309">
                      <a:off x="9007659" y="985517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2" name="Oval 441"/>
                    <p:cNvSpPr/>
                    <p:nvPr/>
                  </p:nvSpPr>
                  <p:spPr>
                    <a:xfrm rot="14477466" flipH="1">
                      <a:off x="8886192" y="1257673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3" name="Oval 442"/>
                    <p:cNvSpPr/>
                    <p:nvPr/>
                  </p:nvSpPr>
                  <p:spPr>
                    <a:xfrm rot="15200309">
                      <a:off x="8690244" y="13673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4" name="Oval 443"/>
                    <p:cNvSpPr/>
                    <p:nvPr/>
                  </p:nvSpPr>
                  <p:spPr>
                    <a:xfrm rot="7878391" flipH="1">
                      <a:off x="9231341" y="1234895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5" name="Oval 444"/>
                    <p:cNvSpPr/>
                    <p:nvPr/>
                  </p:nvSpPr>
                  <p:spPr>
                    <a:xfrm rot="7878391" flipH="1">
                      <a:off x="6999171" y="1598648"/>
                      <a:ext cx="205379" cy="197661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6" name="Oval 445"/>
                    <p:cNvSpPr/>
                    <p:nvPr/>
                  </p:nvSpPr>
                  <p:spPr>
                    <a:xfrm rot="14477466" flipH="1">
                      <a:off x="6806371" y="1782628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7" name="Oval 446"/>
                    <p:cNvSpPr/>
                    <p:nvPr/>
                  </p:nvSpPr>
                  <p:spPr>
                    <a:xfrm rot="15200309">
                      <a:off x="9525508" y="82298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48" name="Group 447"/>
                    <p:cNvGrpSpPr/>
                    <p:nvPr/>
                  </p:nvGrpSpPr>
                  <p:grpSpPr>
                    <a:xfrm flipH="1">
                      <a:off x="9540882" y="512442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497" name="Oval 496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8" name="Oval 497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9" name="Oval 498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0" name="Oval 499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01" name="Oval 500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49" name="Oval 448"/>
                    <p:cNvSpPr/>
                    <p:nvPr/>
                  </p:nvSpPr>
                  <p:spPr>
                    <a:xfrm rot="15200309">
                      <a:off x="9598913" y="11407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50" name="Group 449"/>
                    <p:cNvGrpSpPr/>
                    <p:nvPr/>
                  </p:nvGrpSpPr>
                  <p:grpSpPr>
                    <a:xfrm>
                      <a:off x="9797394" y="396051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493" name="Oval 492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4" name="Oval 493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5" name="Oval 494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6" name="Oval 495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51" name="Oval 450"/>
                    <p:cNvSpPr/>
                    <p:nvPr/>
                  </p:nvSpPr>
                  <p:spPr>
                    <a:xfrm rot="15200309">
                      <a:off x="9570315" y="131679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2" name="Oval 451"/>
                    <p:cNvSpPr/>
                    <p:nvPr/>
                  </p:nvSpPr>
                  <p:spPr>
                    <a:xfrm rot="15200309">
                      <a:off x="9638589" y="2227169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3" name="Oval 452"/>
                    <p:cNvSpPr/>
                    <p:nvPr/>
                  </p:nvSpPr>
                  <p:spPr>
                    <a:xfrm rot="15200309">
                      <a:off x="9602216" y="2405514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4" name="Oval 453"/>
                    <p:cNvSpPr/>
                    <p:nvPr/>
                  </p:nvSpPr>
                  <p:spPr>
                    <a:xfrm rot="15200309">
                      <a:off x="9714455" y="197826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5" name="Oval 454"/>
                    <p:cNvSpPr/>
                    <p:nvPr/>
                  </p:nvSpPr>
                  <p:spPr>
                    <a:xfrm rot="15200309">
                      <a:off x="9503701" y="253502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56" name="Group 455"/>
                    <p:cNvGrpSpPr/>
                    <p:nvPr/>
                  </p:nvGrpSpPr>
                  <p:grpSpPr>
                    <a:xfrm flipH="1">
                      <a:off x="9729829" y="1667719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488" name="Oval 487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9" name="Oval 488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0" name="Oval 489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1" name="Oval 490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2" name="Oval 491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57" name="Oval 456"/>
                    <p:cNvSpPr/>
                    <p:nvPr/>
                  </p:nvSpPr>
                  <p:spPr>
                    <a:xfrm rot="15200309">
                      <a:off x="9787860" y="229605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8" name="Oval 457"/>
                    <p:cNvSpPr/>
                    <p:nvPr/>
                  </p:nvSpPr>
                  <p:spPr>
                    <a:xfrm rot="15200309">
                      <a:off x="9638587" y="188374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9" name="Oval 458"/>
                    <p:cNvSpPr/>
                    <p:nvPr/>
                  </p:nvSpPr>
                  <p:spPr>
                    <a:xfrm rot="15200309">
                      <a:off x="9572496" y="167852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60" name="Group 459"/>
                    <p:cNvGrpSpPr/>
                    <p:nvPr/>
                  </p:nvGrpSpPr>
                  <p:grpSpPr>
                    <a:xfrm>
                      <a:off x="9986341" y="1551328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484" name="Oval 483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5" name="Oval 484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6" name="Oval 485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7" name="Oval 486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61" name="Oval 460"/>
                    <p:cNvSpPr/>
                    <p:nvPr/>
                  </p:nvSpPr>
                  <p:spPr>
                    <a:xfrm rot="15200309">
                      <a:off x="9080872" y="2383848"/>
                      <a:ext cx="235718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2" name="Oval 461"/>
                    <p:cNvSpPr/>
                    <p:nvPr/>
                  </p:nvSpPr>
                  <p:spPr>
                    <a:xfrm rot="15200309">
                      <a:off x="10192259" y="96365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3" name="Oval 462"/>
                    <p:cNvSpPr/>
                    <p:nvPr/>
                  </p:nvSpPr>
                  <p:spPr>
                    <a:xfrm rot="14477466" flipH="1">
                      <a:off x="10070792" y="1235811"/>
                      <a:ext cx="303801" cy="290552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4" name="Oval 463"/>
                    <p:cNvSpPr/>
                    <p:nvPr/>
                  </p:nvSpPr>
                  <p:spPr>
                    <a:xfrm rot="15200309">
                      <a:off x="9874844" y="13455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5" name="Oval 464"/>
                    <p:cNvSpPr/>
                    <p:nvPr/>
                  </p:nvSpPr>
                  <p:spPr>
                    <a:xfrm rot="7878391" flipH="1">
                      <a:off x="9245837" y="2596855"/>
                      <a:ext cx="205379" cy="197661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66" name="Group 465"/>
                    <p:cNvGrpSpPr/>
                    <p:nvPr/>
                  </p:nvGrpSpPr>
                  <p:grpSpPr>
                    <a:xfrm rot="18455990">
                      <a:off x="8602126" y="427599"/>
                      <a:ext cx="1170886" cy="1000934"/>
                      <a:chOff x="5801519" y="172620"/>
                      <a:chExt cx="1170886" cy="1000934"/>
                    </a:xfrm>
                  </p:grpSpPr>
                  <p:sp>
                    <p:nvSpPr>
                      <p:cNvPr id="475" name="Oval 474"/>
                      <p:cNvSpPr/>
                      <p:nvPr/>
                    </p:nvSpPr>
                    <p:spPr>
                      <a:xfrm rot="15200309">
                        <a:off x="5796974" y="10659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76" name="Oval 475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77" name="Oval 476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478" name="Oval 477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79" name="Oval 478"/>
                      <p:cNvSpPr/>
                      <p:nvPr/>
                    </p:nvSpPr>
                    <p:spPr>
                      <a:xfrm rot="15200309">
                        <a:off x="6864752" y="46018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80" name="Oval 479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481" name="Oval 480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482" name="Oval 481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483" name="Oval 482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67" name="Group 466"/>
                    <p:cNvGrpSpPr/>
                    <p:nvPr/>
                  </p:nvGrpSpPr>
                  <p:grpSpPr>
                    <a:xfrm rot="12232306" flipH="1">
                      <a:off x="9182287" y="1706508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470" name="Oval 469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71" name="Oval 470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72" name="Oval 471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73" name="Oval 472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74" name="Oval 473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68" name="Oval 467"/>
                    <p:cNvSpPr/>
                    <p:nvPr/>
                  </p:nvSpPr>
                  <p:spPr>
                    <a:xfrm rot="15200309">
                      <a:off x="9525258" y="204990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9" name="Oval 468"/>
                    <p:cNvSpPr/>
                    <p:nvPr/>
                  </p:nvSpPr>
                  <p:spPr>
                    <a:xfrm rot="15200309">
                      <a:off x="9413311" y="1440685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76" name="Oval 375"/>
                  <p:cNvSpPr/>
                  <p:nvPr/>
                </p:nvSpPr>
                <p:spPr>
                  <a:xfrm rot="14290249" flipH="1">
                    <a:off x="8388575" y="1830340"/>
                    <a:ext cx="167586" cy="161422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7" name="Oval 376"/>
                  <p:cNvSpPr/>
                  <p:nvPr/>
                </p:nvSpPr>
                <p:spPr>
                  <a:xfrm rot="14290249" flipH="1">
                    <a:off x="8550019" y="1546778"/>
                    <a:ext cx="167586" cy="161422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8" name="Oval 377"/>
                  <p:cNvSpPr/>
                  <p:nvPr/>
                </p:nvSpPr>
                <p:spPr>
                  <a:xfrm rot="12167">
                    <a:off x="8768513" y="509243"/>
                    <a:ext cx="91551" cy="84204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9" name="Oval 378"/>
                  <p:cNvSpPr/>
                  <p:nvPr/>
                </p:nvSpPr>
                <p:spPr>
                  <a:xfrm rot="12167">
                    <a:off x="8677453" y="663165"/>
                    <a:ext cx="223231" cy="20004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0" name="Oval 379"/>
                  <p:cNvSpPr/>
                  <p:nvPr/>
                </p:nvSpPr>
                <p:spPr>
                  <a:xfrm rot="20889324" flipH="1">
                    <a:off x="8459988" y="491604"/>
                    <a:ext cx="247897" cy="237282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1" name="Oval 380"/>
                  <p:cNvSpPr/>
                  <p:nvPr/>
                </p:nvSpPr>
                <p:spPr>
                  <a:xfrm rot="10797264">
                    <a:off x="8827693" y="1023650"/>
                    <a:ext cx="91551" cy="84204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" name="Oval 381"/>
                  <p:cNvSpPr/>
                  <p:nvPr/>
                </p:nvSpPr>
                <p:spPr>
                  <a:xfrm rot="10797264">
                    <a:off x="8646164" y="1102266"/>
                    <a:ext cx="91551" cy="84204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" name="Group 17"/>
                <p:cNvGrpSpPr/>
                <p:nvPr/>
              </p:nvGrpSpPr>
              <p:grpSpPr>
                <a:xfrm rot="15662407">
                  <a:off x="1928894" y="4057224"/>
                  <a:ext cx="3263769" cy="2271537"/>
                  <a:chOff x="6568184" y="491604"/>
                  <a:chExt cx="3992506" cy="3043150"/>
                </a:xfrm>
              </p:grpSpPr>
              <p:grpSp>
                <p:nvGrpSpPr>
                  <p:cNvPr id="19" name="Group 18"/>
                  <p:cNvGrpSpPr/>
                  <p:nvPr/>
                </p:nvGrpSpPr>
                <p:grpSpPr>
                  <a:xfrm rot="17196955">
                    <a:off x="6201118" y="880035"/>
                    <a:ext cx="3006445" cy="2272313"/>
                    <a:chOff x="6746770" y="342623"/>
                    <a:chExt cx="3681392" cy="2784747"/>
                  </a:xfrm>
                </p:grpSpPr>
                <p:sp>
                  <p:nvSpPr>
                    <p:cNvPr id="201" name="Oval 200"/>
                    <p:cNvSpPr/>
                    <p:nvPr/>
                  </p:nvSpPr>
                  <p:spPr>
                    <a:xfrm rot="15200309">
                      <a:off x="7692358" y="12102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2" name="Oval 201"/>
                    <p:cNvSpPr/>
                    <p:nvPr/>
                  </p:nvSpPr>
                  <p:spPr>
                    <a:xfrm rot="15200309">
                      <a:off x="7958386" y="11204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3" name="Oval 202"/>
                    <p:cNvSpPr/>
                    <p:nvPr/>
                  </p:nvSpPr>
                  <p:spPr>
                    <a:xfrm rot="15200309">
                      <a:off x="7881602" y="1392805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4" name="Oval 203"/>
                    <p:cNvSpPr/>
                    <p:nvPr/>
                  </p:nvSpPr>
                  <p:spPr>
                    <a:xfrm rot="15200309">
                      <a:off x="8122334" y="86916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5" name="Oval 204"/>
                    <p:cNvSpPr/>
                    <p:nvPr/>
                  </p:nvSpPr>
                  <p:spPr>
                    <a:xfrm rot="15200309">
                      <a:off x="7836746" y="108193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6" name="Oval 205"/>
                    <p:cNvSpPr/>
                    <p:nvPr/>
                  </p:nvSpPr>
                  <p:spPr>
                    <a:xfrm rot="15200309">
                      <a:off x="8265042" y="109375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7" name="Oval 206"/>
                    <p:cNvSpPr/>
                    <p:nvPr/>
                  </p:nvSpPr>
                  <p:spPr>
                    <a:xfrm rot="15200309">
                      <a:off x="8228669" y="1272099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8" name="Oval 207"/>
                    <p:cNvSpPr/>
                    <p:nvPr/>
                  </p:nvSpPr>
                  <p:spPr>
                    <a:xfrm rot="15200309">
                      <a:off x="8340908" y="84485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9" name="Oval 208"/>
                    <p:cNvSpPr/>
                    <p:nvPr/>
                  </p:nvSpPr>
                  <p:spPr>
                    <a:xfrm rot="15200309">
                      <a:off x="8130154" y="14016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10" name="Group 209"/>
                    <p:cNvGrpSpPr/>
                    <p:nvPr/>
                  </p:nvGrpSpPr>
                  <p:grpSpPr>
                    <a:xfrm flipH="1">
                      <a:off x="8356282" y="534304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369" name="Oval 368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0" name="Oval 369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1" name="Oval 370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2" name="Oval 371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73" name="Oval 372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11" name="Oval 210"/>
                    <p:cNvSpPr/>
                    <p:nvPr/>
                  </p:nvSpPr>
                  <p:spPr>
                    <a:xfrm rot="15200309">
                      <a:off x="8414313" y="116264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2" name="Oval 211"/>
                    <p:cNvSpPr/>
                    <p:nvPr/>
                  </p:nvSpPr>
                  <p:spPr>
                    <a:xfrm rot="15200309">
                      <a:off x="7989323" y="64438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3" name="Oval 212"/>
                    <p:cNvSpPr/>
                    <p:nvPr/>
                  </p:nvSpPr>
                  <p:spPr>
                    <a:xfrm rot="15200309">
                      <a:off x="7717230" y="663740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4" name="Oval 213"/>
                    <p:cNvSpPr/>
                    <p:nvPr/>
                  </p:nvSpPr>
                  <p:spPr>
                    <a:xfrm rot="15200309">
                      <a:off x="7911944" y="87217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15" name="Oval 214"/>
                    <p:cNvSpPr/>
                    <p:nvPr/>
                  </p:nvSpPr>
                  <p:spPr>
                    <a:xfrm rot="15200309">
                      <a:off x="7587125" y="745134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6" name="Oval 215"/>
                    <p:cNvSpPr/>
                    <p:nvPr/>
                  </p:nvSpPr>
                  <p:spPr>
                    <a:xfrm rot="15200309">
                      <a:off x="8265040" y="7503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7" name="Oval 216"/>
                    <p:cNvSpPr/>
                    <p:nvPr/>
                  </p:nvSpPr>
                  <p:spPr>
                    <a:xfrm rot="15200309">
                      <a:off x="7926109" y="54149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8" name="Oval 217"/>
                    <p:cNvSpPr/>
                    <p:nvPr/>
                  </p:nvSpPr>
                  <p:spPr>
                    <a:xfrm rot="15200309">
                      <a:off x="8198949" y="54510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19" name="Group 218"/>
                    <p:cNvGrpSpPr/>
                    <p:nvPr/>
                  </p:nvGrpSpPr>
                  <p:grpSpPr>
                    <a:xfrm>
                      <a:off x="8612794" y="417913"/>
                      <a:ext cx="441821" cy="582109"/>
                      <a:chOff x="8270267" y="21557"/>
                      <a:chExt cx="441821" cy="582109"/>
                    </a:xfrm>
                    <a:solidFill>
                      <a:srgbClr val="005000"/>
                    </a:solidFill>
                  </p:grpSpPr>
                  <p:sp>
                    <p:nvSpPr>
                      <p:cNvPr id="365" name="Oval 364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6" name="Oval 365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7" name="Oval 366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8" name="Oval 367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20" name="Oval 219"/>
                    <p:cNvSpPr/>
                    <p:nvPr/>
                  </p:nvSpPr>
                  <p:spPr>
                    <a:xfrm rot="15200309">
                      <a:off x="7448940" y="85674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21" name="Oval 220"/>
                    <p:cNvSpPr/>
                    <p:nvPr/>
                  </p:nvSpPr>
                  <p:spPr>
                    <a:xfrm rot="15200309">
                      <a:off x="8385715" y="133865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2" name="Oval 221"/>
                    <p:cNvSpPr/>
                    <p:nvPr/>
                  </p:nvSpPr>
                  <p:spPr>
                    <a:xfrm rot="15200309">
                      <a:off x="7520171" y="447745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3" name="Oval 222"/>
                    <p:cNvSpPr/>
                    <p:nvPr/>
                  </p:nvSpPr>
                  <p:spPr>
                    <a:xfrm rot="15200309">
                      <a:off x="7751566" y="465543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24" name="Oval 223"/>
                    <p:cNvSpPr/>
                    <p:nvPr/>
                  </p:nvSpPr>
                  <p:spPr>
                    <a:xfrm rot="15200309">
                      <a:off x="7643278" y="91301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25" name="Oval 224"/>
                    <p:cNvSpPr/>
                    <p:nvPr/>
                  </p:nvSpPr>
                  <p:spPr>
                    <a:xfrm rot="15200309">
                      <a:off x="7545773" y="1099866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26" name="Group 225"/>
                    <p:cNvGrpSpPr/>
                    <p:nvPr/>
                  </p:nvGrpSpPr>
                  <p:grpSpPr>
                    <a:xfrm rot="8358179">
                      <a:off x="6990342" y="489833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356" name="Oval 355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7" name="Oval 356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8" name="Oval 357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59" name="Oval 358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0" name="Oval 359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61" name="Oval 360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62" name="Oval 361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63" name="Oval 362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64" name="Oval 363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27" name="Group 226"/>
                    <p:cNvGrpSpPr/>
                    <p:nvPr/>
                  </p:nvGrpSpPr>
                  <p:grpSpPr>
                    <a:xfrm rot="14149929">
                      <a:off x="7283466" y="1241266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352" name="Oval 351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3" name="Oval 352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4" name="Oval 353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5" name="Oval 354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28" name="Oval 227"/>
                    <p:cNvSpPr/>
                    <p:nvPr/>
                  </p:nvSpPr>
                  <p:spPr>
                    <a:xfrm rot="7878391" flipH="1">
                      <a:off x="7538226" y="145774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29" name="Group 228"/>
                    <p:cNvGrpSpPr/>
                    <p:nvPr/>
                  </p:nvGrpSpPr>
                  <p:grpSpPr>
                    <a:xfrm rot="6599075" flipH="1">
                      <a:off x="6763000" y="1026257"/>
                      <a:ext cx="555931" cy="588392"/>
                      <a:chOff x="7222320" y="-108276"/>
                      <a:chExt cx="468684" cy="529845"/>
                    </a:xfrm>
                  </p:grpSpPr>
                  <p:sp>
                    <p:nvSpPr>
                      <p:cNvPr id="347" name="Oval 346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8" name="Oval 347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9" name="Oval 348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0" name="Oval 349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51" name="Oval 350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30" name="Oval 229"/>
                    <p:cNvSpPr/>
                    <p:nvPr/>
                  </p:nvSpPr>
                  <p:spPr>
                    <a:xfrm rot="15200309">
                      <a:off x="7881305" y="2365494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1" name="Oval 230"/>
                    <p:cNvSpPr/>
                    <p:nvPr/>
                  </p:nvSpPr>
                  <p:spPr>
                    <a:xfrm rot="15200309">
                      <a:off x="8147333" y="227574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2" name="Oval 231"/>
                    <p:cNvSpPr/>
                    <p:nvPr/>
                  </p:nvSpPr>
                  <p:spPr>
                    <a:xfrm rot="15200309">
                      <a:off x="8070549" y="25480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3" name="Oval 232"/>
                    <p:cNvSpPr/>
                    <p:nvPr/>
                  </p:nvSpPr>
                  <p:spPr>
                    <a:xfrm rot="15200309">
                      <a:off x="8311281" y="20244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4" name="Oval 233"/>
                    <p:cNvSpPr/>
                    <p:nvPr/>
                  </p:nvSpPr>
                  <p:spPr>
                    <a:xfrm rot="15200309">
                      <a:off x="8025693" y="22372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5" name="Oval 234"/>
                    <p:cNvSpPr/>
                    <p:nvPr/>
                  </p:nvSpPr>
                  <p:spPr>
                    <a:xfrm rot="15200309">
                      <a:off x="8453989" y="2249031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6" name="Oval 235"/>
                    <p:cNvSpPr/>
                    <p:nvPr/>
                  </p:nvSpPr>
                  <p:spPr>
                    <a:xfrm rot="15200309">
                      <a:off x="8417616" y="2427376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7" name="Oval 236"/>
                    <p:cNvSpPr/>
                    <p:nvPr/>
                  </p:nvSpPr>
                  <p:spPr>
                    <a:xfrm rot="15200309">
                      <a:off x="8529855" y="200012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8" name="Oval 237"/>
                    <p:cNvSpPr/>
                    <p:nvPr/>
                  </p:nvSpPr>
                  <p:spPr>
                    <a:xfrm rot="15200309">
                      <a:off x="8319101" y="255688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39" name="Group 238"/>
                    <p:cNvGrpSpPr/>
                    <p:nvPr/>
                  </p:nvGrpSpPr>
                  <p:grpSpPr>
                    <a:xfrm flipH="1">
                      <a:off x="8545229" y="1689581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342" name="Oval 341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3" name="Oval 342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4" name="Oval 343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5" name="Oval 344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6" name="Oval 345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40" name="Oval 239"/>
                    <p:cNvSpPr/>
                    <p:nvPr/>
                  </p:nvSpPr>
                  <p:spPr>
                    <a:xfrm rot="15200309">
                      <a:off x="8603260" y="23179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1" name="Oval 240"/>
                    <p:cNvSpPr/>
                    <p:nvPr/>
                  </p:nvSpPr>
                  <p:spPr>
                    <a:xfrm rot="15200309">
                      <a:off x="8178270" y="17996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2" name="Oval 241"/>
                    <p:cNvSpPr/>
                    <p:nvPr/>
                  </p:nvSpPr>
                  <p:spPr>
                    <a:xfrm rot="15200309">
                      <a:off x="7906177" y="18190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3" name="Oval 242"/>
                    <p:cNvSpPr/>
                    <p:nvPr/>
                  </p:nvSpPr>
                  <p:spPr>
                    <a:xfrm rot="15200309">
                      <a:off x="8100891" y="202744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44" name="Oval 243"/>
                    <p:cNvSpPr/>
                    <p:nvPr/>
                  </p:nvSpPr>
                  <p:spPr>
                    <a:xfrm rot="15200309">
                      <a:off x="7776072" y="190041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5" name="Oval 244"/>
                    <p:cNvSpPr/>
                    <p:nvPr/>
                  </p:nvSpPr>
                  <p:spPr>
                    <a:xfrm rot="15200309">
                      <a:off x="8453987" y="190561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6" name="Oval 245"/>
                    <p:cNvSpPr/>
                    <p:nvPr/>
                  </p:nvSpPr>
                  <p:spPr>
                    <a:xfrm rot="15200309">
                      <a:off x="8115056" y="169677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7" name="Oval 246"/>
                    <p:cNvSpPr/>
                    <p:nvPr/>
                  </p:nvSpPr>
                  <p:spPr>
                    <a:xfrm rot="15200309">
                      <a:off x="8387896" y="1700382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48" name="Group 247"/>
                    <p:cNvGrpSpPr/>
                    <p:nvPr/>
                  </p:nvGrpSpPr>
                  <p:grpSpPr>
                    <a:xfrm>
                      <a:off x="8801741" y="1573190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338" name="Oval 337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9" name="Oval 338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0" name="Oval 339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41" name="Oval 340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49" name="Oval 248"/>
                    <p:cNvSpPr/>
                    <p:nvPr/>
                  </p:nvSpPr>
                  <p:spPr>
                    <a:xfrm rot="15200309">
                      <a:off x="7637887" y="201201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50" name="Oval 249"/>
                    <p:cNvSpPr/>
                    <p:nvPr/>
                  </p:nvSpPr>
                  <p:spPr>
                    <a:xfrm rot="15200309">
                      <a:off x="8574662" y="2493934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1" name="Oval 250"/>
                    <p:cNvSpPr/>
                    <p:nvPr/>
                  </p:nvSpPr>
                  <p:spPr>
                    <a:xfrm rot="15200309">
                      <a:off x="7709118" y="1603022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2" name="Oval 251"/>
                    <p:cNvSpPr/>
                    <p:nvPr/>
                  </p:nvSpPr>
                  <p:spPr>
                    <a:xfrm rot="15200309">
                      <a:off x="7940513" y="1620820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53" name="Oval 252"/>
                    <p:cNvSpPr/>
                    <p:nvPr/>
                  </p:nvSpPr>
                  <p:spPr>
                    <a:xfrm rot="15200309">
                      <a:off x="7832225" y="206828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254" name="Oval 253"/>
                    <p:cNvSpPr/>
                    <p:nvPr/>
                  </p:nvSpPr>
                  <p:spPr>
                    <a:xfrm rot="15200309">
                      <a:off x="7734720" y="225514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55" name="Group 254"/>
                    <p:cNvGrpSpPr/>
                    <p:nvPr/>
                  </p:nvGrpSpPr>
                  <p:grpSpPr>
                    <a:xfrm rot="8016676">
                      <a:off x="7166860" y="1627927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329" name="Oval 328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0" name="Oval 329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1" name="Oval 330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32" name="Oval 331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3" name="Oval 332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34" name="Oval 333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35" name="Oval 334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36" name="Oval 335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37" name="Oval 336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56" name="Group 255"/>
                    <p:cNvGrpSpPr/>
                    <p:nvPr/>
                  </p:nvGrpSpPr>
                  <p:grpSpPr>
                    <a:xfrm rot="14149929">
                      <a:off x="7472413" y="2396543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325" name="Oval 324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6" name="Oval 325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7" name="Oval 326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8" name="Oval 327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57" name="Oval 256"/>
                    <p:cNvSpPr/>
                    <p:nvPr/>
                  </p:nvSpPr>
                  <p:spPr>
                    <a:xfrm rot="7878391" flipH="1">
                      <a:off x="7727173" y="2613024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58" name="Group 257"/>
                    <p:cNvGrpSpPr/>
                    <p:nvPr/>
                  </p:nvGrpSpPr>
                  <p:grpSpPr>
                    <a:xfrm rot="6599075" flipH="1">
                      <a:off x="6951947" y="2181534"/>
                      <a:ext cx="555931" cy="588392"/>
                      <a:chOff x="7222320" y="-108276"/>
                      <a:chExt cx="468684" cy="529845"/>
                    </a:xfrm>
                    <a:solidFill>
                      <a:srgbClr val="CCCC00"/>
                    </a:solidFill>
                  </p:grpSpPr>
                  <p:sp>
                    <p:nvSpPr>
                      <p:cNvPr id="320" name="Oval 319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1" name="Oval 320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2" name="Oval 321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3" name="Oval 322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24" name="Oval 323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59" name="Oval 258"/>
                    <p:cNvSpPr/>
                    <p:nvPr/>
                  </p:nvSpPr>
                  <p:spPr>
                    <a:xfrm rot="15200309">
                      <a:off x="9007659" y="985517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0" name="Oval 259"/>
                    <p:cNvSpPr/>
                    <p:nvPr/>
                  </p:nvSpPr>
                  <p:spPr>
                    <a:xfrm rot="14477466" flipH="1">
                      <a:off x="8886192" y="1257673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1" name="Oval 260"/>
                    <p:cNvSpPr/>
                    <p:nvPr/>
                  </p:nvSpPr>
                  <p:spPr>
                    <a:xfrm rot="15200309">
                      <a:off x="8690244" y="13673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2" name="Oval 261"/>
                    <p:cNvSpPr/>
                    <p:nvPr/>
                  </p:nvSpPr>
                  <p:spPr>
                    <a:xfrm rot="7878391" flipH="1">
                      <a:off x="9231341" y="1234895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3" name="Oval 262"/>
                    <p:cNvSpPr/>
                    <p:nvPr/>
                  </p:nvSpPr>
                  <p:spPr>
                    <a:xfrm rot="7878391" flipH="1">
                      <a:off x="6999171" y="1598648"/>
                      <a:ext cx="205379" cy="197661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4" name="Oval 263"/>
                    <p:cNvSpPr/>
                    <p:nvPr/>
                  </p:nvSpPr>
                  <p:spPr>
                    <a:xfrm rot="14477466" flipH="1">
                      <a:off x="6806371" y="1782628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5" name="Oval 264"/>
                    <p:cNvSpPr/>
                    <p:nvPr/>
                  </p:nvSpPr>
                  <p:spPr>
                    <a:xfrm rot="15200309">
                      <a:off x="9525508" y="82298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66" name="Group 265"/>
                    <p:cNvGrpSpPr/>
                    <p:nvPr/>
                  </p:nvGrpSpPr>
                  <p:grpSpPr>
                    <a:xfrm flipH="1">
                      <a:off x="9540882" y="512442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315" name="Oval 314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6" name="Oval 315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7" name="Oval 316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8" name="Oval 317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9" name="Oval 318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67" name="Oval 266"/>
                    <p:cNvSpPr/>
                    <p:nvPr/>
                  </p:nvSpPr>
                  <p:spPr>
                    <a:xfrm rot="15200309">
                      <a:off x="9598913" y="11407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68" name="Group 267"/>
                    <p:cNvGrpSpPr/>
                    <p:nvPr/>
                  </p:nvGrpSpPr>
                  <p:grpSpPr>
                    <a:xfrm>
                      <a:off x="9797394" y="396051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311" name="Oval 310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2" name="Oval 311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3" name="Oval 312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4" name="Oval 313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69" name="Oval 268"/>
                    <p:cNvSpPr/>
                    <p:nvPr/>
                  </p:nvSpPr>
                  <p:spPr>
                    <a:xfrm rot="15200309">
                      <a:off x="9570315" y="131679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0" name="Oval 269"/>
                    <p:cNvSpPr/>
                    <p:nvPr/>
                  </p:nvSpPr>
                  <p:spPr>
                    <a:xfrm rot="15200309">
                      <a:off x="9638589" y="2227169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1" name="Oval 270"/>
                    <p:cNvSpPr/>
                    <p:nvPr/>
                  </p:nvSpPr>
                  <p:spPr>
                    <a:xfrm rot="15200309">
                      <a:off x="9602216" y="2405514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2" name="Oval 271"/>
                    <p:cNvSpPr/>
                    <p:nvPr/>
                  </p:nvSpPr>
                  <p:spPr>
                    <a:xfrm rot="15200309">
                      <a:off x="9714455" y="197826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3" name="Oval 272"/>
                    <p:cNvSpPr/>
                    <p:nvPr/>
                  </p:nvSpPr>
                  <p:spPr>
                    <a:xfrm rot="15200309">
                      <a:off x="9503701" y="253502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74" name="Group 273"/>
                    <p:cNvGrpSpPr/>
                    <p:nvPr/>
                  </p:nvGrpSpPr>
                  <p:grpSpPr>
                    <a:xfrm flipH="1">
                      <a:off x="9729829" y="1667719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306" name="Oval 305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7" name="Oval 306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8" name="Oval 307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9" name="Oval 308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0" name="Oval 309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75" name="Oval 274"/>
                    <p:cNvSpPr/>
                    <p:nvPr/>
                  </p:nvSpPr>
                  <p:spPr>
                    <a:xfrm rot="15200309">
                      <a:off x="9787860" y="229605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6" name="Oval 275"/>
                    <p:cNvSpPr/>
                    <p:nvPr/>
                  </p:nvSpPr>
                  <p:spPr>
                    <a:xfrm rot="15200309">
                      <a:off x="9638587" y="188374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77" name="Oval 276"/>
                    <p:cNvSpPr/>
                    <p:nvPr/>
                  </p:nvSpPr>
                  <p:spPr>
                    <a:xfrm rot="15200309">
                      <a:off x="9572496" y="167852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78" name="Group 277"/>
                    <p:cNvGrpSpPr/>
                    <p:nvPr/>
                  </p:nvGrpSpPr>
                  <p:grpSpPr>
                    <a:xfrm>
                      <a:off x="9986341" y="1551328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302" name="Oval 301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3" name="Oval 302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4" name="Oval 303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05" name="Oval 304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79" name="Oval 278"/>
                    <p:cNvSpPr/>
                    <p:nvPr/>
                  </p:nvSpPr>
                  <p:spPr>
                    <a:xfrm rot="15200309">
                      <a:off x="9080872" y="2383848"/>
                      <a:ext cx="235718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0" name="Oval 279"/>
                    <p:cNvSpPr/>
                    <p:nvPr/>
                  </p:nvSpPr>
                  <p:spPr>
                    <a:xfrm rot="15200309">
                      <a:off x="7286869" y="286810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1" name="Oval 280"/>
                    <p:cNvSpPr/>
                    <p:nvPr/>
                  </p:nvSpPr>
                  <p:spPr>
                    <a:xfrm rot="14477466" flipH="1">
                      <a:off x="10070792" y="1235811"/>
                      <a:ext cx="303801" cy="290552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2" name="Oval 281"/>
                    <p:cNvSpPr/>
                    <p:nvPr/>
                  </p:nvSpPr>
                  <p:spPr>
                    <a:xfrm rot="15200309">
                      <a:off x="9874844" y="13455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3" name="Oval 282"/>
                    <p:cNvSpPr/>
                    <p:nvPr/>
                  </p:nvSpPr>
                  <p:spPr>
                    <a:xfrm rot="7878391" flipH="1">
                      <a:off x="10179301" y="976806"/>
                      <a:ext cx="205379" cy="197661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284" name="Group 283"/>
                    <p:cNvGrpSpPr/>
                    <p:nvPr/>
                  </p:nvGrpSpPr>
                  <p:grpSpPr>
                    <a:xfrm rot="18455990">
                      <a:off x="8602126" y="427599"/>
                      <a:ext cx="1170886" cy="1000934"/>
                      <a:chOff x="5801519" y="172620"/>
                      <a:chExt cx="1170886" cy="1000934"/>
                    </a:xfrm>
                  </p:grpSpPr>
                  <p:sp>
                    <p:nvSpPr>
                      <p:cNvPr id="293" name="Oval 292"/>
                      <p:cNvSpPr/>
                      <p:nvPr/>
                    </p:nvSpPr>
                    <p:spPr>
                      <a:xfrm rot="15200309">
                        <a:off x="5796974" y="10659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4" name="Oval 293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5" name="Oval 294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96" name="Oval 295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7" name="Oval 296"/>
                      <p:cNvSpPr/>
                      <p:nvPr/>
                    </p:nvSpPr>
                    <p:spPr>
                      <a:xfrm rot="15200309">
                        <a:off x="6864752" y="46018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8" name="Oval 297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299" name="Oval 298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0" name="Oval 299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301" name="Oval 300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85" name="Group 284"/>
                    <p:cNvGrpSpPr/>
                    <p:nvPr/>
                  </p:nvGrpSpPr>
                  <p:grpSpPr>
                    <a:xfrm rot="12232306" flipH="1">
                      <a:off x="9182287" y="1706508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288" name="Oval 287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89" name="Oval 288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0" name="Oval 289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1" name="Oval 290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92" name="Oval 291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86" name="Oval 285"/>
                    <p:cNvSpPr/>
                    <p:nvPr/>
                  </p:nvSpPr>
                  <p:spPr>
                    <a:xfrm rot="15200309">
                      <a:off x="9525258" y="204990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7" name="Oval 286"/>
                    <p:cNvSpPr/>
                    <p:nvPr/>
                  </p:nvSpPr>
                  <p:spPr>
                    <a:xfrm rot="15200309">
                      <a:off x="9413311" y="1440685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0" name="Group 19"/>
                  <p:cNvGrpSpPr/>
                  <p:nvPr/>
                </p:nvGrpSpPr>
                <p:grpSpPr>
                  <a:xfrm rot="6411858">
                    <a:off x="8005555" y="979619"/>
                    <a:ext cx="3025521" cy="2084749"/>
                    <a:chOff x="6746770" y="342623"/>
                    <a:chExt cx="3704751" cy="2554884"/>
                  </a:xfrm>
                </p:grpSpPr>
                <p:sp>
                  <p:nvSpPr>
                    <p:cNvPr id="28" name="Oval 27"/>
                    <p:cNvSpPr/>
                    <p:nvPr/>
                  </p:nvSpPr>
                  <p:spPr>
                    <a:xfrm rot="15200309">
                      <a:off x="7692358" y="12102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" name="Oval 28"/>
                    <p:cNvSpPr/>
                    <p:nvPr/>
                  </p:nvSpPr>
                  <p:spPr>
                    <a:xfrm rot="15200309">
                      <a:off x="7958386" y="11204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" name="Oval 29"/>
                    <p:cNvSpPr/>
                    <p:nvPr/>
                  </p:nvSpPr>
                  <p:spPr>
                    <a:xfrm rot="15200309">
                      <a:off x="7881602" y="1392805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" name="Oval 30"/>
                    <p:cNvSpPr/>
                    <p:nvPr/>
                  </p:nvSpPr>
                  <p:spPr>
                    <a:xfrm rot="15200309">
                      <a:off x="8122334" y="86916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" name="Oval 31"/>
                    <p:cNvSpPr/>
                    <p:nvPr/>
                  </p:nvSpPr>
                  <p:spPr>
                    <a:xfrm rot="15200309">
                      <a:off x="7836746" y="1081932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" name="Oval 32"/>
                    <p:cNvSpPr/>
                    <p:nvPr/>
                  </p:nvSpPr>
                  <p:spPr>
                    <a:xfrm rot="15200309">
                      <a:off x="8265042" y="109375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" name="Oval 33"/>
                    <p:cNvSpPr/>
                    <p:nvPr/>
                  </p:nvSpPr>
                  <p:spPr>
                    <a:xfrm rot="15200309">
                      <a:off x="8228669" y="1272099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" name="Oval 34"/>
                    <p:cNvSpPr/>
                    <p:nvPr/>
                  </p:nvSpPr>
                  <p:spPr>
                    <a:xfrm rot="15200309">
                      <a:off x="8340908" y="844850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" name="Oval 35"/>
                    <p:cNvSpPr/>
                    <p:nvPr/>
                  </p:nvSpPr>
                  <p:spPr>
                    <a:xfrm rot="15200309">
                      <a:off x="8130154" y="14016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37" name="Group 36"/>
                    <p:cNvGrpSpPr/>
                    <p:nvPr/>
                  </p:nvGrpSpPr>
                  <p:grpSpPr>
                    <a:xfrm flipH="1">
                      <a:off x="8356282" y="534304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196" name="Oval 195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7" name="Oval 196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8" name="Oval 197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9" name="Oval 198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00" name="Oval 199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38" name="Oval 37"/>
                    <p:cNvSpPr/>
                    <p:nvPr/>
                  </p:nvSpPr>
                  <p:spPr>
                    <a:xfrm rot="15200309">
                      <a:off x="8414313" y="1162644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" name="Oval 38"/>
                    <p:cNvSpPr/>
                    <p:nvPr/>
                  </p:nvSpPr>
                  <p:spPr>
                    <a:xfrm rot="15200309">
                      <a:off x="7989323" y="644389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" name="Oval 39"/>
                    <p:cNvSpPr/>
                    <p:nvPr/>
                  </p:nvSpPr>
                  <p:spPr>
                    <a:xfrm rot="15200309">
                      <a:off x="7717230" y="663740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" name="Oval 40"/>
                    <p:cNvSpPr/>
                    <p:nvPr/>
                  </p:nvSpPr>
                  <p:spPr>
                    <a:xfrm rot="15200309">
                      <a:off x="7911944" y="87217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2" name="Oval 41"/>
                    <p:cNvSpPr/>
                    <p:nvPr/>
                  </p:nvSpPr>
                  <p:spPr>
                    <a:xfrm rot="15200309">
                      <a:off x="7587125" y="745134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" name="Oval 42"/>
                    <p:cNvSpPr/>
                    <p:nvPr/>
                  </p:nvSpPr>
                  <p:spPr>
                    <a:xfrm rot="15200309">
                      <a:off x="8265040" y="7503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" name="Oval 43"/>
                    <p:cNvSpPr/>
                    <p:nvPr/>
                  </p:nvSpPr>
                  <p:spPr>
                    <a:xfrm rot="15200309">
                      <a:off x="7926109" y="541497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" name="Oval 44"/>
                    <p:cNvSpPr/>
                    <p:nvPr/>
                  </p:nvSpPr>
                  <p:spPr>
                    <a:xfrm rot="15200309">
                      <a:off x="8198949" y="54510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6" name="Group 45"/>
                    <p:cNvGrpSpPr/>
                    <p:nvPr/>
                  </p:nvGrpSpPr>
                  <p:grpSpPr>
                    <a:xfrm>
                      <a:off x="8612794" y="417913"/>
                      <a:ext cx="441821" cy="582109"/>
                      <a:chOff x="8270267" y="21557"/>
                      <a:chExt cx="441821" cy="582109"/>
                    </a:xfrm>
                    <a:solidFill>
                      <a:srgbClr val="005000"/>
                    </a:solidFill>
                  </p:grpSpPr>
                  <p:sp>
                    <p:nvSpPr>
                      <p:cNvPr id="192" name="Oval 191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3" name="Oval 192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4" name="Oval 193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95" name="Oval 194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7" name="Oval 46"/>
                    <p:cNvSpPr/>
                    <p:nvPr/>
                  </p:nvSpPr>
                  <p:spPr>
                    <a:xfrm rot="15200309">
                      <a:off x="7448940" y="856742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48" name="Oval 47"/>
                    <p:cNvSpPr/>
                    <p:nvPr/>
                  </p:nvSpPr>
                  <p:spPr>
                    <a:xfrm rot="15200309">
                      <a:off x="8385715" y="133865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" name="Oval 48"/>
                    <p:cNvSpPr/>
                    <p:nvPr/>
                  </p:nvSpPr>
                  <p:spPr>
                    <a:xfrm rot="15200309">
                      <a:off x="7520171" y="447745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" name="Oval 49"/>
                    <p:cNvSpPr/>
                    <p:nvPr/>
                  </p:nvSpPr>
                  <p:spPr>
                    <a:xfrm rot="15200309">
                      <a:off x="7751566" y="465543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51" name="Oval 50"/>
                    <p:cNvSpPr/>
                    <p:nvPr/>
                  </p:nvSpPr>
                  <p:spPr>
                    <a:xfrm rot="15200309">
                      <a:off x="7643278" y="913010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52" name="Oval 51"/>
                    <p:cNvSpPr/>
                    <p:nvPr/>
                  </p:nvSpPr>
                  <p:spPr>
                    <a:xfrm rot="15200309">
                      <a:off x="7545773" y="1099866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3" name="Group 52"/>
                    <p:cNvGrpSpPr/>
                    <p:nvPr/>
                  </p:nvGrpSpPr>
                  <p:grpSpPr>
                    <a:xfrm rot="8358179">
                      <a:off x="6990342" y="489833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183" name="Oval 182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4" name="Oval 183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5" name="Oval 184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86" name="Oval 185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7" name="Oval 186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8" name="Oval 187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89" name="Oval 188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90" name="Oval 189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91" name="Oval 190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54" name="Group 53"/>
                    <p:cNvGrpSpPr/>
                    <p:nvPr/>
                  </p:nvGrpSpPr>
                  <p:grpSpPr>
                    <a:xfrm rot="14149929">
                      <a:off x="7283466" y="1241266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179" name="Oval 178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0" name="Oval 179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1" name="Oval 180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2" name="Oval 181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55" name="Oval 54"/>
                    <p:cNvSpPr/>
                    <p:nvPr/>
                  </p:nvSpPr>
                  <p:spPr>
                    <a:xfrm rot="7878391" flipH="1">
                      <a:off x="7538226" y="145774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6" name="Group 55"/>
                    <p:cNvGrpSpPr/>
                    <p:nvPr/>
                  </p:nvGrpSpPr>
                  <p:grpSpPr>
                    <a:xfrm rot="6599075" flipH="1">
                      <a:off x="6763000" y="1026257"/>
                      <a:ext cx="555931" cy="588392"/>
                      <a:chOff x="7222320" y="-108276"/>
                      <a:chExt cx="468684" cy="529845"/>
                    </a:xfrm>
                  </p:grpSpPr>
                  <p:sp>
                    <p:nvSpPr>
                      <p:cNvPr id="174" name="Oval 173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5" name="Oval 174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6" name="Oval 175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7" name="Oval 176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8" name="Oval 177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57" name="Oval 56"/>
                    <p:cNvSpPr/>
                    <p:nvPr/>
                  </p:nvSpPr>
                  <p:spPr>
                    <a:xfrm rot="15200309">
                      <a:off x="7881305" y="2365494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" name="Oval 57"/>
                    <p:cNvSpPr/>
                    <p:nvPr/>
                  </p:nvSpPr>
                  <p:spPr>
                    <a:xfrm rot="15200309">
                      <a:off x="8147333" y="2275743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" name="Oval 58"/>
                    <p:cNvSpPr/>
                    <p:nvPr/>
                  </p:nvSpPr>
                  <p:spPr>
                    <a:xfrm rot="15200309">
                      <a:off x="8070549" y="25480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" name="Oval 59"/>
                    <p:cNvSpPr/>
                    <p:nvPr/>
                  </p:nvSpPr>
                  <p:spPr>
                    <a:xfrm rot="15200309">
                      <a:off x="8311281" y="202443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" name="Oval 60"/>
                    <p:cNvSpPr/>
                    <p:nvPr/>
                  </p:nvSpPr>
                  <p:spPr>
                    <a:xfrm rot="15200309">
                      <a:off x="8025693" y="2237209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" name="Oval 61"/>
                    <p:cNvSpPr/>
                    <p:nvPr/>
                  </p:nvSpPr>
                  <p:spPr>
                    <a:xfrm rot="15200309">
                      <a:off x="8453989" y="2249031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" name="Oval 62"/>
                    <p:cNvSpPr/>
                    <p:nvPr/>
                  </p:nvSpPr>
                  <p:spPr>
                    <a:xfrm rot="15200309">
                      <a:off x="8417616" y="2427376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" name="Oval 63"/>
                    <p:cNvSpPr/>
                    <p:nvPr/>
                  </p:nvSpPr>
                  <p:spPr>
                    <a:xfrm rot="15200309">
                      <a:off x="8529855" y="2000127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5" name="Oval 64"/>
                    <p:cNvSpPr/>
                    <p:nvPr/>
                  </p:nvSpPr>
                  <p:spPr>
                    <a:xfrm rot="15200309">
                      <a:off x="8319101" y="2556886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6" name="Group 65"/>
                    <p:cNvGrpSpPr/>
                    <p:nvPr/>
                  </p:nvGrpSpPr>
                  <p:grpSpPr>
                    <a:xfrm flipH="1">
                      <a:off x="8545229" y="1689581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169" name="Oval 168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0" name="Oval 169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1" name="Oval 170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2" name="Oval 171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3" name="Oval 172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67" name="Oval 66"/>
                    <p:cNvSpPr/>
                    <p:nvPr/>
                  </p:nvSpPr>
                  <p:spPr>
                    <a:xfrm rot="15200309">
                      <a:off x="8603260" y="2317921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8" name="Oval 67"/>
                    <p:cNvSpPr/>
                    <p:nvPr/>
                  </p:nvSpPr>
                  <p:spPr>
                    <a:xfrm rot="15200309">
                      <a:off x="8178270" y="1799666"/>
                      <a:ext cx="273572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9" name="Oval 68"/>
                    <p:cNvSpPr/>
                    <p:nvPr/>
                  </p:nvSpPr>
                  <p:spPr>
                    <a:xfrm rot="15200309">
                      <a:off x="7906177" y="1819017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" name="Oval 69"/>
                    <p:cNvSpPr/>
                    <p:nvPr/>
                  </p:nvSpPr>
                  <p:spPr>
                    <a:xfrm rot="15200309">
                      <a:off x="8100891" y="202744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1" name="Oval 70"/>
                    <p:cNvSpPr/>
                    <p:nvPr/>
                  </p:nvSpPr>
                  <p:spPr>
                    <a:xfrm rot="15200309">
                      <a:off x="7776072" y="1900411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" name="Oval 71"/>
                    <p:cNvSpPr/>
                    <p:nvPr/>
                  </p:nvSpPr>
                  <p:spPr>
                    <a:xfrm rot="15200309">
                      <a:off x="8453987" y="190561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" name="Oval 72"/>
                    <p:cNvSpPr/>
                    <p:nvPr/>
                  </p:nvSpPr>
                  <p:spPr>
                    <a:xfrm rot="15200309">
                      <a:off x="8115056" y="169677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" name="Oval 73"/>
                    <p:cNvSpPr/>
                    <p:nvPr/>
                  </p:nvSpPr>
                  <p:spPr>
                    <a:xfrm rot="15200309">
                      <a:off x="8387896" y="1700382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75" name="Group 74"/>
                    <p:cNvGrpSpPr/>
                    <p:nvPr/>
                  </p:nvGrpSpPr>
                  <p:grpSpPr>
                    <a:xfrm>
                      <a:off x="8801741" y="1573190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165" name="Oval 164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6" name="Oval 165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7" name="Oval 166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8" name="Oval 167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76" name="Oval 75"/>
                    <p:cNvSpPr/>
                    <p:nvPr/>
                  </p:nvSpPr>
                  <p:spPr>
                    <a:xfrm rot="15200309">
                      <a:off x="7637887" y="201201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77" name="Oval 76"/>
                    <p:cNvSpPr/>
                    <p:nvPr/>
                  </p:nvSpPr>
                  <p:spPr>
                    <a:xfrm rot="15200309">
                      <a:off x="8574662" y="2493934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" name="Oval 77"/>
                    <p:cNvSpPr/>
                    <p:nvPr/>
                  </p:nvSpPr>
                  <p:spPr>
                    <a:xfrm rot="15200309">
                      <a:off x="7709118" y="1603022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" name="Oval 78"/>
                    <p:cNvSpPr/>
                    <p:nvPr/>
                  </p:nvSpPr>
                  <p:spPr>
                    <a:xfrm rot="15200309">
                      <a:off x="7940513" y="1620820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80" name="Oval 79"/>
                    <p:cNvSpPr/>
                    <p:nvPr/>
                  </p:nvSpPr>
                  <p:spPr>
                    <a:xfrm rot="15200309">
                      <a:off x="7832225" y="2068287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dirty="0"/>
                    </a:p>
                  </p:txBody>
                </p:sp>
                <p:sp>
                  <p:nvSpPr>
                    <p:cNvPr id="81" name="Oval 80"/>
                    <p:cNvSpPr/>
                    <p:nvPr/>
                  </p:nvSpPr>
                  <p:spPr>
                    <a:xfrm rot="15200309">
                      <a:off x="7734720" y="225514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82" name="Group 81"/>
                    <p:cNvGrpSpPr/>
                    <p:nvPr/>
                  </p:nvGrpSpPr>
                  <p:grpSpPr>
                    <a:xfrm rot="8016676">
                      <a:off x="7166860" y="1627927"/>
                      <a:ext cx="629644" cy="751127"/>
                      <a:chOff x="6321012" y="172620"/>
                      <a:chExt cx="629644" cy="751127"/>
                    </a:xfrm>
                  </p:grpSpPr>
                  <p:sp>
                    <p:nvSpPr>
                      <p:cNvPr id="156" name="Oval 155"/>
                      <p:cNvSpPr/>
                      <p:nvPr/>
                    </p:nvSpPr>
                    <p:spPr>
                      <a:xfrm rot="15200309">
                        <a:off x="6699666" y="798161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7" name="Oval 156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8" name="Oval 157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59" name="Oval 158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0" name="Oval 159"/>
                      <p:cNvSpPr/>
                      <p:nvPr/>
                    </p:nvSpPr>
                    <p:spPr>
                      <a:xfrm rot="15200309">
                        <a:off x="6789029" y="257726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1" name="Oval 160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62" name="Oval 161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63" name="Oval 162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64" name="Oval 163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83" name="Group 82"/>
                    <p:cNvGrpSpPr/>
                    <p:nvPr/>
                  </p:nvGrpSpPr>
                  <p:grpSpPr>
                    <a:xfrm rot="14149929">
                      <a:off x="7472413" y="2396543"/>
                      <a:ext cx="405183" cy="469718"/>
                      <a:chOff x="8270267" y="21557"/>
                      <a:chExt cx="441821" cy="582109"/>
                    </a:xfrm>
                  </p:grpSpPr>
                  <p:sp>
                    <p:nvSpPr>
                      <p:cNvPr id="152" name="Oval 151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3" name="Oval 152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4" name="Oval 153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5" name="Oval 154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84" name="Oval 83"/>
                    <p:cNvSpPr/>
                    <p:nvPr/>
                  </p:nvSpPr>
                  <p:spPr>
                    <a:xfrm rot="7878391" flipH="1">
                      <a:off x="7928584" y="2695987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85" name="Group 84"/>
                    <p:cNvGrpSpPr/>
                    <p:nvPr/>
                  </p:nvGrpSpPr>
                  <p:grpSpPr>
                    <a:xfrm rot="6599075" flipH="1">
                      <a:off x="6951947" y="2181534"/>
                      <a:ext cx="555931" cy="588392"/>
                      <a:chOff x="7222320" y="-108276"/>
                      <a:chExt cx="468684" cy="529845"/>
                    </a:xfrm>
                    <a:solidFill>
                      <a:srgbClr val="CCCC00"/>
                    </a:solidFill>
                  </p:grpSpPr>
                  <p:sp>
                    <p:nvSpPr>
                      <p:cNvPr id="147" name="Oval 146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8" name="Oval 147"/>
                      <p:cNvSpPr/>
                      <p:nvPr/>
                    </p:nvSpPr>
                    <p:spPr>
                      <a:xfrm rot="13721609">
                        <a:off x="7578608" y="313917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9" name="Oval 148"/>
                      <p:cNvSpPr/>
                      <p:nvPr/>
                    </p:nvSpPr>
                    <p:spPr>
                      <a:xfrm rot="13721609">
                        <a:off x="7326390" y="-99124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0" name="Oval 149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1" name="Oval 150"/>
                      <p:cNvSpPr/>
                      <p:nvPr/>
                    </p:nvSpPr>
                    <p:spPr>
                      <a:xfrm rot="13721609">
                        <a:off x="7343251" y="26879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86" name="Oval 85"/>
                    <p:cNvSpPr/>
                    <p:nvPr/>
                  </p:nvSpPr>
                  <p:spPr>
                    <a:xfrm rot="15200309">
                      <a:off x="9007659" y="985517"/>
                      <a:ext cx="273572" cy="244953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" name="Oval 86"/>
                    <p:cNvSpPr/>
                    <p:nvPr/>
                  </p:nvSpPr>
                  <p:spPr>
                    <a:xfrm rot="14477466" flipH="1">
                      <a:off x="8886192" y="1257673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8" name="Oval 87"/>
                    <p:cNvSpPr/>
                    <p:nvPr/>
                  </p:nvSpPr>
                  <p:spPr>
                    <a:xfrm rot="15200309">
                      <a:off x="8690244" y="1367395"/>
                      <a:ext cx="112197" cy="103108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" name="Oval 88"/>
                    <p:cNvSpPr/>
                    <p:nvPr/>
                  </p:nvSpPr>
                  <p:spPr>
                    <a:xfrm rot="7878391" flipH="1">
                      <a:off x="9231341" y="1234895"/>
                      <a:ext cx="205379" cy="197661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" name="Oval 89"/>
                    <p:cNvSpPr/>
                    <p:nvPr/>
                  </p:nvSpPr>
                  <p:spPr>
                    <a:xfrm rot="7878391" flipH="1">
                      <a:off x="6999171" y="1598648"/>
                      <a:ext cx="205379" cy="197661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" name="Oval 90"/>
                    <p:cNvSpPr/>
                    <p:nvPr/>
                  </p:nvSpPr>
                  <p:spPr>
                    <a:xfrm rot="14477466" flipH="1">
                      <a:off x="6806371" y="1782628"/>
                      <a:ext cx="303801" cy="290552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" name="Oval 91"/>
                    <p:cNvSpPr/>
                    <p:nvPr/>
                  </p:nvSpPr>
                  <p:spPr>
                    <a:xfrm rot="15200309">
                      <a:off x="9525508" y="822988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93" name="Group 92"/>
                    <p:cNvGrpSpPr/>
                    <p:nvPr/>
                  </p:nvGrpSpPr>
                  <p:grpSpPr>
                    <a:xfrm flipH="1">
                      <a:off x="9540882" y="512442"/>
                      <a:ext cx="555931" cy="753717"/>
                      <a:chOff x="7222320" y="27700"/>
                      <a:chExt cx="468684" cy="678720"/>
                    </a:xfrm>
                  </p:grpSpPr>
                  <p:sp>
                    <p:nvSpPr>
                      <p:cNvPr id="142" name="Oval 141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3" name="Oval 142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4" name="Oval 143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5" name="Oval 144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6" name="Oval 145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94" name="Oval 93"/>
                    <p:cNvSpPr/>
                    <p:nvPr/>
                  </p:nvSpPr>
                  <p:spPr>
                    <a:xfrm rot="15200309">
                      <a:off x="9598913" y="1140782"/>
                      <a:ext cx="184943" cy="166640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95" name="Group 94"/>
                    <p:cNvGrpSpPr/>
                    <p:nvPr/>
                  </p:nvGrpSpPr>
                  <p:grpSpPr>
                    <a:xfrm>
                      <a:off x="9797394" y="396051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138" name="Oval 137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9" name="Oval 138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0" name="Oval 139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1" name="Oval 140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96" name="Oval 95"/>
                    <p:cNvSpPr/>
                    <p:nvPr/>
                  </p:nvSpPr>
                  <p:spPr>
                    <a:xfrm rot="15200309">
                      <a:off x="9570315" y="131679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" name="Oval 96"/>
                    <p:cNvSpPr/>
                    <p:nvPr/>
                  </p:nvSpPr>
                  <p:spPr>
                    <a:xfrm rot="15200309">
                      <a:off x="9638589" y="2227169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" name="Oval 97"/>
                    <p:cNvSpPr/>
                    <p:nvPr/>
                  </p:nvSpPr>
                  <p:spPr>
                    <a:xfrm rot="15200309">
                      <a:off x="9602216" y="2405514"/>
                      <a:ext cx="184943" cy="166640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9" name="Oval 98"/>
                    <p:cNvSpPr/>
                    <p:nvPr/>
                  </p:nvSpPr>
                  <p:spPr>
                    <a:xfrm rot="15200309">
                      <a:off x="9714455" y="197826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0" name="Oval 99"/>
                    <p:cNvSpPr/>
                    <p:nvPr/>
                  </p:nvSpPr>
                  <p:spPr>
                    <a:xfrm rot="15200309">
                      <a:off x="9503701" y="2535024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01" name="Group 100"/>
                    <p:cNvGrpSpPr/>
                    <p:nvPr/>
                  </p:nvGrpSpPr>
                  <p:grpSpPr>
                    <a:xfrm flipH="1">
                      <a:off x="9729829" y="1667719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133" name="Oval 132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4" name="Oval 133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5" name="Oval 134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6" name="Oval 135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7" name="Oval 136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02" name="Oval 101"/>
                    <p:cNvSpPr/>
                    <p:nvPr/>
                  </p:nvSpPr>
                  <p:spPr>
                    <a:xfrm rot="15200309">
                      <a:off x="9787860" y="2296059"/>
                      <a:ext cx="184943" cy="166640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3" name="Oval 102"/>
                    <p:cNvSpPr/>
                    <p:nvPr/>
                  </p:nvSpPr>
                  <p:spPr>
                    <a:xfrm rot="15200309">
                      <a:off x="9638587" y="1883748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4" name="Oval 103"/>
                    <p:cNvSpPr/>
                    <p:nvPr/>
                  </p:nvSpPr>
                  <p:spPr>
                    <a:xfrm rot="15200309">
                      <a:off x="9572496" y="1678520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05" name="Group 104"/>
                    <p:cNvGrpSpPr/>
                    <p:nvPr/>
                  </p:nvGrpSpPr>
                  <p:grpSpPr>
                    <a:xfrm>
                      <a:off x="9986341" y="1551328"/>
                      <a:ext cx="441821" cy="582109"/>
                      <a:chOff x="8270267" y="21557"/>
                      <a:chExt cx="441821" cy="582109"/>
                    </a:xfrm>
                  </p:grpSpPr>
                  <p:sp>
                    <p:nvSpPr>
                      <p:cNvPr id="129" name="Oval 128"/>
                      <p:cNvSpPr/>
                      <p:nvPr/>
                    </p:nvSpPr>
                    <p:spPr>
                      <a:xfrm rot="15200309">
                        <a:off x="8433989" y="344403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0" name="Oval 129"/>
                      <p:cNvSpPr/>
                      <p:nvPr/>
                    </p:nvSpPr>
                    <p:spPr>
                      <a:xfrm rot="15200309">
                        <a:off x="8604435" y="21172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1" name="Oval 130"/>
                      <p:cNvSpPr/>
                      <p:nvPr/>
                    </p:nvSpPr>
                    <p:spPr>
                      <a:xfrm rot="15200309">
                        <a:off x="8265722" y="5793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2" name="Oval 131"/>
                      <p:cNvSpPr/>
                      <p:nvPr/>
                    </p:nvSpPr>
                    <p:spPr>
                      <a:xfrm rot="15200309">
                        <a:off x="8448626" y="261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06" name="Oval 105"/>
                    <p:cNvSpPr/>
                    <p:nvPr/>
                  </p:nvSpPr>
                  <p:spPr>
                    <a:xfrm rot="15200309">
                      <a:off x="9080872" y="2383848"/>
                      <a:ext cx="235718" cy="244953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" name="Oval 106"/>
                    <p:cNvSpPr/>
                    <p:nvPr/>
                  </p:nvSpPr>
                  <p:spPr>
                    <a:xfrm rot="15200309">
                      <a:off x="10192259" y="963655"/>
                      <a:ext cx="273572" cy="244953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" name="Oval 107"/>
                    <p:cNvSpPr/>
                    <p:nvPr/>
                  </p:nvSpPr>
                  <p:spPr>
                    <a:xfrm rot="14477466" flipH="1">
                      <a:off x="10070792" y="1235811"/>
                      <a:ext cx="303801" cy="290552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" name="Oval 108"/>
                    <p:cNvSpPr/>
                    <p:nvPr/>
                  </p:nvSpPr>
                  <p:spPr>
                    <a:xfrm rot="15200309">
                      <a:off x="9874844" y="1345533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" name="Oval 109"/>
                    <p:cNvSpPr/>
                    <p:nvPr/>
                  </p:nvSpPr>
                  <p:spPr>
                    <a:xfrm rot="7878391" flipH="1">
                      <a:off x="9245837" y="2596855"/>
                      <a:ext cx="205379" cy="197661"/>
                    </a:xfrm>
                    <a:prstGeom prst="ellipse">
                      <a:avLst/>
                    </a:prstGeom>
                    <a:solidFill>
                      <a:srgbClr val="CCCC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111" name="Group 110"/>
                    <p:cNvGrpSpPr/>
                    <p:nvPr/>
                  </p:nvGrpSpPr>
                  <p:grpSpPr>
                    <a:xfrm rot="18455990">
                      <a:off x="8602126" y="427599"/>
                      <a:ext cx="1170886" cy="1000934"/>
                      <a:chOff x="5801519" y="172620"/>
                      <a:chExt cx="1170886" cy="1000934"/>
                    </a:xfrm>
                  </p:grpSpPr>
                  <p:sp>
                    <p:nvSpPr>
                      <p:cNvPr id="120" name="Oval 119"/>
                      <p:cNvSpPr/>
                      <p:nvPr/>
                    </p:nvSpPr>
                    <p:spPr>
                      <a:xfrm rot="15200309">
                        <a:off x="5796974" y="1065902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21" name="Oval 120"/>
                      <p:cNvSpPr/>
                      <p:nvPr/>
                    </p:nvSpPr>
                    <p:spPr>
                      <a:xfrm rot="15200309">
                        <a:off x="6580150" y="379969"/>
                        <a:ext cx="273572" cy="244953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22" name="Oval 121"/>
                      <p:cNvSpPr/>
                      <p:nvPr/>
                    </p:nvSpPr>
                    <p:spPr>
                      <a:xfrm rot="15200309">
                        <a:off x="6774864" y="58839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23" name="Oval 122"/>
                      <p:cNvSpPr/>
                      <p:nvPr/>
                    </p:nvSpPr>
                    <p:spPr>
                      <a:xfrm rot="15200309">
                        <a:off x="6450045" y="46136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24" name="Oval 123"/>
                      <p:cNvSpPr/>
                      <p:nvPr/>
                    </p:nvSpPr>
                    <p:spPr>
                      <a:xfrm rot="15200309">
                        <a:off x="6864752" y="46018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25" name="Oval 124"/>
                      <p:cNvSpPr/>
                      <p:nvPr/>
                    </p:nvSpPr>
                    <p:spPr>
                      <a:xfrm rot="15200309">
                        <a:off x="6311860" y="572971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26" name="Oval 125"/>
                      <p:cNvSpPr/>
                      <p:nvPr/>
                    </p:nvSpPr>
                    <p:spPr>
                      <a:xfrm rot="15200309">
                        <a:off x="6614486" y="181772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27" name="Oval 126"/>
                      <p:cNvSpPr/>
                      <p:nvPr/>
                    </p:nvSpPr>
                    <p:spPr>
                      <a:xfrm rot="15200309">
                        <a:off x="6506198" y="629239"/>
                        <a:ext cx="184943" cy="166640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 dirty="0"/>
                      </a:p>
                    </p:txBody>
                  </p:sp>
                  <p:sp>
                    <p:nvSpPr>
                      <p:cNvPr id="128" name="Oval 127"/>
                      <p:cNvSpPr/>
                      <p:nvPr/>
                    </p:nvSpPr>
                    <p:spPr>
                      <a:xfrm rot="15200309">
                        <a:off x="6408693" y="816095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CCCC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12" name="Group 111"/>
                    <p:cNvGrpSpPr/>
                    <p:nvPr/>
                  </p:nvGrpSpPr>
                  <p:grpSpPr>
                    <a:xfrm rot="12232306" flipH="1">
                      <a:off x="9182287" y="1706508"/>
                      <a:ext cx="555931" cy="753717"/>
                      <a:chOff x="7222320" y="27700"/>
                      <a:chExt cx="468684" cy="678720"/>
                    </a:xfrm>
                    <a:solidFill>
                      <a:srgbClr val="CCCC00"/>
                    </a:solidFill>
                  </p:grpSpPr>
                  <p:sp>
                    <p:nvSpPr>
                      <p:cNvPr id="115" name="Oval 114"/>
                      <p:cNvSpPr/>
                      <p:nvPr/>
                    </p:nvSpPr>
                    <p:spPr>
                      <a:xfrm rot="13721609">
                        <a:off x="7213168" y="66321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16" name="Oval 115"/>
                      <p:cNvSpPr/>
                      <p:nvPr/>
                    </p:nvSpPr>
                    <p:spPr>
                      <a:xfrm rot="13721609">
                        <a:off x="7355876" y="290913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5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17" name="Oval 116"/>
                      <p:cNvSpPr/>
                      <p:nvPr/>
                    </p:nvSpPr>
                    <p:spPr>
                      <a:xfrm rot="13721609">
                        <a:off x="7319503" y="469258"/>
                        <a:ext cx="184943" cy="166640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18" name="Oval 117"/>
                      <p:cNvSpPr/>
                      <p:nvPr/>
                    </p:nvSpPr>
                    <p:spPr>
                      <a:xfrm rot="13721609">
                        <a:off x="7431742" y="42009"/>
                        <a:ext cx="273572" cy="244953"/>
                      </a:xfrm>
                      <a:prstGeom prst="ellipse">
                        <a:avLst/>
                      </a:prstGeom>
                      <a:grpFill/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19" name="Oval 118"/>
                      <p:cNvSpPr/>
                      <p:nvPr/>
                    </p:nvSpPr>
                    <p:spPr>
                      <a:xfrm rot="13721609">
                        <a:off x="7220988" y="598768"/>
                        <a:ext cx="112197" cy="103108"/>
                      </a:xfrm>
                      <a:prstGeom prst="ellipse">
                        <a:avLst/>
                      </a:prstGeom>
                      <a:solidFill>
                        <a:srgbClr val="008000"/>
                      </a:solidFill>
                      <a:ln>
                        <a:solidFill>
                          <a:srgbClr val="666633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13" name="Oval 112"/>
                    <p:cNvSpPr/>
                    <p:nvPr/>
                  </p:nvSpPr>
                  <p:spPr>
                    <a:xfrm rot="15200309">
                      <a:off x="9525258" y="2049905"/>
                      <a:ext cx="112197" cy="103108"/>
                    </a:xfrm>
                    <a:prstGeom prst="ellipse">
                      <a:avLst/>
                    </a:prstGeom>
                    <a:solidFill>
                      <a:srgbClr val="008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4" name="Oval 113"/>
                    <p:cNvSpPr/>
                    <p:nvPr/>
                  </p:nvSpPr>
                  <p:spPr>
                    <a:xfrm rot="15200309">
                      <a:off x="9413311" y="1440685"/>
                      <a:ext cx="112197" cy="103108"/>
                    </a:xfrm>
                    <a:prstGeom prst="ellipse">
                      <a:avLst/>
                    </a:prstGeom>
                    <a:solidFill>
                      <a:srgbClr val="005000"/>
                    </a:solidFill>
                    <a:ln>
                      <a:solidFill>
                        <a:srgbClr val="666633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1" name="Oval 20"/>
                  <p:cNvSpPr/>
                  <p:nvPr/>
                </p:nvSpPr>
                <p:spPr>
                  <a:xfrm rot="14290249" flipH="1">
                    <a:off x="8388575" y="1830340"/>
                    <a:ext cx="167586" cy="161422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" name="Oval 21"/>
                  <p:cNvSpPr/>
                  <p:nvPr/>
                </p:nvSpPr>
                <p:spPr>
                  <a:xfrm rot="14290249" flipH="1">
                    <a:off x="8550019" y="1546778"/>
                    <a:ext cx="167586" cy="161422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" name="Oval 22"/>
                  <p:cNvSpPr/>
                  <p:nvPr/>
                </p:nvSpPr>
                <p:spPr>
                  <a:xfrm rot="12167">
                    <a:off x="8768513" y="509243"/>
                    <a:ext cx="91551" cy="84204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" name="Oval 23"/>
                  <p:cNvSpPr/>
                  <p:nvPr/>
                </p:nvSpPr>
                <p:spPr>
                  <a:xfrm rot="12167">
                    <a:off x="8677453" y="663165"/>
                    <a:ext cx="223231" cy="200043"/>
                  </a:xfrm>
                  <a:prstGeom prst="ellipse">
                    <a:avLst/>
                  </a:prstGeom>
                  <a:solidFill>
                    <a:srgbClr val="008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" name="Oval 24"/>
                  <p:cNvSpPr/>
                  <p:nvPr/>
                </p:nvSpPr>
                <p:spPr>
                  <a:xfrm rot="20889324" flipH="1">
                    <a:off x="8459988" y="491604"/>
                    <a:ext cx="247897" cy="237282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" name="Oval 25"/>
                  <p:cNvSpPr/>
                  <p:nvPr/>
                </p:nvSpPr>
                <p:spPr>
                  <a:xfrm rot="10797264">
                    <a:off x="8827693" y="1023650"/>
                    <a:ext cx="91551" cy="84204"/>
                  </a:xfrm>
                  <a:prstGeom prst="ellipse">
                    <a:avLst/>
                  </a:prstGeom>
                  <a:solidFill>
                    <a:srgbClr val="CCCC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" name="Oval 26"/>
                  <p:cNvSpPr/>
                  <p:nvPr/>
                </p:nvSpPr>
                <p:spPr>
                  <a:xfrm rot="10797264">
                    <a:off x="8646164" y="1102266"/>
                    <a:ext cx="91551" cy="84204"/>
                  </a:xfrm>
                  <a:prstGeom prst="ellipse">
                    <a:avLst/>
                  </a:prstGeom>
                  <a:solidFill>
                    <a:srgbClr val="005000"/>
                  </a:solidFill>
                  <a:ln>
                    <a:solidFill>
                      <a:srgbClr val="66663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6" name="Freeform 15"/>
              <p:cNvSpPr/>
              <p:nvPr/>
            </p:nvSpPr>
            <p:spPr>
              <a:xfrm>
                <a:off x="3087650" y="891856"/>
                <a:ext cx="8721500" cy="5135436"/>
              </a:xfrm>
              <a:custGeom>
                <a:avLst/>
                <a:gdLst>
                  <a:gd name="connsiteX0" fmla="*/ 648008 w 8721502"/>
                  <a:gd name="connsiteY0" fmla="*/ 89453 h 5135436"/>
                  <a:gd name="connsiteX1" fmla="*/ 949090 w 8721502"/>
                  <a:gd name="connsiteY1" fmla="*/ 244 h 5135436"/>
                  <a:gd name="connsiteX2" fmla="*/ 1183266 w 8721502"/>
                  <a:gd name="connsiteY2" fmla="*/ 111756 h 5135436"/>
                  <a:gd name="connsiteX3" fmla="*/ 1830037 w 8721502"/>
                  <a:gd name="connsiteY3" fmla="*/ 301326 h 5135436"/>
                  <a:gd name="connsiteX4" fmla="*/ 2264934 w 8721502"/>
                  <a:gd name="connsiteY4" fmla="*/ 312478 h 5135436"/>
                  <a:gd name="connsiteX5" fmla="*/ 2978612 w 8721502"/>
                  <a:gd name="connsiteY5" fmla="*/ 100605 h 5135436"/>
                  <a:gd name="connsiteX6" fmla="*/ 3480417 w 8721502"/>
                  <a:gd name="connsiteY6" fmla="*/ 435141 h 5135436"/>
                  <a:gd name="connsiteX7" fmla="*/ 3926466 w 8721502"/>
                  <a:gd name="connsiteY7" fmla="*/ 423990 h 5135436"/>
                  <a:gd name="connsiteX8" fmla="*/ 4249851 w 8721502"/>
                  <a:gd name="connsiteY8" fmla="*/ 613561 h 5135436"/>
                  <a:gd name="connsiteX9" fmla="*/ 4517481 w 8721502"/>
                  <a:gd name="connsiteY9" fmla="*/ 279024 h 5135436"/>
                  <a:gd name="connsiteX10" fmla="*/ 5097344 w 8721502"/>
                  <a:gd name="connsiteY10" fmla="*/ 78302 h 5135436"/>
                  <a:gd name="connsiteX11" fmla="*/ 5811022 w 8721502"/>
                  <a:gd name="connsiteY11" fmla="*/ 256722 h 5135436"/>
                  <a:gd name="connsiteX12" fmla="*/ 6123256 w 8721502"/>
                  <a:gd name="connsiteY12" fmla="*/ 301326 h 5135436"/>
                  <a:gd name="connsiteX13" fmla="*/ 6770027 w 8721502"/>
                  <a:gd name="connsiteY13" fmla="*/ 212117 h 5135436"/>
                  <a:gd name="connsiteX14" fmla="*/ 7126866 w 8721502"/>
                  <a:gd name="connsiteY14" fmla="*/ 323629 h 5135436"/>
                  <a:gd name="connsiteX15" fmla="*/ 7494856 w 8721502"/>
                  <a:gd name="connsiteY15" fmla="*/ 490897 h 5135436"/>
                  <a:gd name="connsiteX16" fmla="*/ 8197383 w 8721502"/>
                  <a:gd name="connsiteY16" fmla="*/ 502048 h 5135436"/>
                  <a:gd name="connsiteX17" fmla="*/ 8320047 w 8721502"/>
                  <a:gd name="connsiteY17" fmla="*/ 981551 h 5135436"/>
                  <a:gd name="connsiteX18" fmla="*/ 8531920 w 8721502"/>
                  <a:gd name="connsiteY18" fmla="*/ 1505658 h 5135436"/>
                  <a:gd name="connsiteX19" fmla="*/ 8186232 w 8721502"/>
                  <a:gd name="connsiteY19" fmla="*/ 1806741 h 5135436"/>
                  <a:gd name="connsiteX20" fmla="*/ 8398105 w 8721502"/>
                  <a:gd name="connsiteY20" fmla="*/ 2197034 h 5135436"/>
                  <a:gd name="connsiteX21" fmla="*/ 8141627 w 8721502"/>
                  <a:gd name="connsiteY21" fmla="*/ 2431209 h 5135436"/>
                  <a:gd name="connsiteX22" fmla="*/ 8543071 w 8721502"/>
                  <a:gd name="connsiteY22" fmla="*/ 2866107 h 5135436"/>
                  <a:gd name="connsiteX23" fmla="*/ 8498466 w 8721502"/>
                  <a:gd name="connsiteY23" fmla="*/ 3379063 h 5135436"/>
                  <a:gd name="connsiteX24" fmla="*/ 8721490 w 8721502"/>
                  <a:gd name="connsiteY24" fmla="*/ 3758205 h 5135436"/>
                  <a:gd name="connsiteX25" fmla="*/ 8509617 w 8721502"/>
                  <a:gd name="connsiteY25" fmla="*/ 3947775 h 5135436"/>
                  <a:gd name="connsiteX26" fmla="*/ 8676886 w 8721502"/>
                  <a:gd name="connsiteY26" fmla="*/ 4326917 h 5135436"/>
                  <a:gd name="connsiteX27" fmla="*/ 8342349 w 8721502"/>
                  <a:gd name="connsiteY27" fmla="*/ 4817570 h 5135436"/>
                  <a:gd name="connsiteX28" fmla="*/ 8085871 w 8721502"/>
                  <a:gd name="connsiteY28" fmla="*/ 4995990 h 5135436"/>
                  <a:gd name="connsiteX29" fmla="*/ 7595217 w 8721502"/>
                  <a:gd name="connsiteY29" fmla="*/ 5040595 h 5135436"/>
                  <a:gd name="connsiteX30" fmla="*/ 7316437 w 8721502"/>
                  <a:gd name="connsiteY30" fmla="*/ 5129805 h 5135436"/>
                  <a:gd name="connsiteX31" fmla="*/ 6948447 w 8721502"/>
                  <a:gd name="connsiteY31" fmla="*/ 4862175 h 5135436"/>
                  <a:gd name="connsiteX32" fmla="*/ 6680817 w 8721502"/>
                  <a:gd name="connsiteY32" fmla="*/ 4929083 h 5135436"/>
                  <a:gd name="connsiteX33" fmla="*/ 6357432 w 8721502"/>
                  <a:gd name="connsiteY33" fmla="*/ 4951385 h 5135436"/>
                  <a:gd name="connsiteX34" fmla="*/ 5889081 w 8721502"/>
                  <a:gd name="connsiteY34" fmla="*/ 5118653 h 5135436"/>
                  <a:gd name="connsiteX35" fmla="*/ 5331520 w 8721502"/>
                  <a:gd name="connsiteY35" fmla="*/ 4761814 h 5135436"/>
                  <a:gd name="connsiteX36" fmla="*/ 5041588 w 8721502"/>
                  <a:gd name="connsiteY36" fmla="*/ 4817570 h 5135436"/>
                  <a:gd name="connsiteX37" fmla="*/ 4628993 w 8721502"/>
                  <a:gd name="connsiteY37" fmla="*/ 4628000 h 5135436"/>
                  <a:gd name="connsiteX38" fmla="*/ 4450573 w 8721502"/>
                  <a:gd name="connsiteY38" fmla="*/ 4683756 h 5135436"/>
                  <a:gd name="connsiteX39" fmla="*/ 4116037 w 8721502"/>
                  <a:gd name="connsiteY39" fmla="*/ 5062897 h 5135436"/>
                  <a:gd name="connsiteX40" fmla="*/ 3614232 w 8721502"/>
                  <a:gd name="connsiteY40" fmla="*/ 5007141 h 5135436"/>
                  <a:gd name="connsiteX41" fmla="*/ 3012066 w 8721502"/>
                  <a:gd name="connsiteY41" fmla="*/ 4973687 h 5135436"/>
                  <a:gd name="connsiteX42" fmla="*/ 2911705 w 8721502"/>
                  <a:gd name="connsiteY42" fmla="*/ 4761814 h 5135436"/>
                  <a:gd name="connsiteX43" fmla="*/ 2521412 w 8721502"/>
                  <a:gd name="connsiteY43" fmla="*/ 4873326 h 5135436"/>
                  <a:gd name="connsiteX44" fmla="*/ 2220329 w 8721502"/>
                  <a:gd name="connsiteY44" fmla="*/ 4839873 h 5135436"/>
                  <a:gd name="connsiteX45" fmla="*/ 1673920 w 8721502"/>
                  <a:gd name="connsiteY45" fmla="*/ 5062897 h 5135436"/>
                  <a:gd name="connsiteX46" fmla="*/ 1172115 w 8721502"/>
                  <a:gd name="connsiteY46" fmla="*/ 4694907 h 5135436"/>
                  <a:gd name="connsiteX47" fmla="*/ 503042 w 8721502"/>
                  <a:gd name="connsiteY47" fmla="*/ 4639151 h 5135436"/>
                  <a:gd name="connsiteX48" fmla="*/ 424983 w 8721502"/>
                  <a:gd name="connsiteY48" fmla="*/ 4126195 h 5135436"/>
                  <a:gd name="connsiteX49" fmla="*/ 280017 w 8721502"/>
                  <a:gd name="connsiteY49" fmla="*/ 3680146 h 5135436"/>
                  <a:gd name="connsiteX50" fmla="*/ 458437 w 8721502"/>
                  <a:gd name="connsiteY50" fmla="*/ 3445970 h 5135436"/>
                  <a:gd name="connsiteX51" fmla="*/ 146203 w 8721502"/>
                  <a:gd name="connsiteY51" fmla="*/ 3044526 h 5135436"/>
                  <a:gd name="connsiteX52" fmla="*/ 179656 w 8721502"/>
                  <a:gd name="connsiteY52" fmla="*/ 2475814 h 5135436"/>
                  <a:gd name="connsiteX53" fmla="*/ 257715 w 8721502"/>
                  <a:gd name="connsiteY53" fmla="*/ 2241639 h 5135436"/>
                  <a:gd name="connsiteX54" fmla="*/ 123900 w 8721502"/>
                  <a:gd name="connsiteY54" fmla="*/ 1907102 h 5135436"/>
                  <a:gd name="connsiteX55" fmla="*/ 1237 w 8721502"/>
                  <a:gd name="connsiteY55" fmla="*/ 1304936 h 5135436"/>
                  <a:gd name="connsiteX56" fmla="*/ 201959 w 8721502"/>
                  <a:gd name="connsiteY56" fmla="*/ 1137668 h 5135436"/>
                  <a:gd name="connsiteX57" fmla="*/ 135051 w 8721502"/>
                  <a:gd name="connsiteY57" fmla="*/ 557805 h 5135436"/>
                  <a:gd name="connsiteX58" fmla="*/ 380378 w 8721502"/>
                  <a:gd name="connsiteY58" fmla="*/ 323629 h 5135436"/>
                  <a:gd name="connsiteX59" fmla="*/ 648008 w 8721502"/>
                  <a:gd name="connsiteY59" fmla="*/ 89453 h 5135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8721502" h="5135436">
                    <a:moveTo>
                      <a:pt x="648008" y="89453"/>
                    </a:moveTo>
                    <a:cubicBezTo>
                      <a:pt x="742793" y="35556"/>
                      <a:pt x="859880" y="-3473"/>
                      <a:pt x="949090" y="244"/>
                    </a:cubicBezTo>
                    <a:cubicBezTo>
                      <a:pt x="1038300" y="3961"/>
                      <a:pt x="1036442" y="61576"/>
                      <a:pt x="1183266" y="111756"/>
                    </a:cubicBezTo>
                    <a:cubicBezTo>
                      <a:pt x="1330090" y="161936"/>
                      <a:pt x="1649759" y="267872"/>
                      <a:pt x="1830037" y="301326"/>
                    </a:cubicBezTo>
                    <a:cubicBezTo>
                      <a:pt x="2010315" y="334780"/>
                      <a:pt x="2073505" y="345932"/>
                      <a:pt x="2264934" y="312478"/>
                    </a:cubicBezTo>
                    <a:cubicBezTo>
                      <a:pt x="2456363" y="279024"/>
                      <a:pt x="2776032" y="80161"/>
                      <a:pt x="2978612" y="100605"/>
                    </a:cubicBezTo>
                    <a:cubicBezTo>
                      <a:pt x="3181192" y="121049"/>
                      <a:pt x="3322441" y="381244"/>
                      <a:pt x="3480417" y="435141"/>
                    </a:cubicBezTo>
                    <a:cubicBezTo>
                      <a:pt x="3638393" y="489038"/>
                      <a:pt x="3798227" y="394253"/>
                      <a:pt x="3926466" y="423990"/>
                    </a:cubicBezTo>
                    <a:cubicBezTo>
                      <a:pt x="4054705" y="453727"/>
                      <a:pt x="4151349" y="637722"/>
                      <a:pt x="4249851" y="613561"/>
                    </a:cubicBezTo>
                    <a:cubicBezTo>
                      <a:pt x="4348353" y="589400"/>
                      <a:pt x="4376232" y="368234"/>
                      <a:pt x="4517481" y="279024"/>
                    </a:cubicBezTo>
                    <a:cubicBezTo>
                      <a:pt x="4658730" y="189814"/>
                      <a:pt x="4881754" y="82019"/>
                      <a:pt x="5097344" y="78302"/>
                    </a:cubicBezTo>
                    <a:cubicBezTo>
                      <a:pt x="5312934" y="74585"/>
                      <a:pt x="5640037" y="219551"/>
                      <a:pt x="5811022" y="256722"/>
                    </a:cubicBezTo>
                    <a:cubicBezTo>
                      <a:pt x="5982007" y="293893"/>
                      <a:pt x="5963422" y="308760"/>
                      <a:pt x="6123256" y="301326"/>
                    </a:cubicBezTo>
                    <a:cubicBezTo>
                      <a:pt x="6283090" y="293892"/>
                      <a:pt x="6602759" y="208400"/>
                      <a:pt x="6770027" y="212117"/>
                    </a:cubicBezTo>
                    <a:cubicBezTo>
                      <a:pt x="6937295" y="215834"/>
                      <a:pt x="7006061" y="277166"/>
                      <a:pt x="7126866" y="323629"/>
                    </a:cubicBezTo>
                    <a:cubicBezTo>
                      <a:pt x="7247671" y="370092"/>
                      <a:pt x="7316437" y="461161"/>
                      <a:pt x="7494856" y="490897"/>
                    </a:cubicBezTo>
                    <a:cubicBezTo>
                      <a:pt x="7673276" y="520634"/>
                      <a:pt x="8059851" y="420272"/>
                      <a:pt x="8197383" y="502048"/>
                    </a:cubicBezTo>
                    <a:cubicBezTo>
                      <a:pt x="8334915" y="583824"/>
                      <a:pt x="8264291" y="814283"/>
                      <a:pt x="8320047" y="981551"/>
                    </a:cubicBezTo>
                    <a:cubicBezTo>
                      <a:pt x="8375803" y="1148819"/>
                      <a:pt x="8554222" y="1368126"/>
                      <a:pt x="8531920" y="1505658"/>
                    </a:cubicBezTo>
                    <a:cubicBezTo>
                      <a:pt x="8509618" y="1643190"/>
                      <a:pt x="8208535" y="1691512"/>
                      <a:pt x="8186232" y="1806741"/>
                    </a:cubicBezTo>
                    <a:cubicBezTo>
                      <a:pt x="8163929" y="1921970"/>
                      <a:pt x="8405539" y="2092956"/>
                      <a:pt x="8398105" y="2197034"/>
                    </a:cubicBezTo>
                    <a:cubicBezTo>
                      <a:pt x="8390671" y="2301112"/>
                      <a:pt x="8117466" y="2319697"/>
                      <a:pt x="8141627" y="2431209"/>
                    </a:cubicBezTo>
                    <a:cubicBezTo>
                      <a:pt x="8165788" y="2542721"/>
                      <a:pt x="8483598" y="2708131"/>
                      <a:pt x="8543071" y="2866107"/>
                    </a:cubicBezTo>
                    <a:cubicBezTo>
                      <a:pt x="8602544" y="3024083"/>
                      <a:pt x="8468729" y="3230380"/>
                      <a:pt x="8498466" y="3379063"/>
                    </a:cubicBezTo>
                    <a:cubicBezTo>
                      <a:pt x="8528203" y="3527746"/>
                      <a:pt x="8719632" y="3663420"/>
                      <a:pt x="8721490" y="3758205"/>
                    </a:cubicBezTo>
                    <a:cubicBezTo>
                      <a:pt x="8723348" y="3852990"/>
                      <a:pt x="8517051" y="3852990"/>
                      <a:pt x="8509617" y="3947775"/>
                    </a:cubicBezTo>
                    <a:cubicBezTo>
                      <a:pt x="8502183" y="4042560"/>
                      <a:pt x="8704764" y="4181951"/>
                      <a:pt x="8676886" y="4326917"/>
                    </a:cubicBezTo>
                    <a:cubicBezTo>
                      <a:pt x="8649008" y="4471883"/>
                      <a:pt x="8440852" y="4706058"/>
                      <a:pt x="8342349" y="4817570"/>
                    </a:cubicBezTo>
                    <a:cubicBezTo>
                      <a:pt x="8243846" y="4929082"/>
                      <a:pt x="8210393" y="4958819"/>
                      <a:pt x="8085871" y="4995990"/>
                    </a:cubicBezTo>
                    <a:cubicBezTo>
                      <a:pt x="7961349" y="5033161"/>
                      <a:pt x="7723456" y="5018293"/>
                      <a:pt x="7595217" y="5040595"/>
                    </a:cubicBezTo>
                    <a:cubicBezTo>
                      <a:pt x="7466978" y="5062898"/>
                      <a:pt x="7424232" y="5159542"/>
                      <a:pt x="7316437" y="5129805"/>
                    </a:cubicBezTo>
                    <a:cubicBezTo>
                      <a:pt x="7208642" y="5100068"/>
                      <a:pt x="7054384" y="4895629"/>
                      <a:pt x="6948447" y="4862175"/>
                    </a:cubicBezTo>
                    <a:cubicBezTo>
                      <a:pt x="6842510" y="4828721"/>
                      <a:pt x="6779319" y="4914215"/>
                      <a:pt x="6680817" y="4929083"/>
                    </a:cubicBezTo>
                    <a:cubicBezTo>
                      <a:pt x="6582315" y="4943951"/>
                      <a:pt x="6489388" y="4919790"/>
                      <a:pt x="6357432" y="4951385"/>
                    </a:cubicBezTo>
                    <a:cubicBezTo>
                      <a:pt x="6225476" y="4982980"/>
                      <a:pt x="6060066" y="5150248"/>
                      <a:pt x="5889081" y="5118653"/>
                    </a:cubicBezTo>
                    <a:cubicBezTo>
                      <a:pt x="5718096" y="5087058"/>
                      <a:pt x="5472769" y="4811995"/>
                      <a:pt x="5331520" y="4761814"/>
                    </a:cubicBezTo>
                    <a:cubicBezTo>
                      <a:pt x="5190271" y="4711634"/>
                      <a:pt x="5158676" y="4839872"/>
                      <a:pt x="5041588" y="4817570"/>
                    </a:cubicBezTo>
                    <a:cubicBezTo>
                      <a:pt x="4924500" y="4795268"/>
                      <a:pt x="4727496" y="4650302"/>
                      <a:pt x="4628993" y="4628000"/>
                    </a:cubicBezTo>
                    <a:cubicBezTo>
                      <a:pt x="4530491" y="4605698"/>
                      <a:pt x="4536066" y="4611273"/>
                      <a:pt x="4450573" y="4683756"/>
                    </a:cubicBezTo>
                    <a:cubicBezTo>
                      <a:pt x="4365080" y="4756239"/>
                      <a:pt x="4255427" y="5009000"/>
                      <a:pt x="4116037" y="5062897"/>
                    </a:cubicBezTo>
                    <a:cubicBezTo>
                      <a:pt x="3976647" y="5116795"/>
                      <a:pt x="3798227" y="5022009"/>
                      <a:pt x="3614232" y="5007141"/>
                    </a:cubicBezTo>
                    <a:cubicBezTo>
                      <a:pt x="3430237" y="4992273"/>
                      <a:pt x="3129154" y="5014575"/>
                      <a:pt x="3012066" y="4973687"/>
                    </a:cubicBezTo>
                    <a:cubicBezTo>
                      <a:pt x="2894978" y="4932799"/>
                      <a:pt x="2993481" y="4778541"/>
                      <a:pt x="2911705" y="4761814"/>
                    </a:cubicBezTo>
                    <a:cubicBezTo>
                      <a:pt x="2829929" y="4745087"/>
                      <a:pt x="2636641" y="4860316"/>
                      <a:pt x="2521412" y="4873326"/>
                    </a:cubicBezTo>
                    <a:cubicBezTo>
                      <a:pt x="2406183" y="4886336"/>
                      <a:pt x="2361578" y="4808278"/>
                      <a:pt x="2220329" y="4839873"/>
                    </a:cubicBezTo>
                    <a:cubicBezTo>
                      <a:pt x="2079080" y="4871468"/>
                      <a:pt x="1848622" y="5087058"/>
                      <a:pt x="1673920" y="5062897"/>
                    </a:cubicBezTo>
                    <a:cubicBezTo>
                      <a:pt x="1499218" y="5038736"/>
                      <a:pt x="1367261" y="4765531"/>
                      <a:pt x="1172115" y="4694907"/>
                    </a:cubicBezTo>
                    <a:cubicBezTo>
                      <a:pt x="976969" y="4624283"/>
                      <a:pt x="627564" y="4733936"/>
                      <a:pt x="503042" y="4639151"/>
                    </a:cubicBezTo>
                    <a:cubicBezTo>
                      <a:pt x="378520" y="4544366"/>
                      <a:pt x="462154" y="4286029"/>
                      <a:pt x="424983" y="4126195"/>
                    </a:cubicBezTo>
                    <a:cubicBezTo>
                      <a:pt x="387812" y="3966361"/>
                      <a:pt x="274441" y="3793517"/>
                      <a:pt x="280017" y="3680146"/>
                    </a:cubicBezTo>
                    <a:cubicBezTo>
                      <a:pt x="285593" y="3566775"/>
                      <a:pt x="480739" y="3551907"/>
                      <a:pt x="458437" y="3445970"/>
                    </a:cubicBezTo>
                    <a:cubicBezTo>
                      <a:pt x="436135" y="3340033"/>
                      <a:pt x="192666" y="3206219"/>
                      <a:pt x="146203" y="3044526"/>
                    </a:cubicBezTo>
                    <a:cubicBezTo>
                      <a:pt x="99740" y="2882833"/>
                      <a:pt x="161071" y="2609629"/>
                      <a:pt x="179656" y="2475814"/>
                    </a:cubicBezTo>
                    <a:cubicBezTo>
                      <a:pt x="198241" y="2342000"/>
                      <a:pt x="267008" y="2336424"/>
                      <a:pt x="257715" y="2241639"/>
                    </a:cubicBezTo>
                    <a:cubicBezTo>
                      <a:pt x="248422" y="2146854"/>
                      <a:pt x="166646" y="2063219"/>
                      <a:pt x="123900" y="1907102"/>
                    </a:cubicBezTo>
                    <a:cubicBezTo>
                      <a:pt x="81154" y="1750985"/>
                      <a:pt x="-11773" y="1433175"/>
                      <a:pt x="1237" y="1304936"/>
                    </a:cubicBezTo>
                    <a:cubicBezTo>
                      <a:pt x="14247" y="1176697"/>
                      <a:pt x="179657" y="1262190"/>
                      <a:pt x="201959" y="1137668"/>
                    </a:cubicBezTo>
                    <a:cubicBezTo>
                      <a:pt x="224261" y="1013146"/>
                      <a:pt x="105314" y="693478"/>
                      <a:pt x="135051" y="557805"/>
                    </a:cubicBezTo>
                    <a:cubicBezTo>
                      <a:pt x="164787" y="422132"/>
                      <a:pt x="294885" y="399829"/>
                      <a:pt x="380378" y="323629"/>
                    </a:cubicBezTo>
                    <a:cubicBezTo>
                      <a:pt x="465871" y="247429"/>
                      <a:pt x="553223" y="143350"/>
                      <a:pt x="648008" y="89453"/>
                    </a:cubicBezTo>
                    <a:close/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29" name="TextBox 728"/>
            <p:cNvSpPr txBox="1"/>
            <p:nvPr/>
          </p:nvSpPr>
          <p:spPr>
            <a:xfrm>
              <a:off x="66063" y="5280968"/>
              <a:ext cx="136454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 err="1" smtClean="0"/>
                <a:t>Povoamento</a:t>
              </a:r>
              <a:r>
                <a:rPr lang="en-US" sz="1600" dirty="0" smtClean="0"/>
                <a:t> (ha)</a:t>
              </a:r>
              <a:endParaRPr lang="en-US" sz="1600" dirty="0"/>
            </a:p>
          </p:txBody>
        </p:sp>
      </p:grpSp>
      <p:sp>
        <p:nvSpPr>
          <p:cNvPr id="733" name="TextBox 732"/>
          <p:cNvSpPr txBox="1"/>
          <p:nvPr/>
        </p:nvSpPr>
        <p:spPr>
          <a:xfrm>
            <a:off x="2824139" y="1349280"/>
            <a:ext cx="33832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d</a:t>
            </a:r>
            <a:endParaRPr lang="en-US" sz="1400" dirty="0"/>
          </a:p>
        </p:txBody>
      </p:sp>
      <p:sp>
        <p:nvSpPr>
          <p:cNvPr id="735" name="TextBox 734"/>
          <p:cNvSpPr txBox="1"/>
          <p:nvPr/>
        </p:nvSpPr>
        <p:spPr>
          <a:xfrm>
            <a:off x="3299497" y="1349280"/>
            <a:ext cx="46496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h’</a:t>
            </a:r>
            <a:endParaRPr lang="en-US" sz="1400" dirty="0"/>
          </a:p>
        </p:txBody>
      </p:sp>
      <p:sp>
        <p:nvSpPr>
          <p:cNvPr id="736" name="TextBox 735"/>
          <p:cNvSpPr txBox="1"/>
          <p:nvPr/>
        </p:nvSpPr>
        <p:spPr>
          <a:xfrm>
            <a:off x="3888564" y="1349280"/>
            <a:ext cx="29887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c</a:t>
            </a:r>
            <a:endParaRPr lang="en-US" sz="1400" dirty="0"/>
          </a:p>
        </p:txBody>
      </p:sp>
      <p:sp>
        <p:nvSpPr>
          <p:cNvPr id="739" name="TextBox 738"/>
          <p:cNvSpPr txBox="1"/>
          <p:nvPr/>
        </p:nvSpPr>
        <p:spPr>
          <a:xfrm>
            <a:off x="4376002" y="1340134"/>
            <a:ext cx="29887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g</a:t>
            </a:r>
            <a:endParaRPr lang="en-US" sz="1400" dirty="0"/>
          </a:p>
        </p:txBody>
      </p:sp>
      <p:cxnSp>
        <p:nvCxnSpPr>
          <p:cNvPr id="746" name="Elbow Connector 745"/>
          <p:cNvCxnSpPr>
            <a:stCxn id="733" idx="0"/>
            <a:endCxn id="739" idx="0"/>
          </p:cNvCxnSpPr>
          <p:nvPr/>
        </p:nvCxnSpPr>
        <p:spPr>
          <a:xfrm rot="5400000" flipH="1" flipV="1">
            <a:off x="3754799" y="578638"/>
            <a:ext cx="9146" cy="1532138"/>
          </a:xfrm>
          <a:prstGeom prst="bentConnector3">
            <a:avLst>
              <a:gd name="adj1" fmla="val 2599453"/>
            </a:avLst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748" name="Elbow Connector 747"/>
          <p:cNvCxnSpPr>
            <a:stCxn id="733" idx="0"/>
            <a:endCxn id="736" idx="0"/>
          </p:cNvCxnSpPr>
          <p:nvPr/>
        </p:nvCxnSpPr>
        <p:spPr>
          <a:xfrm rot="5400000" flipH="1" flipV="1">
            <a:off x="3515653" y="826930"/>
            <a:ext cx="12700" cy="1044700"/>
          </a:xfrm>
          <a:prstGeom prst="bentConnector3">
            <a:avLst>
              <a:gd name="adj1" fmla="val 1964575"/>
            </a:avLst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749" name="TextBox 748"/>
          <p:cNvSpPr txBox="1"/>
          <p:nvPr/>
        </p:nvSpPr>
        <p:spPr>
          <a:xfrm>
            <a:off x="1708477" y="1340135"/>
            <a:ext cx="5407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dom</a:t>
            </a:r>
            <a:endParaRPr lang="en-US" sz="1400" dirty="0"/>
          </a:p>
        </p:txBody>
      </p:sp>
      <p:sp>
        <p:nvSpPr>
          <p:cNvPr id="750" name="TextBox 749"/>
          <p:cNvSpPr txBox="1"/>
          <p:nvPr/>
        </p:nvSpPr>
        <p:spPr>
          <a:xfrm>
            <a:off x="40576" y="3231569"/>
            <a:ext cx="15453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Agregação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: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751" name="TextBox 750"/>
          <p:cNvSpPr txBox="1"/>
          <p:nvPr/>
        </p:nvSpPr>
        <p:spPr>
          <a:xfrm>
            <a:off x="2262402" y="1340135"/>
            <a:ext cx="5407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mod</a:t>
            </a:r>
            <a:endParaRPr lang="en-US" sz="1400" dirty="0"/>
          </a:p>
        </p:txBody>
      </p:sp>
      <p:sp>
        <p:nvSpPr>
          <p:cNvPr id="757" name="Rectangle 756"/>
          <p:cNvSpPr/>
          <p:nvPr/>
        </p:nvSpPr>
        <p:spPr>
          <a:xfrm>
            <a:off x="2758701" y="2751290"/>
            <a:ext cx="499450" cy="493060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8" name="Rectangle 757"/>
          <p:cNvSpPr/>
          <p:nvPr/>
        </p:nvSpPr>
        <p:spPr>
          <a:xfrm>
            <a:off x="3290509" y="2751290"/>
            <a:ext cx="499450" cy="494654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9" name="TextBox 758"/>
          <p:cNvSpPr txBox="1"/>
          <p:nvPr/>
        </p:nvSpPr>
        <p:spPr>
          <a:xfrm>
            <a:off x="2658537" y="5513390"/>
            <a:ext cx="664775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 smtClean="0"/>
              <a:t>ddom</a:t>
            </a:r>
            <a:endParaRPr lang="en-US" sz="1400" dirty="0" smtClean="0"/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(</a:t>
            </a:r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avg</a:t>
            </a:r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)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760" name="TextBox 759"/>
          <p:cNvSpPr txBox="1"/>
          <p:nvPr/>
        </p:nvSpPr>
        <p:spPr>
          <a:xfrm>
            <a:off x="3202280" y="5510597"/>
            <a:ext cx="677140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hdom</a:t>
            </a:r>
            <a:r>
              <a:rPr lang="en-US" sz="1400" dirty="0" smtClean="0"/>
              <a:t> </a:t>
            </a:r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(</a:t>
            </a:r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avg</a:t>
            </a:r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)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 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cxnSp>
        <p:nvCxnSpPr>
          <p:cNvPr id="762" name="Straight Arrow Connector 761"/>
          <p:cNvCxnSpPr>
            <a:stCxn id="757" idx="2"/>
            <a:endCxn id="759" idx="0"/>
          </p:cNvCxnSpPr>
          <p:nvPr/>
        </p:nvCxnSpPr>
        <p:spPr>
          <a:xfrm flipH="1">
            <a:off x="2990925" y="3244350"/>
            <a:ext cx="17501" cy="2269040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5" name="Straight Arrow Connector 764"/>
          <p:cNvCxnSpPr>
            <a:stCxn id="758" idx="2"/>
            <a:endCxn id="760" idx="0"/>
          </p:cNvCxnSpPr>
          <p:nvPr/>
        </p:nvCxnSpPr>
        <p:spPr>
          <a:xfrm>
            <a:off x="3540234" y="3245944"/>
            <a:ext cx="616" cy="2264653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3" name="TextBox 772"/>
          <p:cNvSpPr txBox="1"/>
          <p:nvPr/>
        </p:nvSpPr>
        <p:spPr>
          <a:xfrm>
            <a:off x="1759832" y="3718779"/>
            <a:ext cx="664775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N_par</a:t>
            </a:r>
            <a:endParaRPr lang="en-US" sz="1400" dirty="0" smtClean="0"/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(count)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774" name="Rectangle 773"/>
          <p:cNvSpPr/>
          <p:nvPr/>
        </p:nvSpPr>
        <p:spPr>
          <a:xfrm>
            <a:off x="4326124" y="1724184"/>
            <a:ext cx="499450" cy="149048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7" name="TextBox 776"/>
          <p:cNvSpPr txBox="1"/>
          <p:nvPr/>
        </p:nvSpPr>
        <p:spPr>
          <a:xfrm>
            <a:off x="1808892" y="5511947"/>
            <a:ext cx="576959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N_ha</a:t>
            </a:r>
            <a:endParaRPr lang="en-US" sz="1400" dirty="0" smtClean="0"/>
          </a:p>
          <a:p>
            <a:pPr algn="ctr"/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total</a:t>
            </a:r>
          </a:p>
        </p:txBody>
      </p:sp>
      <p:cxnSp>
        <p:nvCxnSpPr>
          <p:cNvPr id="778" name="Straight Arrow Connector 777"/>
          <p:cNvCxnSpPr>
            <a:stCxn id="773" idx="2"/>
            <a:endCxn id="777" idx="0"/>
          </p:cNvCxnSpPr>
          <p:nvPr/>
        </p:nvCxnSpPr>
        <p:spPr>
          <a:xfrm>
            <a:off x="2092220" y="4395887"/>
            <a:ext cx="5152" cy="1116060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2" name="TextBox 781"/>
          <p:cNvSpPr txBox="1"/>
          <p:nvPr/>
        </p:nvSpPr>
        <p:spPr>
          <a:xfrm>
            <a:off x="4239609" y="3741725"/>
            <a:ext cx="664775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G_par</a:t>
            </a:r>
            <a:endParaRPr lang="en-US" sz="1400" dirty="0" smtClean="0"/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(sum)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783" name="TextBox 782"/>
          <p:cNvSpPr txBox="1"/>
          <p:nvPr/>
        </p:nvSpPr>
        <p:spPr>
          <a:xfrm>
            <a:off x="4246392" y="5511078"/>
            <a:ext cx="664775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G_ha</a:t>
            </a:r>
            <a:endParaRPr lang="en-US" sz="1400" dirty="0" smtClean="0"/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total</a:t>
            </a:r>
          </a:p>
        </p:txBody>
      </p:sp>
      <p:cxnSp>
        <p:nvCxnSpPr>
          <p:cNvPr id="784" name="Straight Arrow Connector 783"/>
          <p:cNvCxnSpPr>
            <a:stCxn id="782" idx="2"/>
            <a:endCxn id="783" idx="0"/>
          </p:cNvCxnSpPr>
          <p:nvPr/>
        </p:nvCxnSpPr>
        <p:spPr>
          <a:xfrm>
            <a:off x="4571997" y="4418833"/>
            <a:ext cx="6783" cy="1092245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6" name="TextBox 785"/>
          <p:cNvSpPr txBox="1"/>
          <p:nvPr/>
        </p:nvSpPr>
        <p:spPr>
          <a:xfrm>
            <a:off x="59716" y="4904262"/>
            <a:ext cx="15453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x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fexp_area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: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787" name="TextBox 786"/>
          <p:cNvSpPr txBox="1"/>
          <p:nvPr/>
        </p:nvSpPr>
        <p:spPr>
          <a:xfrm>
            <a:off x="1766615" y="-16858"/>
            <a:ext cx="203451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medidas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788" name="TextBox 787"/>
          <p:cNvSpPr txBox="1"/>
          <p:nvPr/>
        </p:nvSpPr>
        <p:spPr>
          <a:xfrm>
            <a:off x="35773" y="950940"/>
            <a:ext cx="192867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Var. </a:t>
            </a:r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árv</a:t>
            </a:r>
            <a:r>
              <a:rPr lang="en-US" sz="1400" i="1" dirty="0" smtClean="0">
                <a:solidFill>
                  <a:schemeClr val="bg2">
                    <a:lumMod val="75000"/>
                  </a:schemeClr>
                </a:solidFill>
              </a:rPr>
              <a:t>.: 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789" name="TextBox 788"/>
          <p:cNvSpPr txBox="1"/>
          <p:nvPr/>
        </p:nvSpPr>
        <p:spPr>
          <a:xfrm>
            <a:off x="3817928" y="27537"/>
            <a:ext cx="10052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calculadas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790" name="TextBox 789"/>
          <p:cNvSpPr txBox="1"/>
          <p:nvPr/>
        </p:nvSpPr>
        <p:spPr>
          <a:xfrm>
            <a:off x="4842867" y="-19129"/>
            <a:ext cx="41320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estimadas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792" name="TextBox 791"/>
          <p:cNvSpPr txBox="1"/>
          <p:nvPr/>
        </p:nvSpPr>
        <p:spPr>
          <a:xfrm>
            <a:off x="4835793" y="1337342"/>
            <a:ext cx="5491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hest</a:t>
            </a:r>
            <a:endParaRPr lang="en-US" sz="1400" dirty="0"/>
          </a:p>
        </p:txBody>
      </p:sp>
      <p:sp>
        <p:nvSpPr>
          <p:cNvPr id="793" name="Rectangle 792"/>
          <p:cNvSpPr/>
          <p:nvPr/>
        </p:nvSpPr>
        <p:spPr>
          <a:xfrm>
            <a:off x="4862527" y="1724183"/>
            <a:ext cx="499450" cy="725953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97" name="Elbow Connector 796"/>
          <p:cNvCxnSpPr>
            <a:stCxn id="733" idx="0"/>
            <a:endCxn id="792" idx="0"/>
          </p:cNvCxnSpPr>
          <p:nvPr/>
        </p:nvCxnSpPr>
        <p:spPr>
          <a:xfrm rot="5400000" flipH="1" flipV="1">
            <a:off x="4045874" y="284771"/>
            <a:ext cx="11938" cy="2117080"/>
          </a:xfrm>
          <a:prstGeom prst="bentConnector3">
            <a:avLst>
              <a:gd name="adj1" fmla="val 3100754"/>
            </a:avLst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800" name="Elbow Connector 799"/>
          <p:cNvCxnSpPr>
            <a:stCxn id="759" idx="2"/>
            <a:endCxn id="793" idx="2"/>
          </p:cNvCxnSpPr>
          <p:nvPr/>
        </p:nvCxnSpPr>
        <p:spPr>
          <a:xfrm rot="5400000" flipH="1" flipV="1">
            <a:off x="2181407" y="3259653"/>
            <a:ext cx="3740362" cy="2121327"/>
          </a:xfrm>
          <a:prstGeom prst="bentConnector3">
            <a:avLst>
              <a:gd name="adj1" fmla="val -3264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2" name="Elbow Connector 801"/>
          <p:cNvCxnSpPr>
            <a:stCxn id="777" idx="2"/>
            <a:endCxn id="793" idx="2"/>
          </p:cNvCxnSpPr>
          <p:nvPr/>
        </p:nvCxnSpPr>
        <p:spPr>
          <a:xfrm rot="5400000" flipH="1" flipV="1">
            <a:off x="1735352" y="2812156"/>
            <a:ext cx="3738919" cy="3014880"/>
          </a:xfrm>
          <a:prstGeom prst="bentConnector3">
            <a:avLst>
              <a:gd name="adj1" fmla="val -3584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6" name="Elbow Connector 805"/>
          <p:cNvCxnSpPr>
            <a:stCxn id="759" idx="2"/>
            <a:endCxn id="793" idx="2"/>
          </p:cNvCxnSpPr>
          <p:nvPr/>
        </p:nvCxnSpPr>
        <p:spPr>
          <a:xfrm rot="5400000" flipH="1" flipV="1">
            <a:off x="2181407" y="3259653"/>
            <a:ext cx="3740362" cy="2121327"/>
          </a:xfrm>
          <a:prstGeom prst="bentConnector3">
            <a:avLst>
              <a:gd name="adj1" fmla="val -3466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4" name="Elbow Connector 813"/>
          <p:cNvCxnSpPr>
            <a:stCxn id="760" idx="2"/>
            <a:endCxn id="793" idx="2"/>
          </p:cNvCxnSpPr>
          <p:nvPr/>
        </p:nvCxnSpPr>
        <p:spPr>
          <a:xfrm rot="5400000" flipH="1" flipV="1">
            <a:off x="2457766" y="3533220"/>
            <a:ext cx="3737569" cy="1571402"/>
          </a:xfrm>
          <a:prstGeom prst="bentConnector3">
            <a:avLst>
              <a:gd name="adj1" fmla="val -3503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6" name="TextBox 815"/>
          <p:cNvSpPr txBox="1"/>
          <p:nvPr/>
        </p:nvSpPr>
        <p:spPr>
          <a:xfrm>
            <a:off x="5368420" y="1355630"/>
            <a:ext cx="50218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h</a:t>
            </a:r>
            <a:endParaRPr lang="en-US" sz="1400" dirty="0"/>
          </a:p>
        </p:txBody>
      </p:sp>
      <p:cxnSp>
        <p:nvCxnSpPr>
          <p:cNvPr id="818" name="Elbow Connector 817"/>
          <p:cNvCxnSpPr>
            <a:stCxn id="733" idx="0"/>
            <a:endCxn id="827" idx="0"/>
          </p:cNvCxnSpPr>
          <p:nvPr/>
        </p:nvCxnSpPr>
        <p:spPr>
          <a:xfrm rot="5400000" flipH="1" flipV="1">
            <a:off x="4303855" y="-221846"/>
            <a:ext cx="260574" cy="2881679"/>
          </a:xfrm>
          <a:prstGeom prst="bentConnector3">
            <a:avLst>
              <a:gd name="adj1" fmla="val 187729"/>
            </a:avLst>
          </a:prstGeom>
          <a:ln>
            <a:solidFill>
              <a:schemeClr val="accent6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9" name="TextBox 818"/>
          <p:cNvSpPr txBox="1"/>
          <p:nvPr/>
        </p:nvSpPr>
        <p:spPr>
          <a:xfrm>
            <a:off x="5877703" y="1355630"/>
            <a:ext cx="51786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/>
              <a:t>v</a:t>
            </a:r>
          </a:p>
        </p:txBody>
      </p:sp>
      <p:sp>
        <p:nvSpPr>
          <p:cNvPr id="822" name="TextBox 821"/>
          <p:cNvSpPr txBox="1"/>
          <p:nvPr/>
        </p:nvSpPr>
        <p:spPr>
          <a:xfrm>
            <a:off x="6402667" y="1355630"/>
            <a:ext cx="4856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vu</a:t>
            </a:r>
            <a:endParaRPr lang="en-US" sz="1400" dirty="0"/>
          </a:p>
        </p:txBody>
      </p:sp>
      <p:sp>
        <p:nvSpPr>
          <p:cNvPr id="827" name="Oval 826"/>
          <p:cNvSpPr/>
          <p:nvPr/>
        </p:nvSpPr>
        <p:spPr>
          <a:xfrm>
            <a:off x="5838982" y="1088706"/>
            <a:ext cx="72000" cy="70890"/>
          </a:xfrm>
          <a:prstGeom prst="ellipse">
            <a:avLst/>
          </a:prstGeom>
          <a:solidFill>
            <a:schemeClr val="accent6">
              <a:lumMod val="5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33" name="Elbow Connector 832"/>
          <p:cNvCxnSpPr>
            <a:stCxn id="827" idx="6"/>
            <a:endCxn id="819" idx="0"/>
          </p:cNvCxnSpPr>
          <p:nvPr/>
        </p:nvCxnSpPr>
        <p:spPr>
          <a:xfrm>
            <a:off x="5910982" y="1124151"/>
            <a:ext cx="225655" cy="231479"/>
          </a:xfrm>
          <a:prstGeom prst="bentConnector2">
            <a:avLst/>
          </a:prstGeom>
          <a:ln>
            <a:solidFill>
              <a:schemeClr val="accent6">
                <a:lumMod val="50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7" name="TextBox 846"/>
          <p:cNvSpPr txBox="1"/>
          <p:nvPr/>
        </p:nvSpPr>
        <p:spPr>
          <a:xfrm>
            <a:off x="6895398" y="1361981"/>
            <a:ext cx="5590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vu di</a:t>
            </a:r>
            <a:endParaRPr lang="en-US" sz="1400" dirty="0"/>
          </a:p>
        </p:txBody>
      </p:sp>
      <p:sp>
        <p:nvSpPr>
          <p:cNvPr id="848" name="TextBox 847"/>
          <p:cNvSpPr txBox="1"/>
          <p:nvPr/>
        </p:nvSpPr>
        <p:spPr>
          <a:xfrm>
            <a:off x="7419286" y="1361981"/>
            <a:ext cx="5608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vu di</a:t>
            </a:r>
            <a:endParaRPr lang="en-US" sz="1400" dirty="0"/>
          </a:p>
        </p:txBody>
      </p:sp>
      <p:sp>
        <p:nvSpPr>
          <p:cNvPr id="849" name="TextBox 848"/>
          <p:cNvSpPr txBox="1"/>
          <p:nvPr/>
        </p:nvSpPr>
        <p:spPr>
          <a:xfrm>
            <a:off x="7959011" y="1355330"/>
            <a:ext cx="5354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vu di</a:t>
            </a:r>
            <a:endParaRPr lang="en-US" sz="1400" dirty="0"/>
          </a:p>
        </p:txBody>
      </p:sp>
      <p:sp>
        <p:nvSpPr>
          <p:cNvPr id="850" name="TextBox 849"/>
          <p:cNvSpPr txBox="1"/>
          <p:nvPr/>
        </p:nvSpPr>
        <p:spPr>
          <a:xfrm>
            <a:off x="755234" y="874929"/>
            <a:ext cx="3013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di</a:t>
            </a:r>
            <a:endParaRPr lang="en-US" sz="1200" dirty="0"/>
          </a:p>
        </p:txBody>
      </p:sp>
      <p:cxnSp>
        <p:nvCxnSpPr>
          <p:cNvPr id="852" name="Elbow Connector 851"/>
          <p:cNvCxnSpPr>
            <a:stCxn id="850" idx="0"/>
            <a:endCxn id="853" idx="0"/>
          </p:cNvCxnSpPr>
          <p:nvPr/>
        </p:nvCxnSpPr>
        <p:spPr>
          <a:xfrm rot="5400000" flipH="1" flipV="1">
            <a:off x="4287387" y="-2542007"/>
            <a:ext cx="35445" cy="6798429"/>
          </a:xfrm>
          <a:prstGeom prst="bentConnector3">
            <a:avLst>
              <a:gd name="adj1" fmla="val 420629"/>
            </a:avLst>
          </a:prstGeom>
          <a:ln>
            <a:headEnd type="none" w="med" len="med"/>
            <a:tailEnd type="none" w="med" len="med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853" name="Oval 852"/>
          <p:cNvSpPr/>
          <p:nvPr/>
        </p:nvSpPr>
        <p:spPr>
          <a:xfrm>
            <a:off x="7668324" y="839484"/>
            <a:ext cx="72000" cy="70890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60" name="Elbow Connector 859"/>
          <p:cNvCxnSpPr/>
          <p:nvPr/>
        </p:nvCxnSpPr>
        <p:spPr>
          <a:xfrm flipV="1">
            <a:off x="2370927" y="647108"/>
            <a:ext cx="4713400" cy="509796"/>
          </a:xfrm>
          <a:prstGeom prst="bentConnector4">
            <a:avLst>
              <a:gd name="adj1" fmla="val 176"/>
              <a:gd name="adj2" fmla="val 123317"/>
            </a:avLst>
          </a:prstGeom>
          <a:ln>
            <a:headEnd type="none" w="med" len="med"/>
            <a:tailEnd type="none" w="med" len="med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870" name="Elbow Connector 869"/>
          <p:cNvCxnSpPr/>
          <p:nvPr/>
        </p:nvCxnSpPr>
        <p:spPr>
          <a:xfrm rot="5400000" flipH="1" flipV="1">
            <a:off x="6940802" y="585689"/>
            <a:ext cx="480701" cy="1065232"/>
          </a:xfrm>
          <a:prstGeom prst="bentConnector2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830" name="Elbow Connector 829"/>
          <p:cNvCxnSpPr>
            <a:stCxn id="816" idx="0"/>
            <a:endCxn id="822" idx="0"/>
          </p:cNvCxnSpPr>
          <p:nvPr/>
        </p:nvCxnSpPr>
        <p:spPr>
          <a:xfrm rot="5400000" flipH="1" flipV="1">
            <a:off x="6132498" y="842645"/>
            <a:ext cx="12700" cy="1025971"/>
          </a:xfrm>
          <a:prstGeom prst="bentConnector3">
            <a:avLst>
              <a:gd name="adj1" fmla="val 1844441"/>
            </a:avLst>
          </a:prstGeom>
          <a:ln>
            <a:solidFill>
              <a:schemeClr val="accent6">
                <a:lumMod val="50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4" name="Straight Arrow Connector 873"/>
          <p:cNvCxnSpPr>
            <a:stCxn id="853" idx="4"/>
            <a:endCxn id="848" idx="0"/>
          </p:cNvCxnSpPr>
          <p:nvPr/>
        </p:nvCxnSpPr>
        <p:spPr>
          <a:xfrm flipH="1">
            <a:off x="7699696" y="910374"/>
            <a:ext cx="4628" cy="45160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876" name="Elbow Connector 875"/>
          <p:cNvCxnSpPr>
            <a:stCxn id="847" idx="0"/>
            <a:endCxn id="849" idx="0"/>
          </p:cNvCxnSpPr>
          <p:nvPr/>
        </p:nvCxnSpPr>
        <p:spPr>
          <a:xfrm rot="5400000" flipH="1" flipV="1">
            <a:off x="7697497" y="832760"/>
            <a:ext cx="6651" cy="1051793"/>
          </a:xfrm>
          <a:prstGeom prst="bentConnector3">
            <a:avLst>
              <a:gd name="adj1" fmla="val 3537077"/>
            </a:avLst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885" name="TextBox 884"/>
          <p:cNvSpPr txBox="1"/>
          <p:nvPr/>
        </p:nvSpPr>
        <p:spPr>
          <a:xfrm>
            <a:off x="5790460" y="3758043"/>
            <a:ext cx="664775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V_par</a:t>
            </a:r>
            <a:endParaRPr lang="en-US" sz="1400" dirty="0" smtClean="0"/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(sum)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886" name="TextBox 885"/>
          <p:cNvSpPr txBox="1"/>
          <p:nvPr/>
        </p:nvSpPr>
        <p:spPr>
          <a:xfrm>
            <a:off x="5797243" y="5527396"/>
            <a:ext cx="664775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V_ha</a:t>
            </a:r>
            <a:endParaRPr lang="en-US" sz="1400" dirty="0" smtClean="0"/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total</a:t>
            </a:r>
          </a:p>
        </p:txBody>
      </p:sp>
      <p:cxnSp>
        <p:nvCxnSpPr>
          <p:cNvPr id="887" name="Straight Arrow Connector 886"/>
          <p:cNvCxnSpPr>
            <a:stCxn id="885" idx="2"/>
            <a:endCxn id="886" idx="0"/>
          </p:cNvCxnSpPr>
          <p:nvPr/>
        </p:nvCxnSpPr>
        <p:spPr>
          <a:xfrm>
            <a:off x="6122848" y="4435151"/>
            <a:ext cx="6783" cy="1092245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8" name="TextBox 887"/>
          <p:cNvSpPr txBox="1"/>
          <p:nvPr/>
        </p:nvSpPr>
        <p:spPr>
          <a:xfrm>
            <a:off x="6340493" y="3756803"/>
            <a:ext cx="738225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Vu_par</a:t>
            </a:r>
            <a:endParaRPr lang="en-US" sz="1400" dirty="0" smtClean="0"/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(sum)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889" name="TextBox 888"/>
          <p:cNvSpPr txBox="1"/>
          <p:nvPr/>
        </p:nvSpPr>
        <p:spPr>
          <a:xfrm>
            <a:off x="6347276" y="5526156"/>
            <a:ext cx="73144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Vu_ha</a:t>
            </a:r>
            <a:endParaRPr lang="en-US" sz="1400" dirty="0" smtClean="0"/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total</a:t>
            </a:r>
          </a:p>
        </p:txBody>
      </p:sp>
      <p:cxnSp>
        <p:nvCxnSpPr>
          <p:cNvPr id="890" name="Straight Arrow Connector 889"/>
          <p:cNvCxnSpPr>
            <a:stCxn id="888" idx="2"/>
            <a:endCxn id="889" idx="0"/>
          </p:cNvCxnSpPr>
          <p:nvPr/>
        </p:nvCxnSpPr>
        <p:spPr>
          <a:xfrm>
            <a:off x="6709606" y="4433911"/>
            <a:ext cx="3391" cy="1092245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4" name="Straight Arrow Connector 893"/>
          <p:cNvCxnSpPr>
            <a:stCxn id="774" idx="2"/>
          </p:cNvCxnSpPr>
          <p:nvPr/>
        </p:nvCxnSpPr>
        <p:spPr>
          <a:xfrm flipH="1">
            <a:off x="4571997" y="3214665"/>
            <a:ext cx="3852" cy="514693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7" name="Rectangle 896"/>
          <p:cNvSpPr/>
          <p:nvPr/>
        </p:nvSpPr>
        <p:spPr>
          <a:xfrm>
            <a:off x="5879905" y="1714848"/>
            <a:ext cx="499450" cy="1537175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8" name="Rectangle 897"/>
          <p:cNvSpPr/>
          <p:nvPr/>
        </p:nvSpPr>
        <p:spPr>
          <a:xfrm>
            <a:off x="6413951" y="1710572"/>
            <a:ext cx="499450" cy="1537175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99" name="Straight Arrow Connector 898"/>
          <p:cNvCxnSpPr/>
          <p:nvPr/>
        </p:nvCxnSpPr>
        <p:spPr>
          <a:xfrm flipH="1">
            <a:off x="6115433" y="3247747"/>
            <a:ext cx="0" cy="468000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0" name="Straight Arrow Connector 899"/>
          <p:cNvCxnSpPr/>
          <p:nvPr/>
        </p:nvCxnSpPr>
        <p:spPr>
          <a:xfrm flipH="1">
            <a:off x="6641194" y="3238412"/>
            <a:ext cx="0" cy="468000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1" name="TextBox 900"/>
          <p:cNvSpPr txBox="1"/>
          <p:nvPr/>
        </p:nvSpPr>
        <p:spPr>
          <a:xfrm>
            <a:off x="8985613" y="1361981"/>
            <a:ext cx="495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</a:t>
            </a:r>
            <a:r>
              <a:rPr lang="en-US" sz="1400" baseline="-25000" dirty="0" err="1" smtClean="0"/>
              <a:t>catA</a:t>
            </a:r>
            <a:endParaRPr lang="en-US" sz="1400" baseline="-25000" dirty="0"/>
          </a:p>
        </p:txBody>
      </p:sp>
      <p:sp>
        <p:nvSpPr>
          <p:cNvPr id="902" name="TextBox 901"/>
          <p:cNvSpPr txBox="1"/>
          <p:nvPr/>
        </p:nvSpPr>
        <p:spPr>
          <a:xfrm>
            <a:off x="9514007" y="1361981"/>
            <a:ext cx="495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</a:t>
            </a:r>
            <a:r>
              <a:rPr lang="en-US" sz="1400" baseline="-25000" dirty="0" err="1" smtClean="0"/>
              <a:t>catB</a:t>
            </a:r>
            <a:endParaRPr lang="en-US" sz="1400" baseline="-25000" dirty="0"/>
          </a:p>
        </p:txBody>
      </p:sp>
      <p:sp>
        <p:nvSpPr>
          <p:cNvPr id="903" name="TextBox 902"/>
          <p:cNvSpPr txBox="1"/>
          <p:nvPr/>
        </p:nvSpPr>
        <p:spPr>
          <a:xfrm>
            <a:off x="10030922" y="1360766"/>
            <a:ext cx="495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</a:t>
            </a:r>
            <a:r>
              <a:rPr lang="en-US" sz="1400" baseline="-25000" dirty="0" err="1" smtClean="0"/>
              <a:t>catC</a:t>
            </a:r>
            <a:endParaRPr lang="en-US" sz="1400" baseline="-25000" dirty="0"/>
          </a:p>
        </p:txBody>
      </p:sp>
      <p:sp>
        <p:nvSpPr>
          <p:cNvPr id="904" name="TextBox 903"/>
          <p:cNvSpPr txBox="1"/>
          <p:nvPr/>
        </p:nvSpPr>
        <p:spPr>
          <a:xfrm>
            <a:off x="10549299" y="1361981"/>
            <a:ext cx="495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</a:t>
            </a:r>
            <a:r>
              <a:rPr lang="en-US" sz="1400" baseline="-25000" dirty="0" err="1" smtClean="0"/>
              <a:t>bic</a:t>
            </a:r>
            <a:endParaRPr lang="en-US" sz="1400" baseline="-25000" dirty="0"/>
          </a:p>
        </p:txBody>
      </p:sp>
      <p:sp>
        <p:nvSpPr>
          <p:cNvPr id="905" name="TextBox 904"/>
          <p:cNvSpPr txBox="1"/>
          <p:nvPr/>
        </p:nvSpPr>
        <p:spPr>
          <a:xfrm>
            <a:off x="8462219" y="1337341"/>
            <a:ext cx="495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d</a:t>
            </a:r>
            <a:r>
              <a:rPr lang="en-US" sz="1400" baseline="-25000" dirty="0" err="1" smtClean="0"/>
              <a:t>hi</a:t>
            </a:r>
            <a:endParaRPr lang="en-US" sz="1400" baseline="-25000" dirty="0"/>
          </a:p>
        </p:txBody>
      </p:sp>
      <p:sp>
        <p:nvSpPr>
          <p:cNvPr id="907" name="TextBox 906"/>
          <p:cNvSpPr txBox="1"/>
          <p:nvPr/>
        </p:nvSpPr>
        <p:spPr>
          <a:xfrm>
            <a:off x="403395" y="677209"/>
            <a:ext cx="3013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hi</a:t>
            </a:r>
            <a:endParaRPr lang="en-US" sz="1200" dirty="0"/>
          </a:p>
        </p:txBody>
      </p:sp>
      <p:sp>
        <p:nvSpPr>
          <p:cNvPr id="908" name="Oval 907"/>
          <p:cNvSpPr/>
          <p:nvPr/>
        </p:nvSpPr>
        <p:spPr>
          <a:xfrm>
            <a:off x="8680291" y="831116"/>
            <a:ext cx="72000" cy="70890"/>
          </a:xfrm>
          <a:prstGeom prst="ellipse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10" name="Elbow Connector 909"/>
          <p:cNvCxnSpPr>
            <a:stCxn id="733" idx="0"/>
            <a:endCxn id="908" idx="0"/>
          </p:cNvCxnSpPr>
          <p:nvPr/>
        </p:nvCxnSpPr>
        <p:spPr>
          <a:xfrm rot="5400000" flipH="1" flipV="1">
            <a:off x="5595715" y="-1771296"/>
            <a:ext cx="518164" cy="5722988"/>
          </a:xfrm>
          <a:prstGeom prst="bentConnector3">
            <a:avLst>
              <a:gd name="adj1" fmla="val 174598"/>
            </a:avLst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912" name="Elbow Connector 911"/>
          <p:cNvCxnSpPr>
            <a:stCxn id="907" idx="0"/>
            <a:endCxn id="908" idx="0"/>
          </p:cNvCxnSpPr>
          <p:nvPr/>
        </p:nvCxnSpPr>
        <p:spPr>
          <a:xfrm rot="16200000" flipH="1">
            <a:off x="4558219" y="-3326955"/>
            <a:ext cx="153907" cy="8162235"/>
          </a:xfrm>
          <a:prstGeom prst="bentConnector3">
            <a:avLst>
              <a:gd name="adj1" fmla="val -148531"/>
            </a:avLst>
          </a:prstGeom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914" name="Elbow Connector 913"/>
          <p:cNvCxnSpPr>
            <a:stCxn id="905" idx="0"/>
            <a:endCxn id="816" idx="0"/>
          </p:cNvCxnSpPr>
          <p:nvPr/>
        </p:nvCxnSpPr>
        <p:spPr>
          <a:xfrm rot="16200000" flipH="1" flipV="1">
            <a:off x="7155527" y="-198674"/>
            <a:ext cx="18289" cy="3090318"/>
          </a:xfrm>
          <a:prstGeom prst="bentConnector3">
            <a:avLst>
              <a:gd name="adj1" fmla="val -4859697"/>
            </a:avLst>
          </a:prstGeom>
          <a:ln>
            <a:headEnd type="triangle" w="med" len="med"/>
            <a:tailEnd type="none" w="med" len="med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923" name="TextBox 922"/>
          <p:cNvSpPr txBox="1"/>
          <p:nvPr/>
        </p:nvSpPr>
        <p:spPr>
          <a:xfrm>
            <a:off x="9010181" y="-17288"/>
            <a:ext cx="20343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calculadas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924" name="Rectangle 923"/>
          <p:cNvSpPr/>
          <p:nvPr/>
        </p:nvSpPr>
        <p:spPr>
          <a:xfrm>
            <a:off x="11089621" y="-4436"/>
            <a:ext cx="1192543" cy="3287435"/>
          </a:xfrm>
          <a:prstGeom prst="rect">
            <a:avLst/>
          </a:prstGeom>
          <a:solidFill>
            <a:schemeClr val="accent1">
              <a:lumMod val="40000"/>
              <a:lumOff val="60000"/>
              <a:alpha val="32941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5" name="TextBox 924"/>
          <p:cNvSpPr txBox="1"/>
          <p:nvPr/>
        </p:nvSpPr>
        <p:spPr>
          <a:xfrm>
            <a:off x="11089621" y="-13372"/>
            <a:ext cx="10545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i="1" dirty="0" err="1" smtClean="0">
                <a:solidFill>
                  <a:schemeClr val="bg2">
                    <a:lumMod val="75000"/>
                  </a:schemeClr>
                </a:solidFill>
              </a:rPr>
              <a:t>estimadas</a:t>
            </a:r>
            <a:endParaRPr lang="en-US" sz="1400" i="1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926" name="TextBox 925"/>
          <p:cNvSpPr txBox="1"/>
          <p:nvPr/>
        </p:nvSpPr>
        <p:spPr>
          <a:xfrm>
            <a:off x="8906113" y="5544707"/>
            <a:ext cx="67547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</a:t>
            </a:r>
            <a:r>
              <a:rPr lang="en-US" sz="1400" baseline="-25000" dirty="0" err="1" smtClean="0"/>
              <a:t>catA_ha</a:t>
            </a:r>
            <a:endParaRPr lang="en-US" sz="1400" baseline="-25000" dirty="0" smtClean="0"/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total</a:t>
            </a:r>
          </a:p>
        </p:txBody>
      </p:sp>
      <p:cxnSp>
        <p:nvCxnSpPr>
          <p:cNvPr id="927" name="Straight Arrow Connector 926"/>
          <p:cNvCxnSpPr>
            <a:endCxn id="926" idx="0"/>
          </p:cNvCxnSpPr>
          <p:nvPr/>
        </p:nvCxnSpPr>
        <p:spPr>
          <a:xfrm flipH="1">
            <a:off x="9243849" y="4452462"/>
            <a:ext cx="5536" cy="1092245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8" name="TextBox 927"/>
          <p:cNvSpPr txBox="1"/>
          <p:nvPr/>
        </p:nvSpPr>
        <p:spPr>
          <a:xfrm>
            <a:off x="9467026" y="3774114"/>
            <a:ext cx="66462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</a:t>
            </a:r>
            <a:r>
              <a:rPr lang="en-US" sz="1400" baseline="-25000" dirty="0" err="1" smtClean="0"/>
              <a:t>catB</a:t>
            </a:r>
            <a:endParaRPr lang="en-US" sz="1400" baseline="-25000" dirty="0"/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(sum)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929" name="TextBox 928"/>
          <p:cNvSpPr txBox="1"/>
          <p:nvPr/>
        </p:nvSpPr>
        <p:spPr>
          <a:xfrm>
            <a:off x="9439042" y="5543467"/>
            <a:ext cx="683727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</a:t>
            </a:r>
            <a:r>
              <a:rPr lang="en-US" sz="1400" baseline="-25000" dirty="0" err="1" smtClean="0"/>
              <a:t>catB_ha</a:t>
            </a:r>
            <a:endParaRPr lang="en-US" sz="1400" baseline="-25000" dirty="0"/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total</a:t>
            </a:r>
          </a:p>
        </p:txBody>
      </p:sp>
      <p:cxnSp>
        <p:nvCxnSpPr>
          <p:cNvPr id="930" name="Straight Arrow Connector 929"/>
          <p:cNvCxnSpPr>
            <a:stCxn id="928" idx="2"/>
            <a:endCxn id="929" idx="0"/>
          </p:cNvCxnSpPr>
          <p:nvPr/>
        </p:nvCxnSpPr>
        <p:spPr>
          <a:xfrm flipH="1">
            <a:off x="9780906" y="4451222"/>
            <a:ext cx="18431" cy="1092245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1" name="Rectangle 930"/>
          <p:cNvSpPr/>
          <p:nvPr/>
        </p:nvSpPr>
        <p:spPr>
          <a:xfrm>
            <a:off x="8998345" y="1732326"/>
            <a:ext cx="482492" cy="1488492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2" name="Rectangle 931"/>
          <p:cNvSpPr/>
          <p:nvPr/>
        </p:nvSpPr>
        <p:spPr>
          <a:xfrm>
            <a:off x="9520720" y="1727883"/>
            <a:ext cx="482400" cy="1495361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33" name="Straight Arrow Connector 932"/>
          <p:cNvCxnSpPr/>
          <p:nvPr/>
        </p:nvCxnSpPr>
        <p:spPr>
          <a:xfrm flipH="1">
            <a:off x="9241966" y="3265058"/>
            <a:ext cx="0" cy="468000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4" name="Straight Arrow Connector 933"/>
          <p:cNvCxnSpPr/>
          <p:nvPr/>
        </p:nvCxnSpPr>
        <p:spPr>
          <a:xfrm flipH="1">
            <a:off x="9767727" y="3255723"/>
            <a:ext cx="0" cy="468000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5" name="TextBox 934"/>
          <p:cNvSpPr txBox="1"/>
          <p:nvPr/>
        </p:nvSpPr>
        <p:spPr>
          <a:xfrm>
            <a:off x="8906114" y="3777299"/>
            <a:ext cx="678494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/>
              <a:t>v</a:t>
            </a:r>
            <a:r>
              <a:rPr lang="en-US" sz="1400" baseline="-25000" dirty="0" err="1"/>
              <a:t>catA</a:t>
            </a:r>
            <a:endParaRPr lang="en-US" sz="1400" baseline="-25000" dirty="0"/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(sum)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936" name="TextBox 935"/>
          <p:cNvSpPr txBox="1"/>
          <p:nvPr/>
        </p:nvSpPr>
        <p:spPr>
          <a:xfrm>
            <a:off x="9996810" y="5541007"/>
            <a:ext cx="664775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</a:t>
            </a:r>
            <a:r>
              <a:rPr lang="en-US" sz="1400" baseline="-25000" dirty="0" err="1" smtClean="0"/>
              <a:t>catC_ha</a:t>
            </a:r>
            <a:endParaRPr lang="en-US" sz="1400" baseline="-25000" dirty="0"/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total</a:t>
            </a:r>
          </a:p>
        </p:txBody>
      </p:sp>
      <p:cxnSp>
        <p:nvCxnSpPr>
          <p:cNvPr id="937" name="Straight Arrow Connector 936"/>
          <p:cNvCxnSpPr>
            <a:endCxn id="936" idx="0"/>
          </p:cNvCxnSpPr>
          <p:nvPr/>
        </p:nvCxnSpPr>
        <p:spPr>
          <a:xfrm>
            <a:off x="10322415" y="4448762"/>
            <a:ext cx="6783" cy="1092245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8" name="TextBox 937"/>
          <p:cNvSpPr txBox="1"/>
          <p:nvPr/>
        </p:nvSpPr>
        <p:spPr>
          <a:xfrm>
            <a:off x="10532246" y="3770414"/>
            <a:ext cx="65132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</a:t>
            </a:r>
            <a:r>
              <a:rPr lang="en-US" sz="1400" baseline="-25000" dirty="0" err="1" smtClean="0"/>
              <a:t>bic</a:t>
            </a:r>
            <a:endParaRPr lang="en-US" sz="1400" baseline="-25000" dirty="0"/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(sum)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939" name="TextBox 938"/>
          <p:cNvSpPr txBox="1"/>
          <p:nvPr/>
        </p:nvSpPr>
        <p:spPr>
          <a:xfrm>
            <a:off x="10507768" y="5539767"/>
            <a:ext cx="664835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</a:t>
            </a:r>
            <a:r>
              <a:rPr lang="en-US" sz="1400" baseline="-25000" dirty="0" err="1" smtClean="0"/>
              <a:t>bic_ha</a:t>
            </a:r>
            <a:endParaRPr lang="en-US" sz="1400" baseline="-25000" dirty="0"/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total</a:t>
            </a:r>
          </a:p>
        </p:txBody>
      </p:sp>
      <p:cxnSp>
        <p:nvCxnSpPr>
          <p:cNvPr id="940" name="Straight Arrow Connector 939"/>
          <p:cNvCxnSpPr>
            <a:stCxn id="938" idx="2"/>
            <a:endCxn id="939" idx="0"/>
          </p:cNvCxnSpPr>
          <p:nvPr/>
        </p:nvCxnSpPr>
        <p:spPr>
          <a:xfrm flipH="1">
            <a:off x="10840186" y="4447522"/>
            <a:ext cx="17721" cy="1092245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1" name="Rectangle 940"/>
          <p:cNvSpPr/>
          <p:nvPr/>
        </p:nvSpPr>
        <p:spPr>
          <a:xfrm>
            <a:off x="10047906" y="1728626"/>
            <a:ext cx="482400" cy="1502943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2" name="Rectangle 941"/>
          <p:cNvSpPr/>
          <p:nvPr/>
        </p:nvSpPr>
        <p:spPr>
          <a:xfrm>
            <a:off x="10569613" y="1724184"/>
            <a:ext cx="481945" cy="1499060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43" name="Straight Arrow Connector 942"/>
          <p:cNvCxnSpPr/>
          <p:nvPr/>
        </p:nvCxnSpPr>
        <p:spPr>
          <a:xfrm flipH="1">
            <a:off x="10307185" y="3261358"/>
            <a:ext cx="0" cy="468000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4" name="Straight Arrow Connector 943"/>
          <p:cNvCxnSpPr/>
          <p:nvPr/>
        </p:nvCxnSpPr>
        <p:spPr>
          <a:xfrm flipH="1">
            <a:off x="10832946" y="3252023"/>
            <a:ext cx="0" cy="468000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5" name="TextBox 944"/>
          <p:cNvSpPr txBox="1"/>
          <p:nvPr/>
        </p:nvSpPr>
        <p:spPr>
          <a:xfrm>
            <a:off x="9971332" y="3773599"/>
            <a:ext cx="664775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v</a:t>
            </a:r>
            <a:r>
              <a:rPr lang="en-US" sz="1400" baseline="-25000" dirty="0" err="1" smtClean="0"/>
              <a:t>catC</a:t>
            </a:r>
            <a:endParaRPr lang="en-US" sz="1400" baseline="-25000" dirty="0"/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(sum)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957" name="TextBox 956"/>
          <p:cNvSpPr txBox="1"/>
          <p:nvPr/>
        </p:nvSpPr>
        <p:spPr>
          <a:xfrm>
            <a:off x="11077551" y="1342930"/>
            <a:ext cx="49522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w</a:t>
            </a:r>
            <a:r>
              <a:rPr lang="en-US" sz="1400" baseline="-25000" dirty="0" err="1"/>
              <a:t>i</a:t>
            </a:r>
            <a:endParaRPr lang="en-US" sz="1400" baseline="-25000" dirty="0"/>
          </a:p>
        </p:txBody>
      </p:sp>
      <p:sp>
        <p:nvSpPr>
          <p:cNvPr id="958" name="Oval 957"/>
          <p:cNvSpPr/>
          <p:nvPr/>
        </p:nvSpPr>
        <p:spPr>
          <a:xfrm>
            <a:off x="11281201" y="835031"/>
            <a:ext cx="72000" cy="70890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9" name="Rectangle 958"/>
          <p:cNvSpPr/>
          <p:nvPr/>
        </p:nvSpPr>
        <p:spPr>
          <a:xfrm>
            <a:off x="107576" y="3489148"/>
            <a:ext cx="11999075" cy="1339668"/>
          </a:xfrm>
          <a:prstGeom prst="rect">
            <a:avLst/>
          </a:prstGeom>
          <a:noFill/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0" name="Rectangle 959"/>
          <p:cNvSpPr/>
          <p:nvPr/>
        </p:nvSpPr>
        <p:spPr>
          <a:xfrm>
            <a:off x="96462" y="5183211"/>
            <a:ext cx="11999075" cy="1532905"/>
          </a:xfrm>
          <a:prstGeom prst="rect">
            <a:avLst/>
          </a:prstGeom>
          <a:noFill/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1" name="Rectangle 960"/>
          <p:cNvSpPr/>
          <p:nvPr/>
        </p:nvSpPr>
        <p:spPr>
          <a:xfrm>
            <a:off x="113662" y="1203228"/>
            <a:ext cx="11999075" cy="2031977"/>
          </a:xfrm>
          <a:prstGeom prst="rect">
            <a:avLst/>
          </a:prstGeom>
          <a:noFill/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75" name="Elbow Connector 974"/>
          <p:cNvCxnSpPr>
            <a:stCxn id="958" idx="0"/>
            <a:endCxn id="733" idx="0"/>
          </p:cNvCxnSpPr>
          <p:nvPr/>
        </p:nvCxnSpPr>
        <p:spPr>
          <a:xfrm rot="16200000" flipH="1" flipV="1">
            <a:off x="6898127" y="-3069794"/>
            <a:ext cx="514249" cy="8323898"/>
          </a:xfrm>
          <a:prstGeom prst="bentConnector3">
            <a:avLst>
              <a:gd name="adj1" fmla="val -44453"/>
            </a:avLst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6" name="Elbow Connector 975"/>
          <p:cNvCxnSpPr>
            <a:stCxn id="958" idx="0"/>
            <a:endCxn id="816" idx="0"/>
          </p:cNvCxnSpPr>
          <p:nvPr/>
        </p:nvCxnSpPr>
        <p:spPr>
          <a:xfrm rot="16200000" flipH="1" flipV="1">
            <a:off x="8208057" y="-1753514"/>
            <a:ext cx="520599" cy="5697688"/>
          </a:xfrm>
          <a:prstGeom prst="bentConnector3">
            <a:avLst>
              <a:gd name="adj1" fmla="val -43911"/>
            </a:avLst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1" name="Straight Arrow Connector 980"/>
          <p:cNvCxnSpPr>
            <a:stCxn id="958" idx="4"/>
            <a:endCxn id="957" idx="0"/>
          </p:cNvCxnSpPr>
          <p:nvPr/>
        </p:nvCxnSpPr>
        <p:spPr>
          <a:xfrm>
            <a:off x="11317201" y="905921"/>
            <a:ext cx="7962" cy="437009"/>
          </a:xfrm>
          <a:prstGeom prst="straightConnector1">
            <a:avLst/>
          </a:prstGeom>
          <a:ln>
            <a:solidFill>
              <a:schemeClr val="accent1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2" name="Rectangle 981"/>
          <p:cNvSpPr/>
          <p:nvPr/>
        </p:nvSpPr>
        <p:spPr>
          <a:xfrm>
            <a:off x="11090830" y="1720614"/>
            <a:ext cx="481945" cy="1510956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4" name="TextBox 983"/>
          <p:cNvSpPr txBox="1"/>
          <p:nvPr/>
        </p:nvSpPr>
        <p:spPr>
          <a:xfrm>
            <a:off x="11093140" y="3762233"/>
            <a:ext cx="651322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Wi</a:t>
            </a:r>
            <a:endParaRPr lang="en-US" sz="1400" baseline="-25000" dirty="0"/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(sum)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985" name="TextBox 984"/>
          <p:cNvSpPr txBox="1"/>
          <p:nvPr/>
        </p:nvSpPr>
        <p:spPr>
          <a:xfrm>
            <a:off x="11068662" y="5531586"/>
            <a:ext cx="664835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err="1" smtClean="0"/>
              <a:t>Wi</a:t>
            </a:r>
            <a:r>
              <a:rPr lang="en-US" sz="1400" baseline="-25000" dirty="0" err="1" smtClean="0"/>
              <a:t>_ha</a:t>
            </a:r>
            <a:endParaRPr lang="en-US" sz="1400" baseline="-25000" dirty="0"/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total</a:t>
            </a:r>
          </a:p>
        </p:txBody>
      </p:sp>
      <p:cxnSp>
        <p:nvCxnSpPr>
          <p:cNvPr id="986" name="Straight Arrow Connector 985"/>
          <p:cNvCxnSpPr>
            <a:stCxn id="984" idx="2"/>
            <a:endCxn id="985" idx="0"/>
          </p:cNvCxnSpPr>
          <p:nvPr/>
        </p:nvCxnSpPr>
        <p:spPr>
          <a:xfrm flipH="1">
            <a:off x="11401080" y="4439341"/>
            <a:ext cx="17721" cy="1092245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7" name="Straight Arrow Connector 986"/>
          <p:cNvCxnSpPr/>
          <p:nvPr/>
        </p:nvCxnSpPr>
        <p:spPr>
          <a:xfrm flipH="1">
            <a:off x="11353201" y="3261358"/>
            <a:ext cx="0" cy="468000"/>
          </a:xfrm>
          <a:prstGeom prst="straightConnector1">
            <a:avLst/>
          </a:prstGeom>
          <a:ln>
            <a:solidFill>
              <a:schemeClr val="tx1">
                <a:lumMod val="65000"/>
                <a:lumOff val="3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7" name="TextBox 996"/>
          <p:cNvSpPr txBox="1"/>
          <p:nvPr/>
        </p:nvSpPr>
        <p:spPr>
          <a:xfrm>
            <a:off x="978385" y="6119088"/>
            <a:ext cx="658918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dg</a:t>
            </a: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total</a:t>
            </a:r>
          </a:p>
        </p:txBody>
      </p:sp>
      <p:sp>
        <p:nvSpPr>
          <p:cNvPr id="1014" name="Oval 1013"/>
          <p:cNvSpPr/>
          <p:nvPr/>
        </p:nvSpPr>
        <p:spPr>
          <a:xfrm>
            <a:off x="2056219" y="6480921"/>
            <a:ext cx="72000" cy="72000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16" name="Elbow Connector 1015"/>
          <p:cNvCxnSpPr>
            <a:stCxn id="783" idx="2"/>
            <a:endCxn id="777" idx="2"/>
          </p:cNvCxnSpPr>
          <p:nvPr/>
        </p:nvCxnSpPr>
        <p:spPr>
          <a:xfrm rot="5400000">
            <a:off x="3337642" y="4947916"/>
            <a:ext cx="869" cy="2481408"/>
          </a:xfrm>
          <a:prstGeom prst="bentConnector3">
            <a:avLst>
              <a:gd name="adj1" fmla="val 38097699"/>
            </a:avLst>
          </a:prstGeom>
          <a:ln>
            <a:solidFill>
              <a:schemeClr val="accent4">
                <a:lumMod val="75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3" name="Straight Connector 1022"/>
          <p:cNvCxnSpPr/>
          <p:nvPr/>
        </p:nvCxnSpPr>
        <p:spPr>
          <a:xfrm flipH="1" flipV="1">
            <a:off x="1637303" y="6520337"/>
            <a:ext cx="418916" cy="0"/>
          </a:xfrm>
          <a:prstGeom prst="line">
            <a:avLst/>
          </a:prstGeom>
          <a:ln>
            <a:solidFill>
              <a:schemeClr val="accent4">
                <a:lumMod val="75000"/>
              </a:schemeClr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5" name="TextBox 1024"/>
          <p:cNvSpPr txBox="1"/>
          <p:nvPr/>
        </p:nvSpPr>
        <p:spPr>
          <a:xfrm>
            <a:off x="5114210" y="5527268"/>
            <a:ext cx="664556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S</a:t>
            </a:r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err="1" smtClean="0">
                <a:solidFill>
                  <a:schemeClr val="bg2">
                    <a:lumMod val="75000"/>
                  </a:schemeClr>
                </a:solidFill>
              </a:rPr>
              <a:t>espécie</a:t>
            </a:r>
            <a:endParaRPr lang="en-US" sz="1200" dirty="0" smtClean="0">
              <a:solidFill>
                <a:schemeClr val="bg2">
                  <a:lumMod val="75000"/>
                </a:schemeClr>
              </a:solidFill>
            </a:endParaRPr>
          </a:p>
          <a:p>
            <a:pPr algn="ctr"/>
            <a:r>
              <a:rPr lang="en-US" sz="1200" dirty="0" smtClean="0">
                <a:solidFill>
                  <a:schemeClr val="bg2">
                    <a:lumMod val="75000"/>
                  </a:schemeClr>
                </a:solidFill>
              </a:rPr>
              <a:t>total </a:t>
            </a:r>
            <a:endParaRPr lang="en-US" sz="1200" dirty="0">
              <a:solidFill>
                <a:schemeClr val="bg2">
                  <a:lumMod val="75000"/>
                </a:schemeClr>
              </a:solidFill>
            </a:endParaRPr>
          </a:p>
        </p:txBody>
      </p:sp>
      <p:cxnSp>
        <p:nvCxnSpPr>
          <p:cNvPr id="1027" name="Elbow Connector 1026"/>
          <p:cNvCxnSpPr>
            <a:stCxn id="760" idx="2"/>
            <a:endCxn id="1025" idx="2"/>
          </p:cNvCxnSpPr>
          <p:nvPr/>
        </p:nvCxnSpPr>
        <p:spPr>
          <a:xfrm rot="16200000" flipH="1">
            <a:off x="4485334" y="5243221"/>
            <a:ext cx="16671" cy="1905638"/>
          </a:xfrm>
          <a:prstGeom prst="bentConnector3">
            <a:avLst>
              <a:gd name="adj1" fmla="val 2699220"/>
            </a:avLst>
          </a:prstGeom>
          <a:ln>
            <a:solidFill>
              <a:srgbClr val="7030A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1" name="TextBox 850"/>
          <p:cNvSpPr txBox="1"/>
          <p:nvPr/>
        </p:nvSpPr>
        <p:spPr>
          <a:xfrm>
            <a:off x="165431" y="5746"/>
            <a:ext cx="16434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>
                <a:solidFill>
                  <a:schemeClr val="accent4">
                    <a:lumMod val="75000"/>
                  </a:schemeClr>
                </a:solidFill>
              </a:rPr>
              <a:t>Situação</a:t>
            </a:r>
            <a:r>
              <a:rPr lang="en-US" b="1" dirty="0" smtClean="0">
                <a:solidFill>
                  <a:schemeClr val="accent4">
                    <a:lumMod val="75000"/>
                  </a:schemeClr>
                </a:solidFill>
              </a:rPr>
              <a:t> C </a:t>
            </a:r>
            <a:endParaRPr lang="en-US" b="1" dirty="0">
              <a:solidFill>
                <a:schemeClr val="accent4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5230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8389</TotalTime>
  <Words>2358</Words>
  <Application>Microsoft Office PowerPoint</Application>
  <PresentationFormat>Widescreen</PresentationFormat>
  <Paragraphs>532</Paragraphs>
  <Slides>31</Slides>
  <Notes>0</Notes>
  <HiddenSlides>0</HiddenSlides>
  <MMClips>0</MMClips>
  <ScaleCrop>false</ScaleCrop>
  <HeadingPairs>
    <vt:vector size="8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31</vt:i4>
      </vt:variant>
    </vt:vector>
  </HeadingPairs>
  <TitlesOfParts>
    <vt:vector size="41" baseType="lpstr">
      <vt:lpstr>Arial</vt:lpstr>
      <vt:lpstr>Calibri</vt:lpstr>
      <vt:lpstr>Calibri Light</vt:lpstr>
      <vt:lpstr>Cambria Math</vt:lpstr>
      <vt:lpstr>Symbol</vt:lpstr>
      <vt:lpstr>Trebuchet MS</vt:lpstr>
      <vt:lpstr>Wingdings</vt:lpstr>
      <vt:lpstr>Office Theme</vt:lpstr>
      <vt:lpstr>Equation.3</vt:lpstr>
      <vt:lpstr>Equation</vt:lpstr>
      <vt:lpstr>Esclarecimento de conceitos INVENTÁRIO FLORESTAL</vt:lpstr>
      <vt:lpstr>Tipos de parcelas</vt:lpstr>
      <vt:lpstr>PowerPoint Presentation</vt:lpstr>
      <vt:lpstr>Caracterizazão da composição e estrutura de um povoamento</vt:lpstr>
      <vt:lpstr>PowerPoint Presentation</vt:lpstr>
      <vt:lpstr>Medições, cálculos e estimativas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Árvores modelo</vt:lpstr>
      <vt:lpstr>Volume por ha – árvores modelo de volume</vt:lpstr>
      <vt:lpstr>Volume por ha – métodos de árvores modelo</vt:lpstr>
      <vt:lpstr>Lotação e densidade</vt:lpstr>
      <vt:lpstr>Lotação e densidade</vt:lpstr>
      <vt:lpstr>Lotação e densidade - SDI</vt:lpstr>
      <vt:lpstr>Caracterizazão da composição e estrutura de um povoamento (cont.)  Selecção do tipo de amostragem</vt:lpstr>
      <vt:lpstr>Classifique os seguintes povoamentos quanto à sua composição e estrutura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ISA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smb</dc:creator>
  <cp:lastModifiedBy>smb</cp:lastModifiedBy>
  <cp:revision>120</cp:revision>
  <dcterms:created xsi:type="dcterms:W3CDTF">2021-06-15T13:35:57Z</dcterms:created>
  <dcterms:modified xsi:type="dcterms:W3CDTF">2022-04-22T16:44:00Z</dcterms:modified>
</cp:coreProperties>
</file>