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5" r:id="rId2"/>
    <p:sldId id="276" r:id="rId3"/>
    <p:sldId id="272" r:id="rId4"/>
    <p:sldId id="282" r:id="rId5"/>
    <p:sldId id="284" r:id="rId6"/>
    <p:sldId id="285" r:id="rId7"/>
    <p:sldId id="286" r:id="rId8"/>
    <p:sldId id="295" r:id="rId9"/>
    <p:sldId id="297" r:id="rId10"/>
    <p:sldId id="287" r:id="rId11"/>
    <p:sldId id="288" r:id="rId12"/>
    <p:sldId id="290" r:id="rId13"/>
    <p:sldId id="296" r:id="rId14"/>
    <p:sldId id="291" r:id="rId15"/>
    <p:sldId id="292" r:id="rId16"/>
    <p:sldId id="299" r:id="rId17"/>
    <p:sldId id="298" r:id="rId18"/>
    <p:sldId id="300" r:id="rId19"/>
    <p:sldId id="293" r:id="rId20"/>
    <p:sldId id="301" r:id="rId21"/>
    <p:sldId id="302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48" autoAdjust="0"/>
  </p:normalViewPr>
  <p:slideViewPr>
    <p:cSldViewPr snapToGrid="0">
      <p:cViewPr>
        <p:scale>
          <a:sx n="83" d="100"/>
          <a:sy n="83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28726-933E-487C-B3FB-392077FBDD7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DEA89-15FB-4856-B5A4-4562BC60F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https://unsplash.com/photos/m5P0c6ABWDs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5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https://unsplash.com/photos/KqVHRmHVwwM</a:t>
            </a:r>
          </a:p>
          <a:p>
            <a:r>
              <a:rPr lang="en-US" dirty="0"/>
              <a:t>https://unsplash.com/photos/1trRa_xcEHE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https://unsplash.com/photos/KqVHRmHVwwM</a:t>
            </a:r>
          </a:p>
          <a:p>
            <a:r>
              <a:rPr lang="en-US" dirty="0"/>
              <a:t>https://unsplash.com/photos/1trRa_xcEHE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9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https://unsplash.com/photos/KqVHRmHVwwM</a:t>
            </a:r>
          </a:p>
          <a:p>
            <a:r>
              <a:rPr lang="en-US" dirty="0"/>
              <a:t>https://unsplash.com/photos/1trRa_xcEHE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5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https://unsplash.com/photos/B6yDtYs2IgY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0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9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4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7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6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7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C42E-AD4F-4F14-8CC6-2562D0A4569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http://agrobyte.lugo.usc.es/agrobyte/publicaciones/eucalipto/imagenes/foto63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-98"/>
          <a:stretch/>
        </p:blipFill>
        <p:spPr>
          <a:xfrm>
            <a:off x="0" y="12676"/>
            <a:ext cx="12192000" cy="446633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44440" y="3427448"/>
            <a:ext cx="2103120" cy="210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4901" y="1928104"/>
            <a:ext cx="11420859" cy="1297256"/>
            <a:chOff x="-3283261" y="827726"/>
            <a:chExt cx="11274553" cy="1297256"/>
          </a:xfrm>
        </p:grpSpPr>
        <p:sp>
          <p:nvSpPr>
            <p:cNvPr id="4" name="Rectangle 3"/>
            <p:cNvSpPr/>
            <p:nvPr/>
          </p:nvSpPr>
          <p:spPr>
            <a:xfrm flipH="1">
              <a:off x="-3283260" y="1109319"/>
              <a:ext cx="1127455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spc="-3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Tratamento</a:t>
              </a:r>
              <a:r>
                <a:rPr lang="en-US" sz="6000" spc="-3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de dados </a:t>
              </a:r>
              <a:r>
                <a:rPr lang="en-US" sz="6000" spc="-3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em</a:t>
              </a:r>
              <a:r>
                <a:rPr lang="en-US" sz="6000" spc="-3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Access</a:t>
              </a:r>
              <a:endParaRPr lang="en-US" sz="6000" spc="-3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flipH="1">
              <a:off x="-3283261" y="827726"/>
              <a:ext cx="1127455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3200" spc="-150" dirty="0" smtClean="0">
                  <a:solidFill>
                    <a:schemeClr val="bg1"/>
                  </a:solidFill>
                </a:rPr>
                <a:t>Amostragem </a:t>
              </a:r>
              <a:r>
                <a:rPr lang="pt-PT" sz="3200" spc="-150" dirty="0">
                  <a:solidFill>
                    <a:schemeClr val="bg1"/>
                  </a:solidFill>
                </a:rPr>
                <a:t>simples de um povoamento de </a:t>
              </a:r>
              <a:r>
                <a:rPr lang="pt-PT" sz="3200" spc="-150" dirty="0" smtClean="0">
                  <a:solidFill>
                    <a:schemeClr val="bg1"/>
                  </a:solidFill>
                </a:rPr>
                <a:t>eucalipto</a:t>
              </a:r>
              <a:endParaRPr lang="en-US" sz="3200" spc="-1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5397502" y="3780805"/>
            <a:ext cx="1395413" cy="1392238"/>
            <a:chOff x="3400" y="1913"/>
            <a:chExt cx="879" cy="877"/>
          </a:xfrm>
          <a:solidFill>
            <a:schemeClr val="accent1"/>
          </a:solidFill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400" y="1913"/>
              <a:ext cx="879" cy="877"/>
            </a:xfrm>
            <a:custGeom>
              <a:avLst/>
              <a:gdLst>
                <a:gd name="T0" fmla="*/ 1958 w 3518"/>
                <a:gd name="T1" fmla="*/ 11 h 3511"/>
                <a:gd name="T2" fmla="*/ 2342 w 3518"/>
                <a:gd name="T3" fmla="*/ 98 h 3511"/>
                <a:gd name="T4" fmla="*/ 2693 w 3518"/>
                <a:gd name="T5" fmla="*/ 267 h 3511"/>
                <a:gd name="T6" fmla="*/ 3003 w 3518"/>
                <a:gd name="T7" fmla="*/ 514 h 3511"/>
                <a:gd name="T8" fmla="*/ 3250 w 3518"/>
                <a:gd name="T9" fmla="*/ 823 h 3511"/>
                <a:gd name="T10" fmla="*/ 3420 w 3518"/>
                <a:gd name="T11" fmla="*/ 1175 h 3511"/>
                <a:gd name="T12" fmla="*/ 3507 w 3518"/>
                <a:gd name="T13" fmla="*/ 1557 h 3511"/>
                <a:gd name="T14" fmla="*/ 3505 w 3518"/>
                <a:gd name="T15" fmla="*/ 1967 h 3511"/>
                <a:gd name="T16" fmla="*/ 3408 w 3518"/>
                <a:gd name="T17" fmla="*/ 2367 h 3511"/>
                <a:gd name="T18" fmla="*/ 3224 w 3518"/>
                <a:gd name="T19" fmla="*/ 2726 h 3511"/>
                <a:gd name="T20" fmla="*/ 2966 w 3518"/>
                <a:gd name="T21" fmla="*/ 3031 h 3511"/>
                <a:gd name="T22" fmla="*/ 2646 w 3518"/>
                <a:gd name="T23" fmla="*/ 3272 h 3511"/>
                <a:gd name="T24" fmla="*/ 2275 w 3518"/>
                <a:gd name="T25" fmla="*/ 3434 h 3511"/>
                <a:gd name="T26" fmla="*/ 1866 w 3518"/>
                <a:gd name="T27" fmla="*/ 3508 h 3511"/>
                <a:gd name="T28" fmla="*/ 1444 w 3518"/>
                <a:gd name="T29" fmla="*/ 3483 h 3511"/>
                <a:gd name="T30" fmla="*/ 1052 w 3518"/>
                <a:gd name="T31" fmla="*/ 3362 h 3511"/>
                <a:gd name="T32" fmla="*/ 706 w 3518"/>
                <a:gd name="T33" fmla="*/ 3160 h 3511"/>
                <a:gd name="T34" fmla="*/ 415 w 3518"/>
                <a:gd name="T35" fmla="*/ 2886 h 3511"/>
                <a:gd name="T36" fmla="*/ 193 w 3518"/>
                <a:gd name="T37" fmla="*/ 2553 h 3511"/>
                <a:gd name="T38" fmla="*/ 50 w 3518"/>
                <a:gd name="T39" fmla="*/ 2171 h 3511"/>
                <a:gd name="T40" fmla="*/ 0 w 3518"/>
                <a:gd name="T41" fmla="*/ 1756 h 3511"/>
                <a:gd name="T42" fmla="*/ 46 w 3518"/>
                <a:gd name="T43" fmla="*/ 1354 h 3511"/>
                <a:gd name="T44" fmla="*/ 124 w 3518"/>
                <a:gd name="T45" fmla="*/ 1129 h 3511"/>
                <a:gd name="T46" fmla="*/ 195 w 3518"/>
                <a:gd name="T47" fmla="*/ 1116 h 3511"/>
                <a:gd name="T48" fmla="*/ 241 w 3518"/>
                <a:gd name="T49" fmla="*/ 1171 h 3511"/>
                <a:gd name="T50" fmla="*/ 185 w 3518"/>
                <a:gd name="T51" fmla="*/ 1386 h 3511"/>
                <a:gd name="T52" fmla="*/ 144 w 3518"/>
                <a:gd name="T53" fmla="*/ 1756 h 3511"/>
                <a:gd name="T54" fmla="*/ 197 w 3518"/>
                <a:gd name="T55" fmla="*/ 2167 h 3511"/>
                <a:gd name="T56" fmla="*/ 348 w 3518"/>
                <a:gd name="T57" fmla="*/ 2540 h 3511"/>
                <a:gd name="T58" fmla="*/ 583 w 3518"/>
                <a:gd name="T59" fmla="*/ 2860 h 3511"/>
                <a:gd name="T60" fmla="*/ 888 w 3518"/>
                <a:gd name="T61" fmla="*/ 3113 h 3511"/>
                <a:gd name="T62" fmla="*/ 1249 w 3518"/>
                <a:gd name="T63" fmla="*/ 3285 h 3511"/>
                <a:gd name="T64" fmla="*/ 1653 w 3518"/>
                <a:gd name="T65" fmla="*/ 3365 h 3511"/>
                <a:gd name="T66" fmla="*/ 2072 w 3518"/>
                <a:gd name="T67" fmla="*/ 3338 h 3511"/>
                <a:gd name="T68" fmla="*/ 2456 w 3518"/>
                <a:gd name="T69" fmla="*/ 3211 h 3511"/>
                <a:gd name="T70" fmla="*/ 2792 w 3518"/>
                <a:gd name="T71" fmla="*/ 2996 h 3511"/>
                <a:gd name="T72" fmla="*/ 3063 w 3518"/>
                <a:gd name="T73" fmla="*/ 2707 h 3511"/>
                <a:gd name="T74" fmla="*/ 3258 w 3518"/>
                <a:gd name="T75" fmla="*/ 2360 h 3511"/>
                <a:gd name="T76" fmla="*/ 3361 w 3518"/>
                <a:gd name="T77" fmla="*/ 1965 h 3511"/>
                <a:gd name="T78" fmla="*/ 3361 w 3518"/>
                <a:gd name="T79" fmla="*/ 1546 h 3511"/>
                <a:gd name="T80" fmla="*/ 3258 w 3518"/>
                <a:gd name="T81" fmla="*/ 1153 h 3511"/>
                <a:gd name="T82" fmla="*/ 3063 w 3518"/>
                <a:gd name="T83" fmla="*/ 805 h 3511"/>
                <a:gd name="T84" fmla="*/ 2792 w 3518"/>
                <a:gd name="T85" fmla="*/ 517 h 3511"/>
                <a:gd name="T86" fmla="*/ 2456 w 3518"/>
                <a:gd name="T87" fmla="*/ 302 h 3511"/>
                <a:gd name="T88" fmla="*/ 2072 w 3518"/>
                <a:gd name="T89" fmla="*/ 173 h 3511"/>
                <a:gd name="T90" fmla="*/ 1757 w 3518"/>
                <a:gd name="T91" fmla="*/ 142 h 3511"/>
                <a:gd name="T92" fmla="*/ 1388 w 3518"/>
                <a:gd name="T93" fmla="*/ 185 h 3511"/>
                <a:gd name="T94" fmla="*/ 1041 w 3518"/>
                <a:gd name="T95" fmla="*/ 309 h 3511"/>
                <a:gd name="T96" fmla="*/ 731 w 3518"/>
                <a:gd name="T97" fmla="*/ 510 h 3511"/>
                <a:gd name="T98" fmla="*/ 661 w 3518"/>
                <a:gd name="T99" fmla="*/ 522 h 3511"/>
                <a:gd name="T100" fmla="*/ 615 w 3518"/>
                <a:gd name="T101" fmla="*/ 466 h 3511"/>
                <a:gd name="T102" fmla="*/ 640 w 3518"/>
                <a:gd name="T103" fmla="*/ 400 h 3511"/>
                <a:gd name="T104" fmla="*/ 978 w 3518"/>
                <a:gd name="T105" fmla="*/ 181 h 3511"/>
                <a:gd name="T106" fmla="*/ 1355 w 3518"/>
                <a:gd name="T107" fmla="*/ 46 h 3511"/>
                <a:gd name="T108" fmla="*/ 1757 w 3518"/>
                <a:gd name="T109" fmla="*/ 0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18" h="3511">
                  <a:moveTo>
                    <a:pt x="1757" y="0"/>
                  </a:moveTo>
                  <a:lnTo>
                    <a:pt x="1759" y="0"/>
                  </a:lnTo>
                  <a:lnTo>
                    <a:pt x="1860" y="2"/>
                  </a:lnTo>
                  <a:lnTo>
                    <a:pt x="1958" y="11"/>
                  </a:lnTo>
                  <a:lnTo>
                    <a:pt x="2057" y="25"/>
                  </a:lnTo>
                  <a:lnTo>
                    <a:pt x="2153" y="44"/>
                  </a:lnTo>
                  <a:lnTo>
                    <a:pt x="2248" y="69"/>
                  </a:lnTo>
                  <a:lnTo>
                    <a:pt x="2342" y="98"/>
                  </a:lnTo>
                  <a:lnTo>
                    <a:pt x="2433" y="134"/>
                  </a:lnTo>
                  <a:lnTo>
                    <a:pt x="2522" y="173"/>
                  </a:lnTo>
                  <a:lnTo>
                    <a:pt x="2608" y="218"/>
                  </a:lnTo>
                  <a:lnTo>
                    <a:pt x="2693" y="267"/>
                  </a:lnTo>
                  <a:lnTo>
                    <a:pt x="2776" y="323"/>
                  </a:lnTo>
                  <a:lnTo>
                    <a:pt x="2854" y="382"/>
                  </a:lnTo>
                  <a:lnTo>
                    <a:pt x="2930" y="446"/>
                  </a:lnTo>
                  <a:lnTo>
                    <a:pt x="3003" y="514"/>
                  </a:lnTo>
                  <a:lnTo>
                    <a:pt x="3072" y="587"/>
                  </a:lnTo>
                  <a:lnTo>
                    <a:pt x="3137" y="663"/>
                  </a:lnTo>
                  <a:lnTo>
                    <a:pt x="3195" y="742"/>
                  </a:lnTo>
                  <a:lnTo>
                    <a:pt x="3250" y="823"/>
                  </a:lnTo>
                  <a:lnTo>
                    <a:pt x="3300" y="908"/>
                  </a:lnTo>
                  <a:lnTo>
                    <a:pt x="3345" y="994"/>
                  </a:lnTo>
                  <a:lnTo>
                    <a:pt x="3385" y="1083"/>
                  </a:lnTo>
                  <a:lnTo>
                    <a:pt x="3420" y="1175"/>
                  </a:lnTo>
                  <a:lnTo>
                    <a:pt x="3449" y="1268"/>
                  </a:lnTo>
                  <a:lnTo>
                    <a:pt x="3474" y="1362"/>
                  </a:lnTo>
                  <a:lnTo>
                    <a:pt x="3493" y="1458"/>
                  </a:lnTo>
                  <a:lnTo>
                    <a:pt x="3507" y="1557"/>
                  </a:lnTo>
                  <a:lnTo>
                    <a:pt x="3516" y="1655"/>
                  </a:lnTo>
                  <a:lnTo>
                    <a:pt x="3518" y="1756"/>
                  </a:lnTo>
                  <a:lnTo>
                    <a:pt x="3515" y="1862"/>
                  </a:lnTo>
                  <a:lnTo>
                    <a:pt x="3505" y="1967"/>
                  </a:lnTo>
                  <a:lnTo>
                    <a:pt x="3490" y="2071"/>
                  </a:lnTo>
                  <a:lnTo>
                    <a:pt x="3469" y="2171"/>
                  </a:lnTo>
                  <a:lnTo>
                    <a:pt x="3441" y="2271"/>
                  </a:lnTo>
                  <a:lnTo>
                    <a:pt x="3408" y="2367"/>
                  </a:lnTo>
                  <a:lnTo>
                    <a:pt x="3370" y="2461"/>
                  </a:lnTo>
                  <a:lnTo>
                    <a:pt x="3326" y="2553"/>
                  </a:lnTo>
                  <a:lnTo>
                    <a:pt x="3278" y="2641"/>
                  </a:lnTo>
                  <a:lnTo>
                    <a:pt x="3224" y="2726"/>
                  </a:lnTo>
                  <a:lnTo>
                    <a:pt x="3167" y="2808"/>
                  </a:lnTo>
                  <a:lnTo>
                    <a:pt x="3104" y="2886"/>
                  </a:lnTo>
                  <a:lnTo>
                    <a:pt x="3037" y="2960"/>
                  </a:lnTo>
                  <a:lnTo>
                    <a:pt x="2966" y="3031"/>
                  </a:lnTo>
                  <a:lnTo>
                    <a:pt x="2892" y="3097"/>
                  </a:lnTo>
                  <a:lnTo>
                    <a:pt x="2813" y="3160"/>
                  </a:lnTo>
                  <a:lnTo>
                    <a:pt x="2732" y="3218"/>
                  </a:lnTo>
                  <a:lnTo>
                    <a:pt x="2646" y="3272"/>
                  </a:lnTo>
                  <a:lnTo>
                    <a:pt x="2558" y="3320"/>
                  </a:lnTo>
                  <a:lnTo>
                    <a:pt x="2466" y="3362"/>
                  </a:lnTo>
                  <a:lnTo>
                    <a:pt x="2373" y="3401"/>
                  </a:lnTo>
                  <a:lnTo>
                    <a:pt x="2275" y="3434"/>
                  </a:lnTo>
                  <a:lnTo>
                    <a:pt x="2177" y="3461"/>
                  </a:lnTo>
                  <a:lnTo>
                    <a:pt x="2075" y="3483"/>
                  </a:lnTo>
                  <a:lnTo>
                    <a:pt x="1971" y="3498"/>
                  </a:lnTo>
                  <a:lnTo>
                    <a:pt x="1866" y="3508"/>
                  </a:lnTo>
                  <a:lnTo>
                    <a:pt x="1759" y="3511"/>
                  </a:lnTo>
                  <a:lnTo>
                    <a:pt x="1652" y="3508"/>
                  </a:lnTo>
                  <a:lnTo>
                    <a:pt x="1547" y="3498"/>
                  </a:lnTo>
                  <a:lnTo>
                    <a:pt x="1444" y="3483"/>
                  </a:lnTo>
                  <a:lnTo>
                    <a:pt x="1342" y="3461"/>
                  </a:lnTo>
                  <a:lnTo>
                    <a:pt x="1243" y="3434"/>
                  </a:lnTo>
                  <a:lnTo>
                    <a:pt x="1146" y="3401"/>
                  </a:lnTo>
                  <a:lnTo>
                    <a:pt x="1052" y="3362"/>
                  </a:lnTo>
                  <a:lnTo>
                    <a:pt x="961" y="3320"/>
                  </a:lnTo>
                  <a:lnTo>
                    <a:pt x="873" y="3272"/>
                  </a:lnTo>
                  <a:lnTo>
                    <a:pt x="787" y="3218"/>
                  </a:lnTo>
                  <a:lnTo>
                    <a:pt x="706" y="3160"/>
                  </a:lnTo>
                  <a:lnTo>
                    <a:pt x="627" y="3097"/>
                  </a:lnTo>
                  <a:lnTo>
                    <a:pt x="553" y="3031"/>
                  </a:lnTo>
                  <a:lnTo>
                    <a:pt x="482" y="2960"/>
                  </a:lnTo>
                  <a:lnTo>
                    <a:pt x="415" y="2886"/>
                  </a:lnTo>
                  <a:lnTo>
                    <a:pt x="352" y="2808"/>
                  </a:lnTo>
                  <a:lnTo>
                    <a:pt x="295" y="2726"/>
                  </a:lnTo>
                  <a:lnTo>
                    <a:pt x="241" y="2641"/>
                  </a:lnTo>
                  <a:lnTo>
                    <a:pt x="193" y="2553"/>
                  </a:lnTo>
                  <a:lnTo>
                    <a:pt x="149" y="2461"/>
                  </a:lnTo>
                  <a:lnTo>
                    <a:pt x="110" y="2367"/>
                  </a:lnTo>
                  <a:lnTo>
                    <a:pt x="78" y="2271"/>
                  </a:lnTo>
                  <a:lnTo>
                    <a:pt x="50" y="2171"/>
                  </a:lnTo>
                  <a:lnTo>
                    <a:pt x="29" y="2071"/>
                  </a:lnTo>
                  <a:lnTo>
                    <a:pt x="13" y="1967"/>
                  </a:lnTo>
                  <a:lnTo>
                    <a:pt x="3" y="1862"/>
                  </a:lnTo>
                  <a:lnTo>
                    <a:pt x="0" y="1756"/>
                  </a:lnTo>
                  <a:lnTo>
                    <a:pt x="3" y="1654"/>
                  </a:lnTo>
                  <a:lnTo>
                    <a:pt x="12" y="1552"/>
                  </a:lnTo>
                  <a:lnTo>
                    <a:pt x="26" y="1452"/>
                  </a:lnTo>
                  <a:lnTo>
                    <a:pt x="46" y="1354"/>
                  </a:lnTo>
                  <a:lnTo>
                    <a:pt x="72" y="1256"/>
                  </a:lnTo>
                  <a:lnTo>
                    <a:pt x="103" y="1160"/>
                  </a:lnTo>
                  <a:lnTo>
                    <a:pt x="111" y="1143"/>
                  </a:lnTo>
                  <a:lnTo>
                    <a:pt x="124" y="1129"/>
                  </a:lnTo>
                  <a:lnTo>
                    <a:pt x="140" y="1119"/>
                  </a:lnTo>
                  <a:lnTo>
                    <a:pt x="157" y="1114"/>
                  </a:lnTo>
                  <a:lnTo>
                    <a:pt x="176" y="1113"/>
                  </a:lnTo>
                  <a:lnTo>
                    <a:pt x="195" y="1116"/>
                  </a:lnTo>
                  <a:lnTo>
                    <a:pt x="212" y="1126"/>
                  </a:lnTo>
                  <a:lnTo>
                    <a:pt x="225" y="1138"/>
                  </a:lnTo>
                  <a:lnTo>
                    <a:pt x="236" y="1154"/>
                  </a:lnTo>
                  <a:lnTo>
                    <a:pt x="241" y="1171"/>
                  </a:lnTo>
                  <a:lnTo>
                    <a:pt x="242" y="1189"/>
                  </a:lnTo>
                  <a:lnTo>
                    <a:pt x="238" y="1208"/>
                  </a:lnTo>
                  <a:lnTo>
                    <a:pt x="209" y="1296"/>
                  </a:lnTo>
                  <a:lnTo>
                    <a:pt x="185" y="1386"/>
                  </a:lnTo>
                  <a:lnTo>
                    <a:pt x="167" y="1477"/>
                  </a:lnTo>
                  <a:lnTo>
                    <a:pt x="153" y="1568"/>
                  </a:lnTo>
                  <a:lnTo>
                    <a:pt x="146" y="1662"/>
                  </a:lnTo>
                  <a:lnTo>
                    <a:pt x="144" y="1756"/>
                  </a:lnTo>
                  <a:lnTo>
                    <a:pt x="147" y="1861"/>
                  </a:lnTo>
                  <a:lnTo>
                    <a:pt x="157" y="1965"/>
                  </a:lnTo>
                  <a:lnTo>
                    <a:pt x="174" y="2068"/>
                  </a:lnTo>
                  <a:lnTo>
                    <a:pt x="197" y="2167"/>
                  </a:lnTo>
                  <a:lnTo>
                    <a:pt x="226" y="2264"/>
                  </a:lnTo>
                  <a:lnTo>
                    <a:pt x="261" y="2360"/>
                  </a:lnTo>
                  <a:lnTo>
                    <a:pt x="302" y="2452"/>
                  </a:lnTo>
                  <a:lnTo>
                    <a:pt x="348" y="2540"/>
                  </a:lnTo>
                  <a:lnTo>
                    <a:pt x="400" y="2626"/>
                  </a:lnTo>
                  <a:lnTo>
                    <a:pt x="456" y="2707"/>
                  </a:lnTo>
                  <a:lnTo>
                    <a:pt x="517" y="2785"/>
                  </a:lnTo>
                  <a:lnTo>
                    <a:pt x="583" y="2860"/>
                  </a:lnTo>
                  <a:lnTo>
                    <a:pt x="653" y="2929"/>
                  </a:lnTo>
                  <a:lnTo>
                    <a:pt x="727" y="2996"/>
                  </a:lnTo>
                  <a:lnTo>
                    <a:pt x="806" y="3057"/>
                  </a:lnTo>
                  <a:lnTo>
                    <a:pt x="888" y="3113"/>
                  </a:lnTo>
                  <a:lnTo>
                    <a:pt x="974" y="3165"/>
                  </a:lnTo>
                  <a:lnTo>
                    <a:pt x="1063" y="3211"/>
                  </a:lnTo>
                  <a:lnTo>
                    <a:pt x="1155" y="3251"/>
                  </a:lnTo>
                  <a:lnTo>
                    <a:pt x="1249" y="3285"/>
                  </a:lnTo>
                  <a:lnTo>
                    <a:pt x="1347" y="3315"/>
                  </a:lnTo>
                  <a:lnTo>
                    <a:pt x="1447" y="3338"/>
                  </a:lnTo>
                  <a:lnTo>
                    <a:pt x="1549" y="3355"/>
                  </a:lnTo>
                  <a:lnTo>
                    <a:pt x="1653" y="3365"/>
                  </a:lnTo>
                  <a:lnTo>
                    <a:pt x="1759" y="3368"/>
                  </a:lnTo>
                  <a:lnTo>
                    <a:pt x="1865" y="3365"/>
                  </a:lnTo>
                  <a:lnTo>
                    <a:pt x="1970" y="3355"/>
                  </a:lnTo>
                  <a:lnTo>
                    <a:pt x="2072" y="3338"/>
                  </a:lnTo>
                  <a:lnTo>
                    <a:pt x="2171" y="3315"/>
                  </a:lnTo>
                  <a:lnTo>
                    <a:pt x="2269" y="3285"/>
                  </a:lnTo>
                  <a:lnTo>
                    <a:pt x="2364" y="3251"/>
                  </a:lnTo>
                  <a:lnTo>
                    <a:pt x="2456" y="3211"/>
                  </a:lnTo>
                  <a:lnTo>
                    <a:pt x="2545" y="3165"/>
                  </a:lnTo>
                  <a:lnTo>
                    <a:pt x="2631" y="3113"/>
                  </a:lnTo>
                  <a:lnTo>
                    <a:pt x="2712" y="3057"/>
                  </a:lnTo>
                  <a:lnTo>
                    <a:pt x="2792" y="2996"/>
                  </a:lnTo>
                  <a:lnTo>
                    <a:pt x="2865" y="2929"/>
                  </a:lnTo>
                  <a:lnTo>
                    <a:pt x="2936" y="2860"/>
                  </a:lnTo>
                  <a:lnTo>
                    <a:pt x="3002" y="2785"/>
                  </a:lnTo>
                  <a:lnTo>
                    <a:pt x="3063" y="2707"/>
                  </a:lnTo>
                  <a:lnTo>
                    <a:pt x="3119" y="2626"/>
                  </a:lnTo>
                  <a:lnTo>
                    <a:pt x="3171" y="2540"/>
                  </a:lnTo>
                  <a:lnTo>
                    <a:pt x="3217" y="2452"/>
                  </a:lnTo>
                  <a:lnTo>
                    <a:pt x="3258" y="2360"/>
                  </a:lnTo>
                  <a:lnTo>
                    <a:pt x="3293" y="2264"/>
                  </a:lnTo>
                  <a:lnTo>
                    <a:pt x="3322" y="2167"/>
                  </a:lnTo>
                  <a:lnTo>
                    <a:pt x="3344" y="2068"/>
                  </a:lnTo>
                  <a:lnTo>
                    <a:pt x="3361" y="1965"/>
                  </a:lnTo>
                  <a:lnTo>
                    <a:pt x="3371" y="1861"/>
                  </a:lnTo>
                  <a:lnTo>
                    <a:pt x="3375" y="1756"/>
                  </a:lnTo>
                  <a:lnTo>
                    <a:pt x="3371" y="1650"/>
                  </a:lnTo>
                  <a:lnTo>
                    <a:pt x="3361" y="1546"/>
                  </a:lnTo>
                  <a:lnTo>
                    <a:pt x="3344" y="1443"/>
                  </a:lnTo>
                  <a:lnTo>
                    <a:pt x="3322" y="1344"/>
                  </a:lnTo>
                  <a:lnTo>
                    <a:pt x="3293" y="1247"/>
                  </a:lnTo>
                  <a:lnTo>
                    <a:pt x="3258" y="1153"/>
                  </a:lnTo>
                  <a:lnTo>
                    <a:pt x="3217" y="1061"/>
                  </a:lnTo>
                  <a:lnTo>
                    <a:pt x="3171" y="972"/>
                  </a:lnTo>
                  <a:lnTo>
                    <a:pt x="3119" y="886"/>
                  </a:lnTo>
                  <a:lnTo>
                    <a:pt x="3063" y="805"/>
                  </a:lnTo>
                  <a:lnTo>
                    <a:pt x="3002" y="726"/>
                  </a:lnTo>
                  <a:lnTo>
                    <a:pt x="2936" y="652"/>
                  </a:lnTo>
                  <a:lnTo>
                    <a:pt x="2865" y="582"/>
                  </a:lnTo>
                  <a:lnTo>
                    <a:pt x="2792" y="517"/>
                  </a:lnTo>
                  <a:lnTo>
                    <a:pt x="2712" y="456"/>
                  </a:lnTo>
                  <a:lnTo>
                    <a:pt x="2631" y="399"/>
                  </a:lnTo>
                  <a:lnTo>
                    <a:pt x="2545" y="348"/>
                  </a:lnTo>
                  <a:lnTo>
                    <a:pt x="2456" y="302"/>
                  </a:lnTo>
                  <a:lnTo>
                    <a:pt x="2364" y="261"/>
                  </a:lnTo>
                  <a:lnTo>
                    <a:pt x="2269" y="226"/>
                  </a:lnTo>
                  <a:lnTo>
                    <a:pt x="2171" y="197"/>
                  </a:lnTo>
                  <a:lnTo>
                    <a:pt x="2072" y="173"/>
                  </a:lnTo>
                  <a:lnTo>
                    <a:pt x="1969" y="156"/>
                  </a:lnTo>
                  <a:lnTo>
                    <a:pt x="1865" y="147"/>
                  </a:lnTo>
                  <a:lnTo>
                    <a:pt x="1759" y="142"/>
                  </a:lnTo>
                  <a:lnTo>
                    <a:pt x="1757" y="142"/>
                  </a:lnTo>
                  <a:lnTo>
                    <a:pt x="1664" y="146"/>
                  </a:lnTo>
                  <a:lnTo>
                    <a:pt x="1570" y="153"/>
                  </a:lnTo>
                  <a:lnTo>
                    <a:pt x="1479" y="167"/>
                  </a:lnTo>
                  <a:lnTo>
                    <a:pt x="1388" y="185"/>
                  </a:lnTo>
                  <a:lnTo>
                    <a:pt x="1299" y="209"/>
                  </a:lnTo>
                  <a:lnTo>
                    <a:pt x="1212" y="237"/>
                  </a:lnTo>
                  <a:lnTo>
                    <a:pt x="1125" y="271"/>
                  </a:lnTo>
                  <a:lnTo>
                    <a:pt x="1041" y="309"/>
                  </a:lnTo>
                  <a:lnTo>
                    <a:pt x="960" y="353"/>
                  </a:lnTo>
                  <a:lnTo>
                    <a:pt x="881" y="400"/>
                  </a:lnTo>
                  <a:lnTo>
                    <a:pt x="804" y="452"/>
                  </a:lnTo>
                  <a:lnTo>
                    <a:pt x="731" y="510"/>
                  </a:lnTo>
                  <a:lnTo>
                    <a:pt x="714" y="520"/>
                  </a:lnTo>
                  <a:lnTo>
                    <a:pt x="696" y="525"/>
                  </a:lnTo>
                  <a:lnTo>
                    <a:pt x="678" y="526"/>
                  </a:lnTo>
                  <a:lnTo>
                    <a:pt x="661" y="522"/>
                  </a:lnTo>
                  <a:lnTo>
                    <a:pt x="644" y="513"/>
                  </a:lnTo>
                  <a:lnTo>
                    <a:pt x="630" y="500"/>
                  </a:lnTo>
                  <a:lnTo>
                    <a:pt x="620" y="483"/>
                  </a:lnTo>
                  <a:lnTo>
                    <a:pt x="615" y="466"/>
                  </a:lnTo>
                  <a:lnTo>
                    <a:pt x="614" y="448"/>
                  </a:lnTo>
                  <a:lnTo>
                    <a:pt x="618" y="430"/>
                  </a:lnTo>
                  <a:lnTo>
                    <a:pt x="627" y="414"/>
                  </a:lnTo>
                  <a:lnTo>
                    <a:pt x="640" y="400"/>
                  </a:lnTo>
                  <a:lnTo>
                    <a:pt x="720" y="338"/>
                  </a:lnTo>
                  <a:lnTo>
                    <a:pt x="802" y="280"/>
                  </a:lnTo>
                  <a:lnTo>
                    <a:pt x="889" y="228"/>
                  </a:lnTo>
                  <a:lnTo>
                    <a:pt x="978" y="181"/>
                  </a:lnTo>
                  <a:lnTo>
                    <a:pt x="1069" y="139"/>
                  </a:lnTo>
                  <a:lnTo>
                    <a:pt x="1162" y="103"/>
                  </a:lnTo>
                  <a:lnTo>
                    <a:pt x="1259" y="72"/>
                  </a:lnTo>
                  <a:lnTo>
                    <a:pt x="1355" y="46"/>
                  </a:lnTo>
                  <a:lnTo>
                    <a:pt x="1455" y="26"/>
                  </a:lnTo>
                  <a:lnTo>
                    <a:pt x="1554" y="12"/>
                  </a:lnTo>
                  <a:lnTo>
                    <a:pt x="1655" y="3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514" y="2026"/>
              <a:ext cx="652" cy="651"/>
            </a:xfrm>
            <a:custGeom>
              <a:avLst/>
              <a:gdLst>
                <a:gd name="T0" fmla="*/ 1570 w 2610"/>
                <a:gd name="T1" fmla="*/ 27 h 2605"/>
                <a:gd name="T2" fmla="*/ 1839 w 2610"/>
                <a:gd name="T3" fmla="*/ 117 h 2605"/>
                <a:gd name="T4" fmla="*/ 1865 w 2610"/>
                <a:gd name="T5" fmla="*/ 182 h 2605"/>
                <a:gd name="T6" fmla="*/ 1820 w 2610"/>
                <a:gd name="T7" fmla="*/ 239 h 2605"/>
                <a:gd name="T8" fmla="*/ 1691 w 2610"/>
                <a:gd name="T9" fmla="*/ 208 h 2605"/>
                <a:gd name="T10" fmla="*/ 1377 w 2610"/>
                <a:gd name="T11" fmla="*/ 145 h 2605"/>
                <a:gd name="T12" fmla="*/ 1355 w 2610"/>
                <a:gd name="T13" fmla="*/ 383 h 2605"/>
                <a:gd name="T14" fmla="*/ 1286 w 2610"/>
                <a:gd name="T15" fmla="*/ 401 h 2605"/>
                <a:gd name="T16" fmla="*/ 1236 w 2610"/>
                <a:gd name="T17" fmla="*/ 352 h 2605"/>
                <a:gd name="T18" fmla="*/ 1062 w 2610"/>
                <a:gd name="T19" fmla="*/ 168 h 2605"/>
                <a:gd name="T20" fmla="*/ 748 w 2610"/>
                <a:gd name="T21" fmla="*/ 285 h 2605"/>
                <a:gd name="T22" fmla="*/ 484 w 2610"/>
                <a:gd name="T23" fmla="*/ 483 h 2605"/>
                <a:gd name="T24" fmla="*/ 286 w 2610"/>
                <a:gd name="T25" fmla="*/ 747 h 2605"/>
                <a:gd name="T26" fmla="*/ 168 w 2610"/>
                <a:gd name="T27" fmla="*/ 1060 h 2605"/>
                <a:gd name="T28" fmla="*/ 353 w 2610"/>
                <a:gd name="T29" fmla="*/ 1233 h 2605"/>
                <a:gd name="T30" fmla="*/ 403 w 2610"/>
                <a:gd name="T31" fmla="*/ 1283 h 2605"/>
                <a:gd name="T32" fmla="*/ 384 w 2610"/>
                <a:gd name="T33" fmla="*/ 1353 h 2605"/>
                <a:gd name="T34" fmla="*/ 146 w 2610"/>
                <a:gd name="T35" fmla="*/ 1374 h 2605"/>
                <a:gd name="T36" fmla="*/ 217 w 2610"/>
                <a:gd name="T37" fmla="*/ 1707 h 2605"/>
                <a:gd name="T38" fmla="*/ 376 w 2610"/>
                <a:gd name="T39" fmla="*/ 1997 h 2605"/>
                <a:gd name="T40" fmla="*/ 609 w 2610"/>
                <a:gd name="T41" fmla="*/ 2229 h 2605"/>
                <a:gd name="T42" fmla="*/ 900 w 2610"/>
                <a:gd name="T43" fmla="*/ 2389 h 2605"/>
                <a:gd name="T44" fmla="*/ 1233 w 2610"/>
                <a:gd name="T45" fmla="*/ 2459 h 2605"/>
                <a:gd name="T46" fmla="*/ 1255 w 2610"/>
                <a:gd name="T47" fmla="*/ 2222 h 2605"/>
                <a:gd name="T48" fmla="*/ 1324 w 2610"/>
                <a:gd name="T49" fmla="*/ 2203 h 2605"/>
                <a:gd name="T50" fmla="*/ 1375 w 2610"/>
                <a:gd name="T51" fmla="*/ 2253 h 2605"/>
                <a:gd name="T52" fmla="*/ 1548 w 2610"/>
                <a:gd name="T53" fmla="*/ 2437 h 2605"/>
                <a:gd name="T54" fmla="*/ 1862 w 2610"/>
                <a:gd name="T55" fmla="*/ 2319 h 2605"/>
                <a:gd name="T56" fmla="*/ 2127 w 2610"/>
                <a:gd name="T57" fmla="*/ 2122 h 2605"/>
                <a:gd name="T58" fmla="*/ 2325 w 2610"/>
                <a:gd name="T59" fmla="*/ 1859 h 2605"/>
                <a:gd name="T60" fmla="*/ 2441 w 2610"/>
                <a:gd name="T61" fmla="*/ 1545 h 2605"/>
                <a:gd name="T62" fmla="*/ 2257 w 2610"/>
                <a:gd name="T63" fmla="*/ 1371 h 2605"/>
                <a:gd name="T64" fmla="*/ 2208 w 2610"/>
                <a:gd name="T65" fmla="*/ 1322 h 2605"/>
                <a:gd name="T66" fmla="*/ 2226 w 2610"/>
                <a:gd name="T67" fmla="*/ 1252 h 2605"/>
                <a:gd name="T68" fmla="*/ 2539 w 2610"/>
                <a:gd name="T69" fmla="*/ 1231 h 2605"/>
                <a:gd name="T70" fmla="*/ 2600 w 2610"/>
                <a:gd name="T71" fmla="*/ 1266 h 2605"/>
                <a:gd name="T72" fmla="*/ 2597 w 2610"/>
                <a:gd name="T73" fmla="*/ 1486 h 2605"/>
                <a:gd name="T74" fmla="*/ 2498 w 2610"/>
                <a:gd name="T75" fmla="*/ 1830 h 2605"/>
                <a:gd name="T76" fmla="*/ 2315 w 2610"/>
                <a:gd name="T77" fmla="*/ 2126 h 2605"/>
                <a:gd name="T78" fmla="*/ 2061 w 2610"/>
                <a:gd name="T79" fmla="*/ 2363 h 2605"/>
                <a:gd name="T80" fmla="*/ 1751 w 2610"/>
                <a:gd name="T81" fmla="*/ 2527 h 2605"/>
                <a:gd name="T82" fmla="*/ 1398 w 2610"/>
                <a:gd name="T83" fmla="*/ 2602 h 2605"/>
                <a:gd name="T84" fmla="*/ 1032 w 2610"/>
                <a:gd name="T85" fmla="*/ 2576 h 2605"/>
                <a:gd name="T86" fmla="*/ 698 w 2610"/>
                <a:gd name="T87" fmla="*/ 2455 h 2605"/>
                <a:gd name="T88" fmla="*/ 414 w 2610"/>
                <a:gd name="T89" fmla="*/ 2253 h 2605"/>
                <a:gd name="T90" fmla="*/ 193 w 2610"/>
                <a:gd name="T91" fmla="*/ 1985 h 2605"/>
                <a:gd name="T92" fmla="*/ 51 w 2610"/>
                <a:gd name="T93" fmla="*/ 1663 h 2605"/>
                <a:gd name="T94" fmla="*/ 0 w 2610"/>
                <a:gd name="T95" fmla="*/ 1303 h 2605"/>
                <a:gd name="T96" fmla="*/ 51 w 2610"/>
                <a:gd name="T97" fmla="*/ 942 h 2605"/>
                <a:gd name="T98" fmla="*/ 193 w 2610"/>
                <a:gd name="T99" fmla="*/ 621 h 2605"/>
                <a:gd name="T100" fmla="*/ 414 w 2610"/>
                <a:gd name="T101" fmla="*/ 352 h 2605"/>
                <a:gd name="T102" fmla="*/ 698 w 2610"/>
                <a:gd name="T103" fmla="*/ 150 h 2605"/>
                <a:gd name="T104" fmla="*/ 1032 w 2610"/>
                <a:gd name="T105" fmla="*/ 29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0" h="2605">
                  <a:moveTo>
                    <a:pt x="1305" y="0"/>
                  </a:moveTo>
                  <a:lnTo>
                    <a:pt x="1395" y="3"/>
                  </a:lnTo>
                  <a:lnTo>
                    <a:pt x="1483" y="12"/>
                  </a:lnTo>
                  <a:lnTo>
                    <a:pt x="1570" y="27"/>
                  </a:lnTo>
                  <a:lnTo>
                    <a:pt x="1655" y="47"/>
                  </a:lnTo>
                  <a:lnTo>
                    <a:pt x="1740" y="74"/>
                  </a:lnTo>
                  <a:lnTo>
                    <a:pt x="1822" y="106"/>
                  </a:lnTo>
                  <a:lnTo>
                    <a:pt x="1839" y="117"/>
                  </a:lnTo>
                  <a:lnTo>
                    <a:pt x="1852" y="130"/>
                  </a:lnTo>
                  <a:lnTo>
                    <a:pt x="1861" y="146"/>
                  </a:lnTo>
                  <a:lnTo>
                    <a:pt x="1865" y="164"/>
                  </a:lnTo>
                  <a:lnTo>
                    <a:pt x="1865" y="182"/>
                  </a:lnTo>
                  <a:lnTo>
                    <a:pt x="1860" y="200"/>
                  </a:lnTo>
                  <a:lnTo>
                    <a:pt x="1850" y="217"/>
                  </a:lnTo>
                  <a:lnTo>
                    <a:pt x="1836" y="229"/>
                  </a:lnTo>
                  <a:lnTo>
                    <a:pt x="1820" y="239"/>
                  </a:lnTo>
                  <a:lnTo>
                    <a:pt x="1803" y="243"/>
                  </a:lnTo>
                  <a:lnTo>
                    <a:pt x="1785" y="243"/>
                  </a:lnTo>
                  <a:lnTo>
                    <a:pt x="1766" y="238"/>
                  </a:lnTo>
                  <a:lnTo>
                    <a:pt x="1691" y="208"/>
                  </a:lnTo>
                  <a:lnTo>
                    <a:pt x="1615" y="184"/>
                  </a:lnTo>
                  <a:lnTo>
                    <a:pt x="1536" y="166"/>
                  </a:lnTo>
                  <a:lnTo>
                    <a:pt x="1457" y="153"/>
                  </a:lnTo>
                  <a:lnTo>
                    <a:pt x="1377" y="145"/>
                  </a:lnTo>
                  <a:lnTo>
                    <a:pt x="1377" y="333"/>
                  </a:lnTo>
                  <a:lnTo>
                    <a:pt x="1375" y="352"/>
                  </a:lnTo>
                  <a:lnTo>
                    <a:pt x="1367" y="369"/>
                  </a:lnTo>
                  <a:lnTo>
                    <a:pt x="1355" y="383"/>
                  </a:lnTo>
                  <a:lnTo>
                    <a:pt x="1341" y="395"/>
                  </a:lnTo>
                  <a:lnTo>
                    <a:pt x="1324" y="401"/>
                  </a:lnTo>
                  <a:lnTo>
                    <a:pt x="1305" y="405"/>
                  </a:lnTo>
                  <a:lnTo>
                    <a:pt x="1286" y="401"/>
                  </a:lnTo>
                  <a:lnTo>
                    <a:pt x="1269" y="395"/>
                  </a:lnTo>
                  <a:lnTo>
                    <a:pt x="1255" y="383"/>
                  </a:lnTo>
                  <a:lnTo>
                    <a:pt x="1243" y="369"/>
                  </a:lnTo>
                  <a:lnTo>
                    <a:pt x="1236" y="352"/>
                  </a:lnTo>
                  <a:lnTo>
                    <a:pt x="1233" y="333"/>
                  </a:lnTo>
                  <a:lnTo>
                    <a:pt x="1233" y="145"/>
                  </a:lnTo>
                  <a:lnTo>
                    <a:pt x="1146" y="153"/>
                  </a:lnTo>
                  <a:lnTo>
                    <a:pt x="1062" y="168"/>
                  </a:lnTo>
                  <a:lnTo>
                    <a:pt x="979" y="190"/>
                  </a:lnTo>
                  <a:lnTo>
                    <a:pt x="900" y="216"/>
                  </a:lnTo>
                  <a:lnTo>
                    <a:pt x="822" y="248"/>
                  </a:lnTo>
                  <a:lnTo>
                    <a:pt x="748" y="285"/>
                  </a:lnTo>
                  <a:lnTo>
                    <a:pt x="676" y="328"/>
                  </a:lnTo>
                  <a:lnTo>
                    <a:pt x="609" y="375"/>
                  </a:lnTo>
                  <a:lnTo>
                    <a:pt x="544" y="427"/>
                  </a:lnTo>
                  <a:lnTo>
                    <a:pt x="484" y="483"/>
                  </a:lnTo>
                  <a:lnTo>
                    <a:pt x="428" y="544"/>
                  </a:lnTo>
                  <a:lnTo>
                    <a:pt x="376" y="608"/>
                  </a:lnTo>
                  <a:lnTo>
                    <a:pt x="328" y="675"/>
                  </a:lnTo>
                  <a:lnTo>
                    <a:pt x="286" y="747"/>
                  </a:lnTo>
                  <a:lnTo>
                    <a:pt x="249" y="820"/>
                  </a:lnTo>
                  <a:lnTo>
                    <a:pt x="217" y="897"/>
                  </a:lnTo>
                  <a:lnTo>
                    <a:pt x="190" y="978"/>
                  </a:lnTo>
                  <a:lnTo>
                    <a:pt x="168" y="1060"/>
                  </a:lnTo>
                  <a:lnTo>
                    <a:pt x="154" y="1144"/>
                  </a:lnTo>
                  <a:lnTo>
                    <a:pt x="146" y="1231"/>
                  </a:lnTo>
                  <a:lnTo>
                    <a:pt x="333" y="1231"/>
                  </a:lnTo>
                  <a:lnTo>
                    <a:pt x="353" y="1233"/>
                  </a:lnTo>
                  <a:lnTo>
                    <a:pt x="370" y="1241"/>
                  </a:lnTo>
                  <a:lnTo>
                    <a:pt x="384" y="1252"/>
                  </a:lnTo>
                  <a:lnTo>
                    <a:pt x="395" y="1266"/>
                  </a:lnTo>
                  <a:lnTo>
                    <a:pt x="403" y="1283"/>
                  </a:lnTo>
                  <a:lnTo>
                    <a:pt x="405" y="1303"/>
                  </a:lnTo>
                  <a:lnTo>
                    <a:pt x="403" y="1322"/>
                  </a:lnTo>
                  <a:lnTo>
                    <a:pt x="395" y="1339"/>
                  </a:lnTo>
                  <a:lnTo>
                    <a:pt x="384" y="1353"/>
                  </a:lnTo>
                  <a:lnTo>
                    <a:pt x="370" y="1365"/>
                  </a:lnTo>
                  <a:lnTo>
                    <a:pt x="353" y="1371"/>
                  </a:lnTo>
                  <a:lnTo>
                    <a:pt x="333" y="1374"/>
                  </a:lnTo>
                  <a:lnTo>
                    <a:pt x="146" y="1374"/>
                  </a:lnTo>
                  <a:lnTo>
                    <a:pt x="154" y="1461"/>
                  </a:lnTo>
                  <a:lnTo>
                    <a:pt x="168" y="1545"/>
                  </a:lnTo>
                  <a:lnTo>
                    <a:pt x="190" y="1628"/>
                  </a:lnTo>
                  <a:lnTo>
                    <a:pt x="217" y="1707"/>
                  </a:lnTo>
                  <a:lnTo>
                    <a:pt x="249" y="1785"/>
                  </a:lnTo>
                  <a:lnTo>
                    <a:pt x="286" y="1859"/>
                  </a:lnTo>
                  <a:lnTo>
                    <a:pt x="328" y="1930"/>
                  </a:lnTo>
                  <a:lnTo>
                    <a:pt x="376" y="1997"/>
                  </a:lnTo>
                  <a:lnTo>
                    <a:pt x="428" y="2062"/>
                  </a:lnTo>
                  <a:lnTo>
                    <a:pt x="484" y="2122"/>
                  </a:lnTo>
                  <a:lnTo>
                    <a:pt x="544" y="2178"/>
                  </a:lnTo>
                  <a:lnTo>
                    <a:pt x="609" y="2229"/>
                  </a:lnTo>
                  <a:lnTo>
                    <a:pt x="676" y="2278"/>
                  </a:lnTo>
                  <a:lnTo>
                    <a:pt x="748" y="2319"/>
                  </a:lnTo>
                  <a:lnTo>
                    <a:pt x="822" y="2357"/>
                  </a:lnTo>
                  <a:lnTo>
                    <a:pt x="900" y="2389"/>
                  </a:lnTo>
                  <a:lnTo>
                    <a:pt x="979" y="2416"/>
                  </a:lnTo>
                  <a:lnTo>
                    <a:pt x="1062" y="2437"/>
                  </a:lnTo>
                  <a:lnTo>
                    <a:pt x="1146" y="2451"/>
                  </a:lnTo>
                  <a:lnTo>
                    <a:pt x="1233" y="2459"/>
                  </a:lnTo>
                  <a:lnTo>
                    <a:pt x="1233" y="2272"/>
                  </a:lnTo>
                  <a:lnTo>
                    <a:pt x="1236" y="2253"/>
                  </a:lnTo>
                  <a:lnTo>
                    <a:pt x="1243" y="2236"/>
                  </a:lnTo>
                  <a:lnTo>
                    <a:pt x="1255" y="2222"/>
                  </a:lnTo>
                  <a:lnTo>
                    <a:pt x="1269" y="2210"/>
                  </a:lnTo>
                  <a:lnTo>
                    <a:pt x="1286" y="2203"/>
                  </a:lnTo>
                  <a:lnTo>
                    <a:pt x="1305" y="2201"/>
                  </a:lnTo>
                  <a:lnTo>
                    <a:pt x="1324" y="2203"/>
                  </a:lnTo>
                  <a:lnTo>
                    <a:pt x="1341" y="2210"/>
                  </a:lnTo>
                  <a:lnTo>
                    <a:pt x="1355" y="2222"/>
                  </a:lnTo>
                  <a:lnTo>
                    <a:pt x="1367" y="2236"/>
                  </a:lnTo>
                  <a:lnTo>
                    <a:pt x="1375" y="2253"/>
                  </a:lnTo>
                  <a:lnTo>
                    <a:pt x="1377" y="2272"/>
                  </a:lnTo>
                  <a:lnTo>
                    <a:pt x="1377" y="2459"/>
                  </a:lnTo>
                  <a:lnTo>
                    <a:pt x="1463" y="2451"/>
                  </a:lnTo>
                  <a:lnTo>
                    <a:pt x="1548" y="2437"/>
                  </a:lnTo>
                  <a:lnTo>
                    <a:pt x="1631" y="2416"/>
                  </a:lnTo>
                  <a:lnTo>
                    <a:pt x="1711" y="2389"/>
                  </a:lnTo>
                  <a:lnTo>
                    <a:pt x="1788" y="2357"/>
                  </a:lnTo>
                  <a:lnTo>
                    <a:pt x="1862" y="2319"/>
                  </a:lnTo>
                  <a:lnTo>
                    <a:pt x="1934" y="2278"/>
                  </a:lnTo>
                  <a:lnTo>
                    <a:pt x="2001" y="2229"/>
                  </a:lnTo>
                  <a:lnTo>
                    <a:pt x="2065" y="2178"/>
                  </a:lnTo>
                  <a:lnTo>
                    <a:pt x="2127" y="2122"/>
                  </a:lnTo>
                  <a:lnTo>
                    <a:pt x="2182" y="2062"/>
                  </a:lnTo>
                  <a:lnTo>
                    <a:pt x="2235" y="1997"/>
                  </a:lnTo>
                  <a:lnTo>
                    <a:pt x="2282" y="1930"/>
                  </a:lnTo>
                  <a:lnTo>
                    <a:pt x="2325" y="1859"/>
                  </a:lnTo>
                  <a:lnTo>
                    <a:pt x="2362" y="1785"/>
                  </a:lnTo>
                  <a:lnTo>
                    <a:pt x="2394" y="1707"/>
                  </a:lnTo>
                  <a:lnTo>
                    <a:pt x="2420" y="1628"/>
                  </a:lnTo>
                  <a:lnTo>
                    <a:pt x="2441" y="1545"/>
                  </a:lnTo>
                  <a:lnTo>
                    <a:pt x="2456" y="1461"/>
                  </a:lnTo>
                  <a:lnTo>
                    <a:pt x="2465" y="1374"/>
                  </a:lnTo>
                  <a:lnTo>
                    <a:pt x="2277" y="1374"/>
                  </a:lnTo>
                  <a:lnTo>
                    <a:pt x="2257" y="1371"/>
                  </a:lnTo>
                  <a:lnTo>
                    <a:pt x="2240" y="1365"/>
                  </a:lnTo>
                  <a:lnTo>
                    <a:pt x="2226" y="1353"/>
                  </a:lnTo>
                  <a:lnTo>
                    <a:pt x="2214" y="1339"/>
                  </a:lnTo>
                  <a:lnTo>
                    <a:pt x="2208" y="1322"/>
                  </a:lnTo>
                  <a:lnTo>
                    <a:pt x="2205" y="1303"/>
                  </a:lnTo>
                  <a:lnTo>
                    <a:pt x="2208" y="1283"/>
                  </a:lnTo>
                  <a:lnTo>
                    <a:pt x="2214" y="1266"/>
                  </a:lnTo>
                  <a:lnTo>
                    <a:pt x="2226" y="1252"/>
                  </a:lnTo>
                  <a:lnTo>
                    <a:pt x="2240" y="1241"/>
                  </a:lnTo>
                  <a:lnTo>
                    <a:pt x="2257" y="1233"/>
                  </a:lnTo>
                  <a:lnTo>
                    <a:pt x="2277" y="1231"/>
                  </a:lnTo>
                  <a:lnTo>
                    <a:pt x="2539" y="1231"/>
                  </a:lnTo>
                  <a:lnTo>
                    <a:pt x="2557" y="1233"/>
                  </a:lnTo>
                  <a:lnTo>
                    <a:pt x="2574" y="1241"/>
                  </a:lnTo>
                  <a:lnTo>
                    <a:pt x="2589" y="1252"/>
                  </a:lnTo>
                  <a:lnTo>
                    <a:pt x="2600" y="1266"/>
                  </a:lnTo>
                  <a:lnTo>
                    <a:pt x="2608" y="1283"/>
                  </a:lnTo>
                  <a:lnTo>
                    <a:pt x="2610" y="1303"/>
                  </a:lnTo>
                  <a:lnTo>
                    <a:pt x="2606" y="1396"/>
                  </a:lnTo>
                  <a:lnTo>
                    <a:pt x="2597" y="1486"/>
                  </a:lnTo>
                  <a:lnTo>
                    <a:pt x="2581" y="1575"/>
                  </a:lnTo>
                  <a:lnTo>
                    <a:pt x="2559" y="1663"/>
                  </a:lnTo>
                  <a:lnTo>
                    <a:pt x="2531" y="1747"/>
                  </a:lnTo>
                  <a:lnTo>
                    <a:pt x="2498" y="1830"/>
                  </a:lnTo>
                  <a:lnTo>
                    <a:pt x="2460" y="1909"/>
                  </a:lnTo>
                  <a:lnTo>
                    <a:pt x="2417" y="1985"/>
                  </a:lnTo>
                  <a:lnTo>
                    <a:pt x="2369" y="2057"/>
                  </a:lnTo>
                  <a:lnTo>
                    <a:pt x="2315" y="2126"/>
                  </a:lnTo>
                  <a:lnTo>
                    <a:pt x="2257" y="2192"/>
                  </a:lnTo>
                  <a:lnTo>
                    <a:pt x="2196" y="2253"/>
                  </a:lnTo>
                  <a:lnTo>
                    <a:pt x="2131" y="2311"/>
                  </a:lnTo>
                  <a:lnTo>
                    <a:pt x="2061" y="2363"/>
                  </a:lnTo>
                  <a:lnTo>
                    <a:pt x="1988" y="2412"/>
                  </a:lnTo>
                  <a:lnTo>
                    <a:pt x="1912" y="2455"/>
                  </a:lnTo>
                  <a:lnTo>
                    <a:pt x="1833" y="2494"/>
                  </a:lnTo>
                  <a:lnTo>
                    <a:pt x="1751" y="2527"/>
                  </a:lnTo>
                  <a:lnTo>
                    <a:pt x="1666" y="2554"/>
                  </a:lnTo>
                  <a:lnTo>
                    <a:pt x="1579" y="2576"/>
                  </a:lnTo>
                  <a:lnTo>
                    <a:pt x="1489" y="2592"/>
                  </a:lnTo>
                  <a:lnTo>
                    <a:pt x="1398" y="2602"/>
                  </a:lnTo>
                  <a:lnTo>
                    <a:pt x="1305" y="2605"/>
                  </a:lnTo>
                  <a:lnTo>
                    <a:pt x="1212" y="2602"/>
                  </a:lnTo>
                  <a:lnTo>
                    <a:pt x="1121" y="2592"/>
                  </a:lnTo>
                  <a:lnTo>
                    <a:pt x="1032" y="2576"/>
                  </a:lnTo>
                  <a:lnTo>
                    <a:pt x="944" y="2554"/>
                  </a:lnTo>
                  <a:lnTo>
                    <a:pt x="859" y="2527"/>
                  </a:lnTo>
                  <a:lnTo>
                    <a:pt x="777" y="2494"/>
                  </a:lnTo>
                  <a:lnTo>
                    <a:pt x="698" y="2455"/>
                  </a:lnTo>
                  <a:lnTo>
                    <a:pt x="621" y="2412"/>
                  </a:lnTo>
                  <a:lnTo>
                    <a:pt x="549" y="2363"/>
                  </a:lnTo>
                  <a:lnTo>
                    <a:pt x="480" y="2311"/>
                  </a:lnTo>
                  <a:lnTo>
                    <a:pt x="414" y="2253"/>
                  </a:lnTo>
                  <a:lnTo>
                    <a:pt x="353" y="2192"/>
                  </a:lnTo>
                  <a:lnTo>
                    <a:pt x="295" y="2126"/>
                  </a:lnTo>
                  <a:lnTo>
                    <a:pt x="242" y="2057"/>
                  </a:lnTo>
                  <a:lnTo>
                    <a:pt x="193" y="1985"/>
                  </a:lnTo>
                  <a:lnTo>
                    <a:pt x="150" y="1909"/>
                  </a:lnTo>
                  <a:lnTo>
                    <a:pt x="112" y="1830"/>
                  </a:lnTo>
                  <a:lnTo>
                    <a:pt x="78" y="1747"/>
                  </a:lnTo>
                  <a:lnTo>
                    <a:pt x="51" y="1663"/>
                  </a:lnTo>
                  <a:lnTo>
                    <a:pt x="29" y="1575"/>
                  </a:lnTo>
                  <a:lnTo>
                    <a:pt x="13" y="1486"/>
                  </a:lnTo>
                  <a:lnTo>
                    <a:pt x="3" y="1396"/>
                  </a:lnTo>
                  <a:lnTo>
                    <a:pt x="0" y="1303"/>
                  </a:lnTo>
                  <a:lnTo>
                    <a:pt x="3" y="1210"/>
                  </a:lnTo>
                  <a:lnTo>
                    <a:pt x="13" y="1119"/>
                  </a:lnTo>
                  <a:lnTo>
                    <a:pt x="29" y="1029"/>
                  </a:lnTo>
                  <a:lnTo>
                    <a:pt x="51" y="942"/>
                  </a:lnTo>
                  <a:lnTo>
                    <a:pt x="78" y="858"/>
                  </a:lnTo>
                  <a:lnTo>
                    <a:pt x="112" y="776"/>
                  </a:lnTo>
                  <a:lnTo>
                    <a:pt x="150" y="696"/>
                  </a:lnTo>
                  <a:lnTo>
                    <a:pt x="193" y="621"/>
                  </a:lnTo>
                  <a:lnTo>
                    <a:pt x="242" y="548"/>
                  </a:lnTo>
                  <a:lnTo>
                    <a:pt x="295" y="478"/>
                  </a:lnTo>
                  <a:lnTo>
                    <a:pt x="353" y="413"/>
                  </a:lnTo>
                  <a:lnTo>
                    <a:pt x="414" y="352"/>
                  </a:lnTo>
                  <a:lnTo>
                    <a:pt x="480" y="294"/>
                  </a:lnTo>
                  <a:lnTo>
                    <a:pt x="549" y="241"/>
                  </a:lnTo>
                  <a:lnTo>
                    <a:pt x="621" y="193"/>
                  </a:lnTo>
                  <a:lnTo>
                    <a:pt x="698" y="150"/>
                  </a:lnTo>
                  <a:lnTo>
                    <a:pt x="777" y="112"/>
                  </a:lnTo>
                  <a:lnTo>
                    <a:pt x="859" y="78"/>
                  </a:lnTo>
                  <a:lnTo>
                    <a:pt x="944" y="51"/>
                  </a:lnTo>
                  <a:lnTo>
                    <a:pt x="1032" y="29"/>
                  </a:lnTo>
                  <a:lnTo>
                    <a:pt x="1121" y="13"/>
                  </a:lnTo>
                  <a:lnTo>
                    <a:pt x="1212" y="4"/>
                  </a:lnTo>
                  <a:lnTo>
                    <a:pt x="1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3688" y="2200"/>
              <a:ext cx="303" cy="303"/>
            </a:xfrm>
            <a:custGeom>
              <a:avLst/>
              <a:gdLst>
                <a:gd name="T0" fmla="*/ 201 w 1212"/>
                <a:gd name="T1" fmla="*/ 1009 h 1210"/>
                <a:gd name="T2" fmla="*/ 396 w 1212"/>
                <a:gd name="T3" fmla="*/ 903 h 1210"/>
                <a:gd name="T4" fmla="*/ 348 w 1212"/>
                <a:gd name="T5" fmla="*/ 862 h 1210"/>
                <a:gd name="T6" fmla="*/ 307 w 1212"/>
                <a:gd name="T7" fmla="*/ 814 h 1210"/>
                <a:gd name="T8" fmla="*/ 606 w 1212"/>
                <a:gd name="T9" fmla="*/ 381 h 1210"/>
                <a:gd name="T10" fmla="*/ 551 w 1212"/>
                <a:gd name="T11" fmla="*/ 388 h 1210"/>
                <a:gd name="T12" fmla="*/ 520 w 1212"/>
                <a:gd name="T13" fmla="*/ 398 h 1210"/>
                <a:gd name="T14" fmla="*/ 495 w 1212"/>
                <a:gd name="T15" fmla="*/ 411 h 1210"/>
                <a:gd name="T16" fmla="*/ 448 w 1212"/>
                <a:gd name="T17" fmla="*/ 446 h 1210"/>
                <a:gd name="T18" fmla="*/ 407 w 1212"/>
                <a:gd name="T19" fmla="*/ 504 h 1210"/>
                <a:gd name="T20" fmla="*/ 386 w 1212"/>
                <a:gd name="T21" fmla="*/ 569 h 1210"/>
                <a:gd name="T22" fmla="*/ 386 w 1212"/>
                <a:gd name="T23" fmla="*/ 638 h 1210"/>
                <a:gd name="T24" fmla="*/ 407 w 1212"/>
                <a:gd name="T25" fmla="*/ 703 h 1210"/>
                <a:gd name="T26" fmla="*/ 448 w 1212"/>
                <a:gd name="T27" fmla="*/ 761 h 1210"/>
                <a:gd name="T28" fmla="*/ 505 w 1212"/>
                <a:gd name="T29" fmla="*/ 802 h 1210"/>
                <a:gd name="T30" fmla="*/ 572 w 1212"/>
                <a:gd name="T31" fmla="*/ 824 h 1210"/>
                <a:gd name="T32" fmla="*/ 642 w 1212"/>
                <a:gd name="T33" fmla="*/ 824 h 1210"/>
                <a:gd name="T34" fmla="*/ 708 w 1212"/>
                <a:gd name="T35" fmla="*/ 802 h 1210"/>
                <a:gd name="T36" fmla="*/ 764 w 1212"/>
                <a:gd name="T37" fmla="*/ 761 h 1210"/>
                <a:gd name="T38" fmla="*/ 806 w 1212"/>
                <a:gd name="T39" fmla="*/ 703 h 1210"/>
                <a:gd name="T40" fmla="*/ 827 w 1212"/>
                <a:gd name="T41" fmla="*/ 638 h 1210"/>
                <a:gd name="T42" fmla="*/ 827 w 1212"/>
                <a:gd name="T43" fmla="*/ 569 h 1210"/>
                <a:gd name="T44" fmla="*/ 806 w 1212"/>
                <a:gd name="T45" fmla="*/ 504 h 1210"/>
                <a:gd name="T46" fmla="*/ 764 w 1212"/>
                <a:gd name="T47" fmla="*/ 446 h 1210"/>
                <a:gd name="T48" fmla="*/ 708 w 1212"/>
                <a:gd name="T49" fmla="*/ 405 h 1210"/>
                <a:gd name="T50" fmla="*/ 642 w 1212"/>
                <a:gd name="T51" fmla="*/ 383 h 1210"/>
                <a:gd name="T52" fmla="*/ 1011 w 1212"/>
                <a:gd name="T53" fmla="*/ 201 h 1210"/>
                <a:gd name="T54" fmla="*/ 831 w 1212"/>
                <a:gd name="T55" fmla="*/ 314 h 1210"/>
                <a:gd name="T56" fmla="*/ 887 w 1212"/>
                <a:gd name="T57" fmla="*/ 368 h 1210"/>
                <a:gd name="T58" fmla="*/ 923 w 1212"/>
                <a:gd name="T59" fmla="*/ 419 h 1210"/>
                <a:gd name="T60" fmla="*/ 1147 w 1212"/>
                <a:gd name="T61" fmla="*/ 0 h 1210"/>
                <a:gd name="T62" fmla="*/ 1178 w 1212"/>
                <a:gd name="T63" fmla="*/ 9 h 1210"/>
                <a:gd name="T64" fmla="*/ 1203 w 1212"/>
                <a:gd name="T65" fmla="*/ 33 h 1210"/>
                <a:gd name="T66" fmla="*/ 1212 w 1212"/>
                <a:gd name="T67" fmla="*/ 65 h 1210"/>
                <a:gd name="T68" fmla="*/ 1207 w 1212"/>
                <a:gd name="T69" fmla="*/ 97 h 1210"/>
                <a:gd name="T70" fmla="*/ 944 w 1212"/>
                <a:gd name="T71" fmla="*/ 746 h 1210"/>
                <a:gd name="T72" fmla="*/ 911 w 1212"/>
                <a:gd name="T73" fmla="*/ 807 h 1210"/>
                <a:gd name="T74" fmla="*/ 865 w 1212"/>
                <a:gd name="T75" fmla="*/ 862 h 1210"/>
                <a:gd name="T76" fmla="*/ 794 w 1212"/>
                <a:gd name="T77" fmla="*/ 918 h 1210"/>
                <a:gd name="T78" fmla="*/ 751 w 1212"/>
                <a:gd name="T79" fmla="*/ 940 h 1210"/>
                <a:gd name="T80" fmla="*/ 98 w 1212"/>
                <a:gd name="T81" fmla="*/ 1204 h 1210"/>
                <a:gd name="T82" fmla="*/ 71 w 1212"/>
                <a:gd name="T83" fmla="*/ 1210 h 1210"/>
                <a:gd name="T84" fmla="*/ 36 w 1212"/>
                <a:gd name="T85" fmla="*/ 1200 h 1210"/>
                <a:gd name="T86" fmla="*/ 10 w 1212"/>
                <a:gd name="T87" fmla="*/ 1176 h 1210"/>
                <a:gd name="T88" fmla="*/ 0 w 1212"/>
                <a:gd name="T89" fmla="*/ 1145 h 1210"/>
                <a:gd name="T90" fmla="*/ 5 w 1212"/>
                <a:gd name="T91" fmla="*/ 1111 h 1210"/>
                <a:gd name="T92" fmla="*/ 270 w 1212"/>
                <a:gd name="T93" fmla="*/ 460 h 1210"/>
                <a:gd name="T94" fmla="*/ 292 w 1212"/>
                <a:gd name="T95" fmla="*/ 416 h 1210"/>
                <a:gd name="T96" fmla="*/ 348 w 1212"/>
                <a:gd name="T97" fmla="*/ 345 h 1210"/>
                <a:gd name="T98" fmla="*/ 410 w 1212"/>
                <a:gd name="T99" fmla="*/ 296 h 1210"/>
                <a:gd name="T100" fmla="*/ 481 w 1212"/>
                <a:gd name="T101" fmla="*/ 260 h 1210"/>
                <a:gd name="T102" fmla="*/ 1131 w 1212"/>
                <a:gd name="T103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2" h="1210">
                  <a:moveTo>
                    <a:pt x="290" y="789"/>
                  </a:moveTo>
                  <a:lnTo>
                    <a:pt x="201" y="1009"/>
                  </a:lnTo>
                  <a:lnTo>
                    <a:pt x="422" y="919"/>
                  </a:lnTo>
                  <a:lnTo>
                    <a:pt x="396" y="903"/>
                  </a:lnTo>
                  <a:lnTo>
                    <a:pt x="371" y="884"/>
                  </a:lnTo>
                  <a:lnTo>
                    <a:pt x="348" y="862"/>
                  </a:lnTo>
                  <a:lnTo>
                    <a:pt x="326" y="839"/>
                  </a:lnTo>
                  <a:lnTo>
                    <a:pt x="307" y="814"/>
                  </a:lnTo>
                  <a:lnTo>
                    <a:pt x="290" y="789"/>
                  </a:lnTo>
                  <a:close/>
                  <a:moveTo>
                    <a:pt x="606" y="381"/>
                  </a:moveTo>
                  <a:lnTo>
                    <a:pt x="579" y="382"/>
                  </a:lnTo>
                  <a:lnTo>
                    <a:pt x="551" y="388"/>
                  </a:lnTo>
                  <a:lnTo>
                    <a:pt x="526" y="396"/>
                  </a:lnTo>
                  <a:lnTo>
                    <a:pt x="520" y="398"/>
                  </a:lnTo>
                  <a:lnTo>
                    <a:pt x="519" y="398"/>
                  </a:lnTo>
                  <a:lnTo>
                    <a:pt x="495" y="411"/>
                  </a:lnTo>
                  <a:lnTo>
                    <a:pt x="471" y="427"/>
                  </a:lnTo>
                  <a:lnTo>
                    <a:pt x="448" y="446"/>
                  </a:lnTo>
                  <a:lnTo>
                    <a:pt x="425" y="474"/>
                  </a:lnTo>
                  <a:lnTo>
                    <a:pt x="407" y="504"/>
                  </a:lnTo>
                  <a:lnTo>
                    <a:pt x="394" y="536"/>
                  </a:lnTo>
                  <a:lnTo>
                    <a:pt x="386" y="569"/>
                  </a:lnTo>
                  <a:lnTo>
                    <a:pt x="383" y="604"/>
                  </a:lnTo>
                  <a:lnTo>
                    <a:pt x="386" y="638"/>
                  </a:lnTo>
                  <a:lnTo>
                    <a:pt x="394" y="671"/>
                  </a:lnTo>
                  <a:lnTo>
                    <a:pt x="407" y="703"/>
                  </a:lnTo>
                  <a:lnTo>
                    <a:pt x="425" y="734"/>
                  </a:lnTo>
                  <a:lnTo>
                    <a:pt x="448" y="761"/>
                  </a:lnTo>
                  <a:lnTo>
                    <a:pt x="475" y="784"/>
                  </a:lnTo>
                  <a:lnTo>
                    <a:pt x="505" y="802"/>
                  </a:lnTo>
                  <a:lnTo>
                    <a:pt x="537" y="815"/>
                  </a:lnTo>
                  <a:lnTo>
                    <a:pt x="572" y="824"/>
                  </a:lnTo>
                  <a:lnTo>
                    <a:pt x="606" y="826"/>
                  </a:lnTo>
                  <a:lnTo>
                    <a:pt x="642" y="824"/>
                  </a:lnTo>
                  <a:lnTo>
                    <a:pt x="676" y="815"/>
                  </a:lnTo>
                  <a:lnTo>
                    <a:pt x="708" y="802"/>
                  </a:lnTo>
                  <a:lnTo>
                    <a:pt x="738" y="784"/>
                  </a:lnTo>
                  <a:lnTo>
                    <a:pt x="764" y="761"/>
                  </a:lnTo>
                  <a:lnTo>
                    <a:pt x="788" y="734"/>
                  </a:lnTo>
                  <a:lnTo>
                    <a:pt x="806" y="703"/>
                  </a:lnTo>
                  <a:lnTo>
                    <a:pt x="819" y="671"/>
                  </a:lnTo>
                  <a:lnTo>
                    <a:pt x="827" y="638"/>
                  </a:lnTo>
                  <a:lnTo>
                    <a:pt x="830" y="604"/>
                  </a:lnTo>
                  <a:lnTo>
                    <a:pt x="827" y="569"/>
                  </a:lnTo>
                  <a:lnTo>
                    <a:pt x="819" y="536"/>
                  </a:lnTo>
                  <a:lnTo>
                    <a:pt x="806" y="504"/>
                  </a:lnTo>
                  <a:lnTo>
                    <a:pt x="788" y="474"/>
                  </a:lnTo>
                  <a:lnTo>
                    <a:pt x="764" y="446"/>
                  </a:lnTo>
                  <a:lnTo>
                    <a:pt x="738" y="423"/>
                  </a:lnTo>
                  <a:lnTo>
                    <a:pt x="708" y="405"/>
                  </a:lnTo>
                  <a:lnTo>
                    <a:pt x="676" y="392"/>
                  </a:lnTo>
                  <a:lnTo>
                    <a:pt x="642" y="383"/>
                  </a:lnTo>
                  <a:lnTo>
                    <a:pt x="606" y="381"/>
                  </a:lnTo>
                  <a:close/>
                  <a:moveTo>
                    <a:pt x="1011" y="201"/>
                  </a:moveTo>
                  <a:lnTo>
                    <a:pt x="792" y="288"/>
                  </a:lnTo>
                  <a:lnTo>
                    <a:pt x="831" y="314"/>
                  </a:lnTo>
                  <a:lnTo>
                    <a:pt x="865" y="345"/>
                  </a:lnTo>
                  <a:lnTo>
                    <a:pt x="887" y="368"/>
                  </a:lnTo>
                  <a:lnTo>
                    <a:pt x="906" y="393"/>
                  </a:lnTo>
                  <a:lnTo>
                    <a:pt x="923" y="419"/>
                  </a:lnTo>
                  <a:lnTo>
                    <a:pt x="1011" y="201"/>
                  </a:lnTo>
                  <a:close/>
                  <a:moveTo>
                    <a:pt x="1147" y="0"/>
                  </a:moveTo>
                  <a:lnTo>
                    <a:pt x="1163" y="3"/>
                  </a:lnTo>
                  <a:lnTo>
                    <a:pt x="1178" y="9"/>
                  </a:lnTo>
                  <a:lnTo>
                    <a:pt x="1192" y="20"/>
                  </a:lnTo>
                  <a:lnTo>
                    <a:pt x="1203" y="33"/>
                  </a:lnTo>
                  <a:lnTo>
                    <a:pt x="1209" y="49"/>
                  </a:lnTo>
                  <a:lnTo>
                    <a:pt x="1212" y="65"/>
                  </a:lnTo>
                  <a:lnTo>
                    <a:pt x="1212" y="81"/>
                  </a:lnTo>
                  <a:lnTo>
                    <a:pt x="1207" y="97"/>
                  </a:lnTo>
                  <a:lnTo>
                    <a:pt x="946" y="744"/>
                  </a:lnTo>
                  <a:lnTo>
                    <a:pt x="944" y="746"/>
                  </a:lnTo>
                  <a:lnTo>
                    <a:pt x="929" y="777"/>
                  </a:lnTo>
                  <a:lnTo>
                    <a:pt x="911" y="807"/>
                  </a:lnTo>
                  <a:lnTo>
                    <a:pt x="890" y="836"/>
                  </a:lnTo>
                  <a:lnTo>
                    <a:pt x="865" y="862"/>
                  </a:lnTo>
                  <a:lnTo>
                    <a:pt x="832" y="892"/>
                  </a:lnTo>
                  <a:lnTo>
                    <a:pt x="794" y="918"/>
                  </a:lnTo>
                  <a:lnTo>
                    <a:pt x="755" y="938"/>
                  </a:lnTo>
                  <a:lnTo>
                    <a:pt x="751" y="940"/>
                  </a:lnTo>
                  <a:lnTo>
                    <a:pt x="746" y="942"/>
                  </a:lnTo>
                  <a:lnTo>
                    <a:pt x="98" y="1204"/>
                  </a:lnTo>
                  <a:lnTo>
                    <a:pt x="84" y="1209"/>
                  </a:lnTo>
                  <a:lnTo>
                    <a:pt x="71" y="1210"/>
                  </a:lnTo>
                  <a:lnTo>
                    <a:pt x="53" y="1208"/>
                  </a:lnTo>
                  <a:lnTo>
                    <a:pt x="36" y="1200"/>
                  </a:lnTo>
                  <a:lnTo>
                    <a:pt x="20" y="1188"/>
                  </a:lnTo>
                  <a:lnTo>
                    <a:pt x="10" y="1176"/>
                  </a:lnTo>
                  <a:lnTo>
                    <a:pt x="3" y="1161"/>
                  </a:lnTo>
                  <a:lnTo>
                    <a:pt x="0" y="1145"/>
                  </a:lnTo>
                  <a:lnTo>
                    <a:pt x="1" y="1127"/>
                  </a:lnTo>
                  <a:lnTo>
                    <a:pt x="5" y="1111"/>
                  </a:lnTo>
                  <a:lnTo>
                    <a:pt x="267" y="465"/>
                  </a:lnTo>
                  <a:lnTo>
                    <a:pt x="270" y="460"/>
                  </a:lnTo>
                  <a:lnTo>
                    <a:pt x="272" y="455"/>
                  </a:lnTo>
                  <a:lnTo>
                    <a:pt x="292" y="416"/>
                  </a:lnTo>
                  <a:lnTo>
                    <a:pt x="318" y="379"/>
                  </a:lnTo>
                  <a:lnTo>
                    <a:pt x="348" y="345"/>
                  </a:lnTo>
                  <a:lnTo>
                    <a:pt x="378" y="318"/>
                  </a:lnTo>
                  <a:lnTo>
                    <a:pt x="410" y="296"/>
                  </a:lnTo>
                  <a:lnTo>
                    <a:pt x="444" y="275"/>
                  </a:lnTo>
                  <a:lnTo>
                    <a:pt x="481" y="260"/>
                  </a:lnTo>
                  <a:lnTo>
                    <a:pt x="1114" y="4"/>
                  </a:lnTo>
                  <a:lnTo>
                    <a:pt x="1131" y="0"/>
                  </a:lnTo>
                  <a:lnTo>
                    <a:pt x="1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6096000" y="5157545"/>
            <a:ext cx="0" cy="17701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2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731" y="-40142"/>
            <a:ext cx="6442922" cy="6858000"/>
            <a:chOff x="10736617" y="-3167390"/>
            <a:chExt cx="644292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0966" t="7600" r="22234" b="13111"/>
            <a:stretch/>
          </p:blipFill>
          <p:spPr>
            <a:xfrm>
              <a:off x="10751348" y="-2134499"/>
              <a:ext cx="6428191" cy="5047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36617" y="-3167390"/>
              <a:ext cx="6424634" cy="6858000"/>
            </a:xfrm>
            <a:prstGeom prst="rect">
              <a:avLst/>
            </a:prstGeom>
            <a:solidFill>
              <a:srgbClr val="000000">
                <a:alpha val="69020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flipH="1">
            <a:off x="540019" y="3776534"/>
            <a:ext cx="417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spc="-300" dirty="0">
                <a:solidFill>
                  <a:schemeClr val="accent1"/>
                </a:solidFill>
              </a:rPr>
              <a:t>Desenhar a base de dados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540019" y="3429000"/>
            <a:ext cx="4178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spc="-150" dirty="0" err="1" smtClean="0">
                <a:solidFill>
                  <a:schemeClr val="bg1"/>
                </a:solidFill>
              </a:rPr>
              <a:t>Planear</a:t>
            </a:r>
            <a:r>
              <a:rPr lang="en-US" sz="2800" spc="-150" dirty="0" smtClean="0">
                <a:solidFill>
                  <a:schemeClr val="bg1"/>
                </a:solidFill>
              </a:rPr>
              <a:t> </a:t>
            </a:r>
            <a:r>
              <a:rPr lang="en-US" sz="2800" spc="-150" dirty="0" err="1" smtClean="0">
                <a:solidFill>
                  <a:schemeClr val="bg1"/>
                </a:solidFill>
              </a:rPr>
              <a:t>consultas</a:t>
            </a:r>
            <a:endParaRPr lang="en-US" sz="2800" spc="-15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2931" y="1599653"/>
            <a:ext cx="386584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caderno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exercicios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(4.1)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estão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descritos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calculos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devem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feitos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 base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nessa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informação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pensar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necessitaremos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 que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precisaremos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0424" y="2294764"/>
            <a:ext cx="2232000" cy="2231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9544" y="2441699"/>
            <a:ext cx="1872000" cy="18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2"/>
          <p:cNvSpPr>
            <a:spLocks noChangeAspect="1" noEditPoints="1"/>
          </p:cNvSpPr>
          <p:nvPr/>
        </p:nvSpPr>
        <p:spPr bwMode="auto">
          <a:xfrm>
            <a:off x="5750992" y="3015505"/>
            <a:ext cx="912923" cy="721606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3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99" y="811745"/>
            <a:ext cx="10681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seguintes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variáveis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(por hectare), assim como calcular o erro percentual associado a esta estimativa: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 (desponta a 6 cm)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73952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288678"/>
              </p:ext>
            </p:extLst>
          </p:nvPr>
        </p:nvGraphicFramePr>
        <p:xfrm>
          <a:off x="5248228" y="2677514"/>
          <a:ext cx="6782562" cy="126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3" imgW="3289300" imgH="596900" progId="Equation.3">
                  <p:embed/>
                </p:oleObj>
              </mc:Choice>
              <mc:Fallback>
                <p:oleObj r:id="rId3" imgW="3289300" imgH="5969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28" y="2677514"/>
                        <a:ext cx="6782562" cy="1261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468988"/>
              </p:ext>
            </p:extLst>
          </p:nvPr>
        </p:nvGraphicFramePr>
        <p:xfrm>
          <a:off x="5248228" y="2021843"/>
          <a:ext cx="2188464" cy="637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5" imgW="939800" imgH="279400" progId="Equation.3">
                  <p:embed/>
                </p:oleObj>
              </mc:Choice>
              <mc:Fallback>
                <p:oleObj r:id="rId5" imgW="939800" imgH="279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28" y="2021843"/>
                        <a:ext cx="2188464" cy="6375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0" y="4878065"/>
            <a:ext cx="170244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996583" y="1780968"/>
                <a:ext cx="2665089" cy="704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smtClean="0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/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/>
                          <m:t>d</m:t>
                        </m:r>
                        <m:r>
                          <a:rPr lang="en-US" sz="2800" b="0" i="0" smtClean="0"/>
                          <m:t>=6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0" smtClean="0"/>
                      <m:t>=</m:t>
                    </m:r>
                    <m:r>
                      <m:rPr>
                        <m:sty m:val="p"/>
                      </m:rPr>
                      <a:rPr lang="en-US" sz="2800" b="0" i="0" smtClean="0"/>
                      <m:t>v</m:t>
                    </m:r>
                    <m:sSup>
                      <m:sSupPr>
                        <m:ctrlPr>
                          <a:rPr lang="en-US" sz="2800" b="0" smtClean="0"/>
                        </m:ctrlPr>
                      </m:sSupPr>
                      <m:e>
                        <m:r>
                          <a:rPr lang="en-US" sz="2800" b="0" i="0" smtClean="0"/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/>
                          <m:t>e</m:t>
                        </m:r>
                      </m:e>
                      <m:sup>
                        <m:sSub>
                          <m:sSubPr>
                            <m:ctrlPr>
                              <a:rPr lang="en-US" sz="2800" b="0" smtClean="0"/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a:rPr lang="en-US" sz="2800" b="0" i="0" smtClean="0"/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lang="en-US" sz="2800" b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</m:t>
                                </m:r>
                              </m:e>
                              <m: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sup>
                    </m:sSup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83" y="1780968"/>
                <a:ext cx="2665089" cy="704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333250"/>
              </p:ext>
            </p:extLst>
          </p:nvPr>
        </p:nvGraphicFramePr>
        <p:xfrm>
          <a:off x="5314408" y="4078525"/>
          <a:ext cx="6650203" cy="13045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09076">
                  <a:extLst>
                    <a:ext uri="{9D8B030D-6E8A-4147-A177-3AD203B41FA5}">
                      <a16:colId xmlns:a16="http://schemas.microsoft.com/office/drawing/2014/main" val="1978841243"/>
                    </a:ext>
                  </a:extLst>
                </a:gridCol>
                <a:gridCol w="1875693">
                  <a:extLst>
                    <a:ext uri="{9D8B030D-6E8A-4147-A177-3AD203B41FA5}">
                      <a16:colId xmlns:a16="http://schemas.microsoft.com/office/drawing/2014/main" val="1581896760"/>
                    </a:ext>
                  </a:extLst>
                </a:gridCol>
                <a:gridCol w="1781907">
                  <a:extLst>
                    <a:ext uri="{9D8B030D-6E8A-4147-A177-3AD203B41FA5}">
                      <a16:colId xmlns:a16="http://schemas.microsoft.com/office/drawing/2014/main" val="3189177811"/>
                    </a:ext>
                  </a:extLst>
                </a:gridCol>
                <a:gridCol w="1683527">
                  <a:extLst>
                    <a:ext uri="{9D8B030D-6E8A-4147-A177-3AD203B41FA5}">
                      <a16:colId xmlns:a16="http://schemas.microsoft.com/office/drawing/2014/main" val="2258791871"/>
                    </a:ext>
                  </a:extLst>
                </a:gridCol>
              </a:tblGrid>
              <a:tr h="294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Variável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510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0.00003739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1.815.6956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1.14549983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8800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 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d=6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1.54224169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4.31459618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6165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0.002292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-0.00545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2.07802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637915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5126894" y="1780969"/>
            <a:ext cx="6970076" cy="377577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2781" y="3813408"/>
            <a:ext cx="4771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Pov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médias</a:t>
            </a:r>
            <a:r>
              <a:rPr lang="en-US" dirty="0" smtClean="0"/>
              <a:t> -&gt; </a:t>
            </a:r>
            <a:r>
              <a:rPr lang="en-US" dirty="0" err="1" smtClean="0">
                <a:solidFill>
                  <a:schemeClr val="accent1"/>
                </a:solidFill>
              </a:rPr>
              <a:t>consulta</a:t>
            </a:r>
            <a:r>
              <a:rPr lang="en-US" dirty="0" smtClean="0">
                <a:solidFill>
                  <a:schemeClr val="accent1"/>
                </a:solidFill>
              </a:rPr>
              <a:t> de </a:t>
            </a:r>
            <a:r>
              <a:rPr lang="en-US" dirty="0" err="1" smtClean="0">
                <a:solidFill>
                  <a:schemeClr val="accent1"/>
                </a:solidFill>
              </a:rPr>
              <a:t>agregação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Árv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</a:t>
            </a:r>
            <a:r>
              <a:rPr lang="en-US" b="1" dirty="0" smtClean="0">
                <a:solidFill>
                  <a:schemeClr val="accent6"/>
                </a:solidFill>
              </a:rPr>
              <a:t>(Par)</a:t>
            </a:r>
          </a:p>
          <a:p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contar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somar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>
                <a:solidFill>
                  <a:schemeClr val="accent1"/>
                </a:solidFill>
              </a:rPr>
              <a:t>consulta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agregação</a:t>
            </a:r>
            <a:r>
              <a:rPr lang="en-US" dirty="0"/>
              <a:t>)</a:t>
            </a:r>
          </a:p>
          <a:p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Pov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99" y="811745"/>
            <a:ext cx="10681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seguintes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variáveis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(por hectare), assim como calcular o erro percentual associado a esta estimativa: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 (desponta a 6 cm)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73952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6894" y="1780968"/>
            <a:ext cx="6970076" cy="50770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79015" y="2160041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74079" y="2173220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44246" y="3628742"/>
            <a:ext cx="173490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Q1_Dominantes</a:t>
            </a:r>
            <a:endParaRPr lang="en-US" dirty="0"/>
          </a:p>
        </p:txBody>
      </p:sp>
      <p:cxnSp>
        <p:nvCxnSpPr>
          <p:cNvPr id="21" name="Elbow Connector 20"/>
          <p:cNvCxnSpPr>
            <a:stCxn id="18" idx="3"/>
            <a:endCxn id="19" idx="0"/>
          </p:cNvCxnSpPr>
          <p:nvPr/>
        </p:nvCxnSpPr>
        <p:spPr>
          <a:xfrm>
            <a:off x="7104294" y="2357886"/>
            <a:ext cx="1207406" cy="12708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28696" y="4779855"/>
            <a:ext cx="1202618" cy="3748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Q2_Arvore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383399" y="2480510"/>
            <a:ext cx="1922513" cy="2237303"/>
            <a:chOff x="6389186" y="2542552"/>
            <a:chExt cx="1922513" cy="2237303"/>
          </a:xfrm>
        </p:grpSpPr>
        <p:cxnSp>
          <p:nvCxnSpPr>
            <p:cNvPr id="25" name="Elbow Connector 24"/>
            <p:cNvCxnSpPr>
              <a:stCxn id="18" idx="2"/>
              <a:endCxn id="19" idx="2"/>
            </p:cNvCxnSpPr>
            <p:nvPr/>
          </p:nvCxnSpPr>
          <p:spPr>
            <a:xfrm rot="16200000" flipH="1">
              <a:off x="6622682" y="2309056"/>
              <a:ext cx="1455522" cy="1922513"/>
            </a:xfrm>
            <a:prstGeom prst="bentConnector3">
              <a:avLst>
                <a:gd name="adj1" fmla="val 11570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22" idx="0"/>
            </p:cNvCxnSpPr>
            <p:nvPr/>
          </p:nvCxnSpPr>
          <p:spPr>
            <a:xfrm>
              <a:off x="7330005" y="4246128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722909" y="5637707"/>
            <a:ext cx="1284622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Q3_Parcela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309790" y="5116204"/>
            <a:ext cx="0" cy="53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21081" y="6331906"/>
            <a:ext cx="132074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Q4_Pov_ha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007531" y="2529373"/>
            <a:ext cx="3286592" cy="3829503"/>
            <a:chOff x="8007531" y="2529373"/>
            <a:chExt cx="3286592" cy="3829503"/>
          </a:xfrm>
        </p:grpSpPr>
        <p:cxnSp>
          <p:nvCxnSpPr>
            <p:cNvPr id="36" name="Elbow Connector 35"/>
            <p:cNvCxnSpPr>
              <a:stCxn id="32" idx="3"/>
              <a:endCxn id="12" idx="2"/>
            </p:cNvCxnSpPr>
            <p:nvPr/>
          </p:nvCxnSpPr>
          <p:spPr>
            <a:xfrm flipV="1">
              <a:off x="8007531" y="2529373"/>
              <a:ext cx="3286592" cy="329300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9881451" y="5825149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2781" y="3813408"/>
            <a:ext cx="4771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Pov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médias</a:t>
            </a:r>
            <a:r>
              <a:rPr lang="en-US" dirty="0" smtClean="0"/>
              <a:t> -&gt; </a:t>
            </a:r>
            <a:r>
              <a:rPr lang="en-US" dirty="0" err="1" smtClean="0">
                <a:solidFill>
                  <a:schemeClr val="accent1"/>
                </a:solidFill>
              </a:rPr>
              <a:t>consulta</a:t>
            </a:r>
            <a:r>
              <a:rPr lang="en-US" dirty="0" smtClean="0">
                <a:solidFill>
                  <a:schemeClr val="accent1"/>
                </a:solidFill>
              </a:rPr>
              <a:t> de </a:t>
            </a:r>
            <a:r>
              <a:rPr lang="en-US" dirty="0" err="1" smtClean="0">
                <a:solidFill>
                  <a:schemeClr val="accent1"/>
                </a:solidFill>
              </a:rPr>
              <a:t>agregação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Árv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</a:t>
            </a:r>
            <a:r>
              <a:rPr lang="en-US" b="1" dirty="0" smtClean="0">
                <a:solidFill>
                  <a:schemeClr val="accent6"/>
                </a:solidFill>
              </a:rPr>
              <a:t>(Par)</a:t>
            </a:r>
          </a:p>
          <a:p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contar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somar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>
                <a:solidFill>
                  <a:schemeClr val="accent1"/>
                </a:solidFill>
              </a:rPr>
              <a:t>consulta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agregação</a:t>
            </a:r>
            <a:r>
              <a:rPr lang="en-US" dirty="0"/>
              <a:t>)</a:t>
            </a:r>
          </a:p>
          <a:p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Pov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99" y="811745"/>
            <a:ext cx="10681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seguintes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variáveis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(por hectare), assim como calcular o erro percentual associado a esta estimativa: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 (desponta a 6 cm)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73952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6894" y="1780968"/>
            <a:ext cx="6970076" cy="50770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79015" y="2160041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74079" y="2173220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44246" y="3628742"/>
            <a:ext cx="173490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Q1_Dominantes</a:t>
            </a:r>
            <a:endParaRPr lang="en-US" dirty="0"/>
          </a:p>
        </p:txBody>
      </p:sp>
      <p:cxnSp>
        <p:nvCxnSpPr>
          <p:cNvPr id="21" name="Elbow Connector 20"/>
          <p:cNvCxnSpPr>
            <a:stCxn id="18" idx="3"/>
            <a:endCxn id="19" idx="0"/>
          </p:cNvCxnSpPr>
          <p:nvPr/>
        </p:nvCxnSpPr>
        <p:spPr>
          <a:xfrm>
            <a:off x="7104294" y="2357886"/>
            <a:ext cx="1207406" cy="12708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28696" y="4779855"/>
            <a:ext cx="1202618" cy="3748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Q2_Arvore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383399" y="2480510"/>
            <a:ext cx="1922513" cy="2237303"/>
            <a:chOff x="6389186" y="2542552"/>
            <a:chExt cx="1922513" cy="2237303"/>
          </a:xfrm>
        </p:grpSpPr>
        <p:cxnSp>
          <p:nvCxnSpPr>
            <p:cNvPr id="25" name="Elbow Connector 24"/>
            <p:cNvCxnSpPr>
              <a:stCxn id="18" idx="2"/>
              <a:endCxn id="19" idx="2"/>
            </p:cNvCxnSpPr>
            <p:nvPr/>
          </p:nvCxnSpPr>
          <p:spPr>
            <a:xfrm rot="16200000" flipH="1">
              <a:off x="6622682" y="2309056"/>
              <a:ext cx="1455522" cy="1922513"/>
            </a:xfrm>
            <a:prstGeom prst="bentConnector3">
              <a:avLst>
                <a:gd name="adj1" fmla="val 11570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22" idx="0"/>
            </p:cNvCxnSpPr>
            <p:nvPr/>
          </p:nvCxnSpPr>
          <p:spPr>
            <a:xfrm>
              <a:off x="7330005" y="4246128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626148" y="5637707"/>
            <a:ext cx="1299379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Q3_Parcela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309790" y="5116204"/>
            <a:ext cx="0" cy="53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21081" y="6351366"/>
            <a:ext cx="132074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Q4_Pov_ha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7925527" y="2529373"/>
            <a:ext cx="3368596" cy="3829503"/>
            <a:chOff x="7925527" y="2529373"/>
            <a:chExt cx="3368596" cy="3829503"/>
          </a:xfrm>
        </p:grpSpPr>
        <p:cxnSp>
          <p:nvCxnSpPr>
            <p:cNvPr id="36" name="Elbow Connector 35"/>
            <p:cNvCxnSpPr>
              <a:stCxn id="32" idx="3"/>
              <a:endCxn id="12" idx="2"/>
            </p:cNvCxnSpPr>
            <p:nvPr/>
          </p:nvCxnSpPr>
          <p:spPr>
            <a:xfrm flipV="1">
              <a:off x="7925527" y="2529373"/>
              <a:ext cx="3368596" cy="3295777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9881451" y="5825149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916501" y="249737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867</a:t>
            </a:r>
            <a:endParaRPr lang="en-US" sz="1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899602" y="5034404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867</a:t>
            </a:r>
            <a:endParaRPr lang="en-US" sz="1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8959276" y="397077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11657461" y="254084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08616" y="6031157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499893" y="6432714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382781" y="3813408"/>
            <a:ext cx="4771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Pov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médias</a:t>
            </a:r>
            <a:r>
              <a:rPr lang="en-US" dirty="0" smtClean="0"/>
              <a:t> -&gt; </a:t>
            </a:r>
            <a:r>
              <a:rPr lang="en-US" dirty="0" err="1" smtClean="0">
                <a:solidFill>
                  <a:schemeClr val="accent1"/>
                </a:solidFill>
              </a:rPr>
              <a:t>consulta</a:t>
            </a:r>
            <a:r>
              <a:rPr lang="en-US" dirty="0" smtClean="0">
                <a:solidFill>
                  <a:schemeClr val="accent1"/>
                </a:solidFill>
              </a:rPr>
              <a:t> de </a:t>
            </a:r>
            <a:r>
              <a:rPr lang="en-US" dirty="0" err="1" smtClean="0">
                <a:solidFill>
                  <a:schemeClr val="accent1"/>
                </a:solidFill>
              </a:rPr>
              <a:t>agregação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Árv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</a:t>
            </a:r>
            <a:r>
              <a:rPr lang="en-US" b="1" dirty="0" smtClean="0">
                <a:solidFill>
                  <a:schemeClr val="accent6"/>
                </a:solidFill>
              </a:rPr>
              <a:t>(Par)</a:t>
            </a:r>
          </a:p>
          <a:p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contar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somar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>
                <a:solidFill>
                  <a:schemeClr val="accent1"/>
                </a:solidFill>
              </a:rPr>
              <a:t>consulta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agregação</a:t>
            </a:r>
            <a:r>
              <a:rPr lang="en-US" dirty="0"/>
              <a:t>)</a:t>
            </a:r>
          </a:p>
          <a:p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Pov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731" y="-40142"/>
            <a:ext cx="6442922" cy="6858000"/>
            <a:chOff x="10736617" y="-3167390"/>
            <a:chExt cx="644292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0966" t="7600" r="22234" b="13111"/>
            <a:stretch/>
          </p:blipFill>
          <p:spPr>
            <a:xfrm>
              <a:off x="10751348" y="-2134499"/>
              <a:ext cx="6428191" cy="5047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36617" y="-3167390"/>
              <a:ext cx="6424634" cy="6858000"/>
            </a:xfrm>
            <a:prstGeom prst="rect">
              <a:avLst/>
            </a:prstGeom>
            <a:solidFill>
              <a:srgbClr val="000000">
                <a:alpha val="69020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flipH="1">
            <a:off x="540019" y="3776534"/>
            <a:ext cx="417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spc="-300" dirty="0" smtClean="0">
                <a:solidFill>
                  <a:schemeClr val="accent1"/>
                </a:solidFill>
              </a:rPr>
              <a:t>Criar Consultas</a:t>
            </a:r>
            <a:endParaRPr lang="pt-PT" sz="3200" spc="-3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2931" y="1599653"/>
            <a:ext cx="38658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vez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estruturada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base de dados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0424" y="2294764"/>
            <a:ext cx="2232000" cy="2231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9544" y="2441699"/>
            <a:ext cx="1872000" cy="18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2"/>
          <p:cNvSpPr>
            <a:spLocks noChangeAspect="1" noEditPoints="1"/>
          </p:cNvSpPr>
          <p:nvPr/>
        </p:nvSpPr>
        <p:spPr bwMode="auto">
          <a:xfrm>
            <a:off x="5750992" y="3015505"/>
            <a:ext cx="912923" cy="721606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91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quais</a:t>
            </a:r>
            <a:r>
              <a:rPr lang="en-US" dirty="0" smtClean="0"/>
              <a:t> as </a:t>
            </a:r>
            <a:r>
              <a:rPr lang="en-US" dirty="0" err="1" smtClean="0"/>
              <a:t>árvores</a:t>
            </a:r>
            <a:r>
              <a:rPr lang="en-US" dirty="0" smtClean="0"/>
              <a:t> dominates </a:t>
            </a:r>
            <a:r>
              <a:rPr lang="en-US" i="1" dirty="0" smtClean="0"/>
              <a:t>(as que </a:t>
            </a:r>
            <a:r>
              <a:rPr lang="en-US" i="1" dirty="0" err="1" smtClean="0"/>
              <a:t>têm</a:t>
            </a:r>
            <a:r>
              <a:rPr lang="en-US" i="1" dirty="0" smtClean="0"/>
              <a:t> </a:t>
            </a:r>
            <a:r>
              <a:rPr lang="en-US" i="1" dirty="0" err="1" smtClean="0"/>
              <a:t>altura</a:t>
            </a:r>
            <a:r>
              <a:rPr lang="en-US" i="1" dirty="0" smtClean="0"/>
              <a:t> </a:t>
            </a:r>
            <a:r>
              <a:rPr lang="en-US" i="1" dirty="0" err="1" smtClean="0"/>
              <a:t>medida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9907" t="8930" r="5000" b="12058"/>
          <a:stretch/>
        </p:blipFill>
        <p:spPr>
          <a:xfrm>
            <a:off x="339634" y="1540932"/>
            <a:ext cx="11852366" cy="619057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0630" y="4525504"/>
            <a:ext cx="2178841" cy="2092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39634" y="1569387"/>
            <a:ext cx="11852366" cy="6772781"/>
            <a:chOff x="3165963" y="1540932"/>
            <a:chExt cx="11852366" cy="67727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9962" t="8788" r="4925" b="4748"/>
            <a:stretch/>
          </p:blipFill>
          <p:spPr>
            <a:xfrm>
              <a:off x="3165963" y="1540932"/>
              <a:ext cx="11852366" cy="677278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185485" y="4483034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9634" y="1540932"/>
            <a:ext cx="11852367" cy="6242247"/>
            <a:chOff x="6771427" y="2532966"/>
            <a:chExt cx="11852367" cy="624224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9848" t="8788" r="4924" b="11415"/>
            <a:stretch/>
          </p:blipFill>
          <p:spPr>
            <a:xfrm>
              <a:off x="6771427" y="2532966"/>
              <a:ext cx="11852367" cy="624224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797220" y="5452619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9633" y="1540933"/>
            <a:ext cx="11852367" cy="6212692"/>
            <a:chOff x="339633" y="1540933"/>
            <a:chExt cx="11852367" cy="62126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638" t="8551" r="4927" b="11836"/>
            <a:stretch/>
          </p:blipFill>
          <p:spPr>
            <a:xfrm>
              <a:off x="339633" y="1540933"/>
              <a:ext cx="11852367" cy="621269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390152" y="4490416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2986" y="1540931"/>
            <a:ext cx="11832909" cy="6270702"/>
            <a:chOff x="392986" y="1540931"/>
            <a:chExt cx="11832909" cy="627070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10000" t="8451" r="5227" b="11683"/>
            <a:stretch/>
          </p:blipFill>
          <p:spPr>
            <a:xfrm>
              <a:off x="392986" y="1540931"/>
              <a:ext cx="11832909" cy="627070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08335" y="4553343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4817805" y="760408"/>
            <a:ext cx="6087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seleção a uma tabela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a </a:t>
            </a:r>
            <a:r>
              <a:rPr lang="en-US" dirty="0" err="1" smtClean="0"/>
              <a:t>área</a:t>
            </a:r>
            <a:r>
              <a:rPr lang="en-US" dirty="0" smtClean="0"/>
              <a:t> </a:t>
            </a:r>
            <a:r>
              <a:rPr lang="en-US" dirty="0" err="1" smtClean="0"/>
              <a:t>seccional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ação – funções criadas por nós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39635" y="1551215"/>
            <a:ext cx="11852366" cy="6238088"/>
            <a:chOff x="339635" y="1551215"/>
            <a:chExt cx="11852366" cy="62380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10059" t="9048" r="5119" b="11587"/>
            <a:stretch/>
          </p:blipFill>
          <p:spPr>
            <a:xfrm>
              <a:off x="339635" y="1551215"/>
              <a:ext cx="11852366" cy="623808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55963" y="4482974"/>
              <a:ext cx="2174909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Contar</a:t>
            </a:r>
            <a:r>
              <a:rPr lang="en-US" dirty="0" smtClean="0"/>
              <a:t> </a:t>
            </a:r>
            <a:r>
              <a:rPr lang="en-US" dirty="0" err="1" smtClean="0"/>
              <a:t>quantas</a:t>
            </a:r>
            <a:r>
              <a:rPr lang="en-US" dirty="0" smtClean="0"/>
              <a:t>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parcela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ação/ agregação – funções implícitas do Access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9634" y="1691594"/>
            <a:ext cx="11852367" cy="6188060"/>
            <a:chOff x="339634" y="1691594"/>
            <a:chExt cx="11852367" cy="61880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45" t="9235" r="5194" b="12000"/>
            <a:stretch/>
          </p:blipFill>
          <p:spPr>
            <a:xfrm>
              <a:off x="339635" y="1691594"/>
              <a:ext cx="11852366" cy="618806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39634" y="4646212"/>
              <a:ext cx="2217829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9633" y="1691595"/>
            <a:ext cx="11852368" cy="6191808"/>
            <a:chOff x="339633" y="1691595"/>
            <a:chExt cx="11852368" cy="61918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9824" t="8942" r="5044" b="11994"/>
            <a:stretch/>
          </p:blipFill>
          <p:spPr>
            <a:xfrm>
              <a:off x="339633" y="1691595"/>
              <a:ext cx="11852368" cy="619180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82553" y="4642463"/>
              <a:ext cx="2174909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55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o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  <a:r>
              <a:rPr lang="en-US" dirty="0" err="1" smtClean="0"/>
              <a:t>quadrático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dominantes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ação/ agregação – criadas por nós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9635" y="1553030"/>
            <a:ext cx="11852366" cy="6276088"/>
            <a:chOff x="339635" y="1553030"/>
            <a:chExt cx="11852366" cy="62760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10000" t="8624" r="5317" b="11658"/>
            <a:stretch/>
          </p:blipFill>
          <p:spPr>
            <a:xfrm>
              <a:off x="339635" y="1553030"/>
              <a:ext cx="11852366" cy="627608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54148" y="4545931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8021" y="1568035"/>
            <a:ext cx="11837852" cy="6228123"/>
            <a:chOff x="6651667" y="-185960"/>
            <a:chExt cx="11837852" cy="62281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9762" t="8766" r="5159" b="11658"/>
            <a:stretch/>
          </p:blipFill>
          <p:spPr>
            <a:xfrm>
              <a:off x="6651667" y="-185960"/>
              <a:ext cx="11837852" cy="622812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680694" y="2720502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5785" y="1572963"/>
            <a:ext cx="11871235" cy="6218265"/>
            <a:chOff x="373746" y="2713392"/>
            <a:chExt cx="11871235" cy="621826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9762" t="8766" r="5238" b="12081"/>
            <a:stretch/>
          </p:blipFill>
          <p:spPr>
            <a:xfrm>
              <a:off x="373746" y="2713392"/>
              <a:ext cx="11871235" cy="621826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18008" y="5706293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1871" y="1564508"/>
            <a:ext cx="11871237" cy="6235173"/>
            <a:chOff x="304072" y="2582033"/>
            <a:chExt cx="11871237" cy="62351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9763" t="8766" r="5316" b="11940"/>
            <a:stretch/>
          </p:blipFill>
          <p:spPr>
            <a:xfrm>
              <a:off x="304072" y="2582033"/>
              <a:ext cx="11871237" cy="623517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49792" y="5536869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8018" y="1568035"/>
            <a:ext cx="11871238" cy="6234615"/>
            <a:chOff x="7810141" y="1563840"/>
            <a:chExt cx="11871238" cy="62346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9841" t="8766" r="5080" b="11799"/>
            <a:stretch/>
          </p:blipFill>
          <p:spPr>
            <a:xfrm>
              <a:off x="7810141" y="1563840"/>
              <a:ext cx="11871238" cy="623461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841288" y="4549051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01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6" name="Oval 5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Guardar consultas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9920" t="8484" r="5476" b="11658"/>
          <a:stretch/>
        </p:blipFill>
        <p:spPr>
          <a:xfrm>
            <a:off x="456694" y="1523036"/>
            <a:ext cx="11735306" cy="62309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o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  <a:r>
              <a:rPr lang="en-US" dirty="0" err="1" smtClean="0"/>
              <a:t>quadrático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dominantes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527814" y="4738750"/>
            <a:ext cx="2185852" cy="23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096000" y="0"/>
            <a:ext cx="0" cy="57498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273040" y="4525505"/>
            <a:ext cx="1645920" cy="1645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38800" y="68430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38800" y="2842647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5638800" y="4993116"/>
            <a:ext cx="938212" cy="729205"/>
            <a:chOff x="1607" y="2001"/>
            <a:chExt cx="606" cy="471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607" y="2001"/>
              <a:ext cx="419" cy="419"/>
            </a:xfrm>
            <a:custGeom>
              <a:avLst/>
              <a:gdLst>
                <a:gd name="T0" fmla="*/ 1126 w 2512"/>
                <a:gd name="T1" fmla="*/ 185 h 2511"/>
                <a:gd name="T2" fmla="*/ 1013 w 2512"/>
                <a:gd name="T3" fmla="*/ 404 h 2511"/>
                <a:gd name="T4" fmla="*/ 722 w 2512"/>
                <a:gd name="T5" fmla="*/ 525 h 2511"/>
                <a:gd name="T6" fmla="*/ 525 w 2512"/>
                <a:gd name="T7" fmla="*/ 389 h 2511"/>
                <a:gd name="T8" fmla="*/ 390 w 2512"/>
                <a:gd name="T9" fmla="*/ 560 h 2511"/>
                <a:gd name="T10" fmla="*/ 524 w 2512"/>
                <a:gd name="T11" fmla="*/ 753 h 2511"/>
                <a:gd name="T12" fmla="*/ 383 w 2512"/>
                <a:gd name="T13" fmla="*/ 1094 h 2511"/>
                <a:gd name="T14" fmla="*/ 151 w 2512"/>
                <a:gd name="T15" fmla="*/ 1135 h 2511"/>
                <a:gd name="T16" fmla="*/ 127 w 2512"/>
                <a:gd name="T17" fmla="*/ 1353 h 2511"/>
                <a:gd name="T18" fmla="*/ 361 w 2512"/>
                <a:gd name="T19" fmla="*/ 1395 h 2511"/>
                <a:gd name="T20" fmla="*/ 481 w 2512"/>
                <a:gd name="T21" fmla="*/ 1686 h 2511"/>
                <a:gd name="T22" fmla="*/ 407 w 2512"/>
                <a:gd name="T23" fmla="*/ 1921 h 2511"/>
                <a:gd name="T24" fmla="*/ 496 w 2512"/>
                <a:gd name="T25" fmla="*/ 2105 h 2511"/>
                <a:gd name="T26" fmla="*/ 693 w 2512"/>
                <a:gd name="T27" fmla="*/ 2003 h 2511"/>
                <a:gd name="T28" fmla="*/ 886 w 2512"/>
                <a:gd name="T29" fmla="*/ 2061 h 2511"/>
                <a:gd name="T30" fmla="*/ 1124 w 2512"/>
                <a:gd name="T31" fmla="*/ 2166 h 2511"/>
                <a:gd name="T32" fmla="*/ 1175 w 2512"/>
                <a:gd name="T33" fmla="*/ 2391 h 2511"/>
                <a:gd name="T34" fmla="*/ 1384 w 2512"/>
                <a:gd name="T35" fmla="*/ 2345 h 2511"/>
                <a:gd name="T36" fmla="*/ 1434 w 2512"/>
                <a:gd name="T37" fmla="*/ 2124 h 2511"/>
                <a:gd name="T38" fmla="*/ 1775 w 2512"/>
                <a:gd name="T39" fmla="*/ 1985 h 2511"/>
                <a:gd name="T40" fmla="*/ 1969 w 2512"/>
                <a:gd name="T41" fmla="*/ 2125 h 2511"/>
                <a:gd name="T42" fmla="*/ 2125 w 2512"/>
                <a:gd name="T43" fmla="*/ 1968 h 2511"/>
                <a:gd name="T44" fmla="*/ 1985 w 2512"/>
                <a:gd name="T45" fmla="*/ 1774 h 2511"/>
                <a:gd name="T46" fmla="*/ 2125 w 2512"/>
                <a:gd name="T47" fmla="*/ 1433 h 2511"/>
                <a:gd name="T48" fmla="*/ 2345 w 2512"/>
                <a:gd name="T49" fmla="*/ 1384 h 2511"/>
                <a:gd name="T50" fmla="*/ 2392 w 2512"/>
                <a:gd name="T51" fmla="*/ 1175 h 2511"/>
                <a:gd name="T52" fmla="*/ 2165 w 2512"/>
                <a:gd name="T53" fmla="*/ 1124 h 2511"/>
                <a:gd name="T54" fmla="*/ 2062 w 2512"/>
                <a:gd name="T55" fmla="*/ 887 h 2511"/>
                <a:gd name="T56" fmla="*/ 2002 w 2512"/>
                <a:gd name="T57" fmla="*/ 694 h 2511"/>
                <a:gd name="T58" fmla="*/ 2105 w 2512"/>
                <a:gd name="T59" fmla="*/ 496 h 2511"/>
                <a:gd name="T60" fmla="*/ 1921 w 2512"/>
                <a:gd name="T61" fmla="*/ 407 h 2511"/>
                <a:gd name="T62" fmla="*/ 1686 w 2512"/>
                <a:gd name="T63" fmla="*/ 482 h 2511"/>
                <a:gd name="T64" fmla="*/ 1395 w 2512"/>
                <a:gd name="T65" fmla="*/ 361 h 2511"/>
                <a:gd name="T66" fmla="*/ 1353 w 2512"/>
                <a:gd name="T67" fmla="*/ 128 h 2511"/>
                <a:gd name="T68" fmla="*/ 1384 w 2512"/>
                <a:gd name="T69" fmla="*/ 12 h 2511"/>
                <a:gd name="T70" fmla="*/ 1504 w 2512"/>
                <a:gd name="T71" fmla="*/ 185 h 2511"/>
                <a:gd name="T72" fmla="*/ 1860 w 2512"/>
                <a:gd name="T73" fmla="*/ 304 h 2511"/>
                <a:gd name="T74" fmla="*/ 2053 w 2512"/>
                <a:gd name="T75" fmla="*/ 289 h 2511"/>
                <a:gd name="T76" fmla="*/ 2243 w 2512"/>
                <a:gd name="T77" fmla="*/ 527 h 2511"/>
                <a:gd name="T78" fmla="*/ 2154 w 2512"/>
                <a:gd name="T79" fmla="*/ 806 h 2511"/>
                <a:gd name="T80" fmla="*/ 2420 w 2512"/>
                <a:gd name="T81" fmla="*/ 1034 h 2511"/>
                <a:gd name="T82" fmla="*/ 2512 w 2512"/>
                <a:gd name="T83" fmla="*/ 1318 h 2511"/>
                <a:gd name="T84" fmla="*/ 2392 w 2512"/>
                <a:gd name="T85" fmla="*/ 1493 h 2511"/>
                <a:gd name="T86" fmla="*/ 2119 w 2512"/>
                <a:gd name="T87" fmla="*/ 1769 h 2511"/>
                <a:gd name="T88" fmla="*/ 2237 w 2512"/>
                <a:gd name="T89" fmla="*/ 2016 h 2511"/>
                <a:gd name="T90" fmla="*/ 2015 w 2512"/>
                <a:gd name="T91" fmla="*/ 2237 h 2511"/>
                <a:gd name="T92" fmla="*/ 1768 w 2512"/>
                <a:gd name="T93" fmla="*/ 2120 h 2511"/>
                <a:gd name="T94" fmla="*/ 1492 w 2512"/>
                <a:gd name="T95" fmla="*/ 2391 h 2511"/>
                <a:gd name="T96" fmla="*/ 1319 w 2512"/>
                <a:gd name="T97" fmla="*/ 2511 h 2511"/>
                <a:gd name="T98" fmla="*/ 1033 w 2512"/>
                <a:gd name="T99" fmla="*/ 2420 h 2511"/>
                <a:gd name="T100" fmla="*/ 807 w 2512"/>
                <a:gd name="T101" fmla="*/ 2154 h 2511"/>
                <a:gd name="T102" fmla="*/ 528 w 2512"/>
                <a:gd name="T103" fmla="*/ 2242 h 2511"/>
                <a:gd name="T104" fmla="*/ 286 w 2512"/>
                <a:gd name="T105" fmla="*/ 2046 h 2511"/>
                <a:gd name="T106" fmla="*/ 323 w 2512"/>
                <a:gd name="T107" fmla="*/ 1838 h 2511"/>
                <a:gd name="T108" fmla="*/ 152 w 2512"/>
                <a:gd name="T109" fmla="*/ 1501 h 2511"/>
                <a:gd name="T110" fmla="*/ 3 w 2512"/>
                <a:gd name="T111" fmla="*/ 1353 h 2511"/>
                <a:gd name="T112" fmla="*/ 66 w 2512"/>
                <a:gd name="T113" fmla="*/ 1051 h 2511"/>
                <a:gd name="T114" fmla="*/ 328 w 2512"/>
                <a:gd name="T115" fmla="*/ 873 h 2511"/>
                <a:gd name="T116" fmla="*/ 270 w 2512"/>
                <a:gd name="T117" fmla="*/ 559 h 2511"/>
                <a:gd name="T118" fmla="*/ 435 w 2512"/>
                <a:gd name="T119" fmla="*/ 304 h 2511"/>
                <a:gd name="T120" fmla="*/ 627 w 2512"/>
                <a:gd name="T121" fmla="*/ 289 h 2511"/>
                <a:gd name="T122" fmla="*/ 1008 w 2512"/>
                <a:gd name="T123" fmla="*/ 283 h 2511"/>
                <a:gd name="T124" fmla="*/ 1099 w 2512"/>
                <a:gd name="T125" fmla="*/ 25 h 2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12" h="2511">
                  <a:moveTo>
                    <a:pt x="1193" y="118"/>
                  </a:moveTo>
                  <a:lnTo>
                    <a:pt x="1175" y="121"/>
                  </a:lnTo>
                  <a:lnTo>
                    <a:pt x="1159" y="128"/>
                  </a:lnTo>
                  <a:lnTo>
                    <a:pt x="1146" y="138"/>
                  </a:lnTo>
                  <a:lnTo>
                    <a:pt x="1136" y="151"/>
                  </a:lnTo>
                  <a:lnTo>
                    <a:pt x="1128" y="167"/>
                  </a:lnTo>
                  <a:lnTo>
                    <a:pt x="1126" y="185"/>
                  </a:lnTo>
                  <a:lnTo>
                    <a:pt x="1126" y="330"/>
                  </a:lnTo>
                  <a:lnTo>
                    <a:pt x="1124" y="346"/>
                  </a:lnTo>
                  <a:lnTo>
                    <a:pt x="1117" y="361"/>
                  </a:lnTo>
                  <a:lnTo>
                    <a:pt x="1107" y="373"/>
                  </a:lnTo>
                  <a:lnTo>
                    <a:pt x="1094" y="383"/>
                  </a:lnTo>
                  <a:lnTo>
                    <a:pt x="1078" y="388"/>
                  </a:lnTo>
                  <a:lnTo>
                    <a:pt x="1013" y="404"/>
                  </a:lnTo>
                  <a:lnTo>
                    <a:pt x="949" y="425"/>
                  </a:lnTo>
                  <a:lnTo>
                    <a:pt x="886" y="451"/>
                  </a:lnTo>
                  <a:lnTo>
                    <a:pt x="827" y="482"/>
                  </a:lnTo>
                  <a:lnTo>
                    <a:pt x="768" y="517"/>
                  </a:lnTo>
                  <a:lnTo>
                    <a:pt x="753" y="524"/>
                  </a:lnTo>
                  <a:lnTo>
                    <a:pt x="737" y="527"/>
                  </a:lnTo>
                  <a:lnTo>
                    <a:pt x="722" y="525"/>
                  </a:lnTo>
                  <a:lnTo>
                    <a:pt x="706" y="519"/>
                  </a:lnTo>
                  <a:lnTo>
                    <a:pt x="693" y="509"/>
                  </a:lnTo>
                  <a:lnTo>
                    <a:pt x="590" y="407"/>
                  </a:lnTo>
                  <a:lnTo>
                    <a:pt x="577" y="396"/>
                  </a:lnTo>
                  <a:lnTo>
                    <a:pt x="561" y="389"/>
                  </a:lnTo>
                  <a:lnTo>
                    <a:pt x="543" y="387"/>
                  </a:lnTo>
                  <a:lnTo>
                    <a:pt x="525" y="389"/>
                  </a:lnTo>
                  <a:lnTo>
                    <a:pt x="510" y="396"/>
                  </a:lnTo>
                  <a:lnTo>
                    <a:pt x="496" y="407"/>
                  </a:lnTo>
                  <a:lnTo>
                    <a:pt x="407" y="496"/>
                  </a:lnTo>
                  <a:lnTo>
                    <a:pt x="396" y="511"/>
                  </a:lnTo>
                  <a:lnTo>
                    <a:pt x="390" y="526"/>
                  </a:lnTo>
                  <a:lnTo>
                    <a:pt x="387" y="544"/>
                  </a:lnTo>
                  <a:lnTo>
                    <a:pt x="390" y="560"/>
                  </a:lnTo>
                  <a:lnTo>
                    <a:pt x="396" y="577"/>
                  </a:lnTo>
                  <a:lnTo>
                    <a:pt x="407" y="590"/>
                  </a:lnTo>
                  <a:lnTo>
                    <a:pt x="510" y="694"/>
                  </a:lnTo>
                  <a:lnTo>
                    <a:pt x="520" y="706"/>
                  </a:lnTo>
                  <a:lnTo>
                    <a:pt x="525" y="721"/>
                  </a:lnTo>
                  <a:lnTo>
                    <a:pt x="526" y="737"/>
                  </a:lnTo>
                  <a:lnTo>
                    <a:pt x="524" y="753"/>
                  </a:lnTo>
                  <a:lnTo>
                    <a:pt x="518" y="768"/>
                  </a:lnTo>
                  <a:lnTo>
                    <a:pt x="481" y="826"/>
                  </a:lnTo>
                  <a:lnTo>
                    <a:pt x="450" y="887"/>
                  </a:lnTo>
                  <a:lnTo>
                    <a:pt x="425" y="949"/>
                  </a:lnTo>
                  <a:lnTo>
                    <a:pt x="404" y="1013"/>
                  </a:lnTo>
                  <a:lnTo>
                    <a:pt x="387" y="1079"/>
                  </a:lnTo>
                  <a:lnTo>
                    <a:pt x="383" y="1094"/>
                  </a:lnTo>
                  <a:lnTo>
                    <a:pt x="373" y="1108"/>
                  </a:lnTo>
                  <a:lnTo>
                    <a:pt x="361" y="1118"/>
                  </a:lnTo>
                  <a:lnTo>
                    <a:pt x="347" y="1124"/>
                  </a:lnTo>
                  <a:lnTo>
                    <a:pt x="330" y="1126"/>
                  </a:lnTo>
                  <a:lnTo>
                    <a:pt x="185" y="1126"/>
                  </a:lnTo>
                  <a:lnTo>
                    <a:pt x="168" y="1129"/>
                  </a:lnTo>
                  <a:lnTo>
                    <a:pt x="151" y="1135"/>
                  </a:lnTo>
                  <a:lnTo>
                    <a:pt x="138" y="1145"/>
                  </a:lnTo>
                  <a:lnTo>
                    <a:pt x="127" y="1160"/>
                  </a:lnTo>
                  <a:lnTo>
                    <a:pt x="120" y="1175"/>
                  </a:lnTo>
                  <a:lnTo>
                    <a:pt x="118" y="1193"/>
                  </a:lnTo>
                  <a:lnTo>
                    <a:pt x="118" y="1318"/>
                  </a:lnTo>
                  <a:lnTo>
                    <a:pt x="120" y="1337"/>
                  </a:lnTo>
                  <a:lnTo>
                    <a:pt x="127" y="1353"/>
                  </a:lnTo>
                  <a:lnTo>
                    <a:pt x="138" y="1366"/>
                  </a:lnTo>
                  <a:lnTo>
                    <a:pt x="151" y="1377"/>
                  </a:lnTo>
                  <a:lnTo>
                    <a:pt x="168" y="1384"/>
                  </a:lnTo>
                  <a:lnTo>
                    <a:pt x="185" y="1386"/>
                  </a:lnTo>
                  <a:lnTo>
                    <a:pt x="330" y="1386"/>
                  </a:lnTo>
                  <a:lnTo>
                    <a:pt x="347" y="1388"/>
                  </a:lnTo>
                  <a:lnTo>
                    <a:pt x="361" y="1395"/>
                  </a:lnTo>
                  <a:lnTo>
                    <a:pt x="373" y="1405"/>
                  </a:lnTo>
                  <a:lnTo>
                    <a:pt x="383" y="1418"/>
                  </a:lnTo>
                  <a:lnTo>
                    <a:pt x="387" y="1433"/>
                  </a:lnTo>
                  <a:lnTo>
                    <a:pt x="404" y="1499"/>
                  </a:lnTo>
                  <a:lnTo>
                    <a:pt x="425" y="1563"/>
                  </a:lnTo>
                  <a:lnTo>
                    <a:pt x="450" y="1625"/>
                  </a:lnTo>
                  <a:lnTo>
                    <a:pt x="481" y="1686"/>
                  </a:lnTo>
                  <a:lnTo>
                    <a:pt x="518" y="1744"/>
                  </a:lnTo>
                  <a:lnTo>
                    <a:pt x="524" y="1759"/>
                  </a:lnTo>
                  <a:lnTo>
                    <a:pt x="526" y="1774"/>
                  </a:lnTo>
                  <a:lnTo>
                    <a:pt x="525" y="1791"/>
                  </a:lnTo>
                  <a:lnTo>
                    <a:pt x="520" y="1805"/>
                  </a:lnTo>
                  <a:lnTo>
                    <a:pt x="510" y="1818"/>
                  </a:lnTo>
                  <a:lnTo>
                    <a:pt x="407" y="1921"/>
                  </a:lnTo>
                  <a:lnTo>
                    <a:pt x="396" y="1935"/>
                  </a:lnTo>
                  <a:lnTo>
                    <a:pt x="390" y="1952"/>
                  </a:lnTo>
                  <a:lnTo>
                    <a:pt x="387" y="1968"/>
                  </a:lnTo>
                  <a:lnTo>
                    <a:pt x="390" y="1986"/>
                  </a:lnTo>
                  <a:lnTo>
                    <a:pt x="396" y="2002"/>
                  </a:lnTo>
                  <a:lnTo>
                    <a:pt x="407" y="2016"/>
                  </a:lnTo>
                  <a:lnTo>
                    <a:pt x="496" y="2105"/>
                  </a:lnTo>
                  <a:lnTo>
                    <a:pt x="510" y="2116"/>
                  </a:lnTo>
                  <a:lnTo>
                    <a:pt x="526" y="2123"/>
                  </a:lnTo>
                  <a:lnTo>
                    <a:pt x="543" y="2125"/>
                  </a:lnTo>
                  <a:lnTo>
                    <a:pt x="561" y="2123"/>
                  </a:lnTo>
                  <a:lnTo>
                    <a:pt x="576" y="2116"/>
                  </a:lnTo>
                  <a:lnTo>
                    <a:pt x="590" y="2105"/>
                  </a:lnTo>
                  <a:lnTo>
                    <a:pt x="693" y="2003"/>
                  </a:lnTo>
                  <a:lnTo>
                    <a:pt x="706" y="1993"/>
                  </a:lnTo>
                  <a:lnTo>
                    <a:pt x="720" y="1987"/>
                  </a:lnTo>
                  <a:lnTo>
                    <a:pt x="735" y="1985"/>
                  </a:lnTo>
                  <a:lnTo>
                    <a:pt x="752" y="1987"/>
                  </a:lnTo>
                  <a:lnTo>
                    <a:pt x="768" y="1995"/>
                  </a:lnTo>
                  <a:lnTo>
                    <a:pt x="827" y="2030"/>
                  </a:lnTo>
                  <a:lnTo>
                    <a:pt x="886" y="2061"/>
                  </a:lnTo>
                  <a:lnTo>
                    <a:pt x="949" y="2087"/>
                  </a:lnTo>
                  <a:lnTo>
                    <a:pt x="1013" y="2108"/>
                  </a:lnTo>
                  <a:lnTo>
                    <a:pt x="1078" y="2124"/>
                  </a:lnTo>
                  <a:lnTo>
                    <a:pt x="1094" y="2130"/>
                  </a:lnTo>
                  <a:lnTo>
                    <a:pt x="1107" y="2138"/>
                  </a:lnTo>
                  <a:lnTo>
                    <a:pt x="1117" y="2151"/>
                  </a:lnTo>
                  <a:lnTo>
                    <a:pt x="1124" y="2166"/>
                  </a:lnTo>
                  <a:lnTo>
                    <a:pt x="1126" y="2181"/>
                  </a:lnTo>
                  <a:lnTo>
                    <a:pt x="1126" y="2327"/>
                  </a:lnTo>
                  <a:lnTo>
                    <a:pt x="1128" y="2345"/>
                  </a:lnTo>
                  <a:lnTo>
                    <a:pt x="1136" y="2360"/>
                  </a:lnTo>
                  <a:lnTo>
                    <a:pt x="1146" y="2375"/>
                  </a:lnTo>
                  <a:lnTo>
                    <a:pt x="1159" y="2385"/>
                  </a:lnTo>
                  <a:lnTo>
                    <a:pt x="1175" y="2391"/>
                  </a:lnTo>
                  <a:lnTo>
                    <a:pt x="1193" y="2393"/>
                  </a:lnTo>
                  <a:lnTo>
                    <a:pt x="1319" y="2393"/>
                  </a:lnTo>
                  <a:lnTo>
                    <a:pt x="1337" y="2391"/>
                  </a:lnTo>
                  <a:lnTo>
                    <a:pt x="1353" y="2385"/>
                  </a:lnTo>
                  <a:lnTo>
                    <a:pt x="1366" y="2375"/>
                  </a:lnTo>
                  <a:lnTo>
                    <a:pt x="1376" y="2360"/>
                  </a:lnTo>
                  <a:lnTo>
                    <a:pt x="1384" y="2345"/>
                  </a:lnTo>
                  <a:lnTo>
                    <a:pt x="1386" y="2327"/>
                  </a:lnTo>
                  <a:lnTo>
                    <a:pt x="1386" y="2181"/>
                  </a:lnTo>
                  <a:lnTo>
                    <a:pt x="1388" y="2166"/>
                  </a:lnTo>
                  <a:lnTo>
                    <a:pt x="1395" y="2151"/>
                  </a:lnTo>
                  <a:lnTo>
                    <a:pt x="1405" y="2138"/>
                  </a:lnTo>
                  <a:lnTo>
                    <a:pt x="1418" y="2130"/>
                  </a:lnTo>
                  <a:lnTo>
                    <a:pt x="1434" y="2124"/>
                  </a:lnTo>
                  <a:lnTo>
                    <a:pt x="1499" y="2108"/>
                  </a:lnTo>
                  <a:lnTo>
                    <a:pt x="1563" y="2087"/>
                  </a:lnTo>
                  <a:lnTo>
                    <a:pt x="1626" y="2061"/>
                  </a:lnTo>
                  <a:lnTo>
                    <a:pt x="1686" y="2030"/>
                  </a:lnTo>
                  <a:lnTo>
                    <a:pt x="1744" y="1995"/>
                  </a:lnTo>
                  <a:lnTo>
                    <a:pt x="1759" y="1987"/>
                  </a:lnTo>
                  <a:lnTo>
                    <a:pt x="1775" y="1985"/>
                  </a:lnTo>
                  <a:lnTo>
                    <a:pt x="1790" y="1986"/>
                  </a:lnTo>
                  <a:lnTo>
                    <a:pt x="1806" y="1993"/>
                  </a:lnTo>
                  <a:lnTo>
                    <a:pt x="1819" y="2003"/>
                  </a:lnTo>
                  <a:lnTo>
                    <a:pt x="1921" y="2105"/>
                  </a:lnTo>
                  <a:lnTo>
                    <a:pt x="1936" y="2116"/>
                  </a:lnTo>
                  <a:lnTo>
                    <a:pt x="1951" y="2123"/>
                  </a:lnTo>
                  <a:lnTo>
                    <a:pt x="1969" y="2125"/>
                  </a:lnTo>
                  <a:lnTo>
                    <a:pt x="1985" y="2123"/>
                  </a:lnTo>
                  <a:lnTo>
                    <a:pt x="2002" y="2116"/>
                  </a:lnTo>
                  <a:lnTo>
                    <a:pt x="2016" y="2105"/>
                  </a:lnTo>
                  <a:lnTo>
                    <a:pt x="2105" y="2016"/>
                  </a:lnTo>
                  <a:lnTo>
                    <a:pt x="2116" y="2002"/>
                  </a:lnTo>
                  <a:lnTo>
                    <a:pt x="2122" y="1986"/>
                  </a:lnTo>
                  <a:lnTo>
                    <a:pt x="2125" y="1968"/>
                  </a:lnTo>
                  <a:lnTo>
                    <a:pt x="2122" y="1952"/>
                  </a:lnTo>
                  <a:lnTo>
                    <a:pt x="2116" y="1935"/>
                  </a:lnTo>
                  <a:lnTo>
                    <a:pt x="2105" y="1921"/>
                  </a:lnTo>
                  <a:lnTo>
                    <a:pt x="2002" y="1818"/>
                  </a:lnTo>
                  <a:lnTo>
                    <a:pt x="1992" y="1805"/>
                  </a:lnTo>
                  <a:lnTo>
                    <a:pt x="1987" y="1791"/>
                  </a:lnTo>
                  <a:lnTo>
                    <a:pt x="1985" y="1774"/>
                  </a:lnTo>
                  <a:lnTo>
                    <a:pt x="1988" y="1759"/>
                  </a:lnTo>
                  <a:lnTo>
                    <a:pt x="1995" y="1744"/>
                  </a:lnTo>
                  <a:lnTo>
                    <a:pt x="2031" y="1686"/>
                  </a:lnTo>
                  <a:lnTo>
                    <a:pt x="2062" y="1625"/>
                  </a:lnTo>
                  <a:lnTo>
                    <a:pt x="2087" y="1563"/>
                  </a:lnTo>
                  <a:lnTo>
                    <a:pt x="2108" y="1499"/>
                  </a:lnTo>
                  <a:lnTo>
                    <a:pt x="2125" y="1433"/>
                  </a:lnTo>
                  <a:lnTo>
                    <a:pt x="2130" y="1418"/>
                  </a:lnTo>
                  <a:lnTo>
                    <a:pt x="2139" y="1405"/>
                  </a:lnTo>
                  <a:lnTo>
                    <a:pt x="2151" y="1395"/>
                  </a:lnTo>
                  <a:lnTo>
                    <a:pt x="2165" y="1388"/>
                  </a:lnTo>
                  <a:lnTo>
                    <a:pt x="2182" y="1386"/>
                  </a:lnTo>
                  <a:lnTo>
                    <a:pt x="2326" y="1386"/>
                  </a:lnTo>
                  <a:lnTo>
                    <a:pt x="2345" y="1384"/>
                  </a:lnTo>
                  <a:lnTo>
                    <a:pt x="2361" y="1377"/>
                  </a:lnTo>
                  <a:lnTo>
                    <a:pt x="2374" y="1366"/>
                  </a:lnTo>
                  <a:lnTo>
                    <a:pt x="2385" y="1353"/>
                  </a:lnTo>
                  <a:lnTo>
                    <a:pt x="2392" y="1337"/>
                  </a:lnTo>
                  <a:lnTo>
                    <a:pt x="2394" y="1318"/>
                  </a:lnTo>
                  <a:lnTo>
                    <a:pt x="2394" y="1193"/>
                  </a:lnTo>
                  <a:lnTo>
                    <a:pt x="2392" y="1175"/>
                  </a:lnTo>
                  <a:lnTo>
                    <a:pt x="2385" y="1160"/>
                  </a:lnTo>
                  <a:lnTo>
                    <a:pt x="2374" y="1145"/>
                  </a:lnTo>
                  <a:lnTo>
                    <a:pt x="2361" y="1135"/>
                  </a:lnTo>
                  <a:lnTo>
                    <a:pt x="2345" y="1129"/>
                  </a:lnTo>
                  <a:lnTo>
                    <a:pt x="2326" y="1126"/>
                  </a:lnTo>
                  <a:lnTo>
                    <a:pt x="2182" y="1126"/>
                  </a:lnTo>
                  <a:lnTo>
                    <a:pt x="2165" y="1124"/>
                  </a:lnTo>
                  <a:lnTo>
                    <a:pt x="2151" y="1118"/>
                  </a:lnTo>
                  <a:lnTo>
                    <a:pt x="2139" y="1108"/>
                  </a:lnTo>
                  <a:lnTo>
                    <a:pt x="2130" y="1094"/>
                  </a:lnTo>
                  <a:lnTo>
                    <a:pt x="2125" y="1079"/>
                  </a:lnTo>
                  <a:lnTo>
                    <a:pt x="2108" y="1013"/>
                  </a:lnTo>
                  <a:lnTo>
                    <a:pt x="2087" y="949"/>
                  </a:lnTo>
                  <a:lnTo>
                    <a:pt x="2062" y="887"/>
                  </a:lnTo>
                  <a:lnTo>
                    <a:pt x="2031" y="826"/>
                  </a:lnTo>
                  <a:lnTo>
                    <a:pt x="1995" y="768"/>
                  </a:lnTo>
                  <a:lnTo>
                    <a:pt x="1988" y="753"/>
                  </a:lnTo>
                  <a:lnTo>
                    <a:pt x="1985" y="737"/>
                  </a:lnTo>
                  <a:lnTo>
                    <a:pt x="1987" y="721"/>
                  </a:lnTo>
                  <a:lnTo>
                    <a:pt x="1992" y="706"/>
                  </a:lnTo>
                  <a:lnTo>
                    <a:pt x="2002" y="694"/>
                  </a:lnTo>
                  <a:lnTo>
                    <a:pt x="2105" y="590"/>
                  </a:lnTo>
                  <a:lnTo>
                    <a:pt x="2116" y="577"/>
                  </a:lnTo>
                  <a:lnTo>
                    <a:pt x="2122" y="560"/>
                  </a:lnTo>
                  <a:lnTo>
                    <a:pt x="2125" y="544"/>
                  </a:lnTo>
                  <a:lnTo>
                    <a:pt x="2122" y="526"/>
                  </a:lnTo>
                  <a:lnTo>
                    <a:pt x="2116" y="511"/>
                  </a:lnTo>
                  <a:lnTo>
                    <a:pt x="2105" y="496"/>
                  </a:lnTo>
                  <a:lnTo>
                    <a:pt x="2016" y="407"/>
                  </a:lnTo>
                  <a:lnTo>
                    <a:pt x="2002" y="396"/>
                  </a:lnTo>
                  <a:lnTo>
                    <a:pt x="1987" y="389"/>
                  </a:lnTo>
                  <a:lnTo>
                    <a:pt x="1969" y="387"/>
                  </a:lnTo>
                  <a:lnTo>
                    <a:pt x="1951" y="389"/>
                  </a:lnTo>
                  <a:lnTo>
                    <a:pt x="1936" y="396"/>
                  </a:lnTo>
                  <a:lnTo>
                    <a:pt x="1921" y="407"/>
                  </a:lnTo>
                  <a:lnTo>
                    <a:pt x="1819" y="509"/>
                  </a:lnTo>
                  <a:lnTo>
                    <a:pt x="1806" y="519"/>
                  </a:lnTo>
                  <a:lnTo>
                    <a:pt x="1790" y="525"/>
                  </a:lnTo>
                  <a:lnTo>
                    <a:pt x="1775" y="527"/>
                  </a:lnTo>
                  <a:lnTo>
                    <a:pt x="1759" y="524"/>
                  </a:lnTo>
                  <a:lnTo>
                    <a:pt x="1744" y="517"/>
                  </a:lnTo>
                  <a:lnTo>
                    <a:pt x="1686" y="482"/>
                  </a:lnTo>
                  <a:lnTo>
                    <a:pt x="1626" y="451"/>
                  </a:lnTo>
                  <a:lnTo>
                    <a:pt x="1563" y="425"/>
                  </a:lnTo>
                  <a:lnTo>
                    <a:pt x="1499" y="404"/>
                  </a:lnTo>
                  <a:lnTo>
                    <a:pt x="1434" y="388"/>
                  </a:lnTo>
                  <a:lnTo>
                    <a:pt x="1418" y="383"/>
                  </a:lnTo>
                  <a:lnTo>
                    <a:pt x="1405" y="373"/>
                  </a:lnTo>
                  <a:lnTo>
                    <a:pt x="1395" y="361"/>
                  </a:lnTo>
                  <a:lnTo>
                    <a:pt x="1388" y="346"/>
                  </a:lnTo>
                  <a:lnTo>
                    <a:pt x="1386" y="330"/>
                  </a:lnTo>
                  <a:lnTo>
                    <a:pt x="1386" y="185"/>
                  </a:lnTo>
                  <a:lnTo>
                    <a:pt x="1384" y="167"/>
                  </a:lnTo>
                  <a:lnTo>
                    <a:pt x="1376" y="151"/>
                  </a:lnTo>
                  <a:lnTo>
                    <a:pt x="1366" y="138"/>
                  </a:lnTo>
                  <a:lnTo>
                    <a:pt x="1353" y="128"/>
                  </a:lnTo>
                  <a:lnTo>
                    <a:pt x="1337" y="121"/>
                  </a:lnTo>
                  <a:lnTo>
                    <a:pt x="1319" y="118"/>
                  </a:lnTo>
                  <a:lnTo>
                    <a:pt x="1193" y="118"/>
                  </a:lnTo>
                  <a:close/>
                  <a:moveTo>
                    <a:pt x="1193" y="0"/>
                  </a:moveTo>
                  <a:lnTo>
                    <a:pt x="1319" y="0"/>
                  </a:lnTo>
                  <a:lnTo>
                    <a:pt x="1352" y="3"/>
                  </a:lnTo>
                  <a:lnTo>
                    <a:pt x="1384" y="12"/>
                  </a:lnTo>
                  <a:lnTo>
                    <a:pt x="1413" y="25"/>
                  </a:lnTo>
                  <a:lnTo>
                    <a:pt x="1438" y="44"/>
                  </a:lnTo>
                  <a:lnTo>
                    <a:pt x="1460" y="66"/>
                  </a:lnTo>
                  <a:lnTo>
                    <a:pt x="1479" y="91"/>
                  </a:lnTo>
                  <a:lnTo>
                    <a:pt x="1492" y="121"/>
                  </a:lnTo>
                  <a:lnTo>
                    <a:pt x="1501" y="152"/>
                  </a:lnTo>
                  <a:lnTo>
                    <a:pt x="1504" y="185"/>
                  </a:lnTo>
                  <a:lnTo>
                    <a:pt x="1504" y="283"/>
                  </a:lnTo>
                  <a:lnTo>
                    <a:pt x="1573" y="303"/>
                  </a:lnTo>
                  <a:lnTo>
                    <a:pt x="1640" y="328"/>
                  </a:lnTo>
                  <a:lnTo>
                    <a:pt x="1705" y="358"/>
                  </a:lnTo>
                  <a:lnTo>
                    <a:pt x="1768" y="393"/>
                  </a:lnTo>
                  <a:lnTo>
                    <a:pt x="1838" y="323"/>
                  </a:lnTo>
                  <a:lnTo>
                    <a:pt x="1860" y="304"/>
                  </a:lnTo>
                  <a:lnTo>
                    <a:pt x="1885" y="289"/>
                  </a:lnTo>
                  <a:lnTo>
                    <a:pt x="1911" y="278"/>
                  </a:lnTo>
                  <a:lnTo>
                    <a:pt x="1939" y="271"/>
                  </a:lnTo>
                  <a:lnTo>
                    <a:pt x="1969" y="269"/>
                  </a:lnTo>
                  <a:lnTo>
                    <a:pt x="1998" y="271"/>
                  </a:lnTo>
                  <a:lnTo>
                    <a:pt x="2026" y="278"/>
                  </a:lnTo>
                  <a:lnTo>
                    <a:pt x="2053" y="289"/>
                  </a:lnTo>
                  <a:lnTo>
                    <a:pt x="2077" y="304"/>
                  </a:lnTo>
                  <a:lnTo>
                    <a:pt x="2099" y="323"/>
                  </a:lnTo>
                  <a:lnTo>
                    <a:pt x="2189" y="412"/>
                  </a:lnTo>
                  <a:lnTo>
                    <a:pt x="2211" y="438"/>
                  </a:lnTo>
                  <a:lnTo>
                    <a:pt x="2226" y="466"/>
                  </a:lnTo>
                  <a:lnTo>
                    <a:pt x="2237" y="496"/>
                  </a:lnTo>
                  <a:lnTo>
                    <a:pt x="2243" y="527"/>
                  </a:lnTo>
                  <a:lnTo>
                    <a:pt x="2243" y="559"/>
                  </a:lnTo>
                  <a:lnTo>
                    <a:pt x="2237" y="590"/>
                  </a:lnTo>
                  <a:lnTo>
                    <a:pt x="2226" y="620"/>
                  </a:lnTo>
                  <a:lnTo>
                    <a:pt x="2211" y="649"/>
                  </a:lnTo>
                  <a:lnTo>
                    <a:pt x="2189" y="674"/>
                  </a:lnTo>
                  <a:lnTo>
                    <a:pt x="2119" y="743"/>
                  </a:lnTo>
                  <a:lnTo>
                    <a:pt x="2154" y="806"/>
                  </a:lnTo>
                  <a:lnTo>
                    <a:pt x="2184" y="873"/>
                  </a:lnTo>
                  <a:lnTo>
                    <a:pt x="2208" y="939"/>
                  </a:lnTo>
                  <a:lnTo>
                    <a:pt x="2229" y="1008"/>
                  </a:lnTo>
                  <a:lnTo>
                    <a:pt x="2326" y="1008"/>
                  </a:lnTo>
                  <a:lnTo>
                    <a:pt x="2361" y="1011"/>
                  </a:lnTo>
                  <a:lnTo>
                    <a:pt x="2392" y="1019"/>
                  </a:lnTo>
                  <a:lnTo>
                    <a:pt x="2420" y="1034"/>
                  </a:lnTo>
                  <a:lnTo>
                    <a:pt x="2446" y="1051"/>
                  </a:lnTo>
                  <a:lnTo>
                    <a:pt x="2469" y="1073"/>
                  </a:lnTo>
                  <a:lnTo>
                    <a:pt x="2486" y="1100"/>
                  </a:lnTo>
                  <a:lnTo>
                    <a:pt x="2501" y="1129"/>
                  </a:lnTo>
                  <a:lnTo>
                    <a:pt x="2509" y="1160"/>
                  </a:lnTo>
                  <a:lnTo>
                    <a:pt x="2512" y="1193"/>
                  </a:lnTo>
                  <a:lnTo>
                    <a:pt x="2512" y="1318"/>
                  </a:lnTo>
                  <a:lnTo>
                    <a:pt x="2509" y="1353"/>
                  </a:lnTo>
                  <a:lnTo>
                    <a:pt x="2501" y="1384"/>
                  </a:lnTo>
                  <a:lnTo>
                    <a:pt x="2486" y="1412"/>
                  </a:lnTo>
                  <a:lnTo>
                    <a:pt x="2469" y="1438"/>
                  </a:lnTo>
                  <a:lnTo>
                    <a:pt x="2446" y="1461"/>
                  </a:lnTo>
                  <a:lnTo>
                    <a:pt x="2420" y="1478"/>
                  </a:lnTo>
                  <a:lnTo>
                    <a:pt x="2392" y="1493"/>
                  </a:lnTo>
                  <a:lnTo>
                    <a:pt x="2361" y="1501"/>
                  </a:lnTo>
                  <a:lnTo>
                    <a:pt x="2326" y="1504"/>
                  </a:lnTo>
                  <a:lnTo>
                    <a:pt x="2229" y="1504"/>
                  </a:lnTo>
                  <a:lnTo>
                    <a:pt x="2208" y="1572"/>
                  </a:lnTo>
                  <a:lnTo>
                    <a:pt x="2184" y="1640"/>
                  </a:lnTo>
                  <a:lnTo>
                    <a:pt x="2154" y="1705"/>
                  </a:lnTo>
                  <a:lnTo>
                    <a:pt x="2119" y="1769"/>
                  </a:lnTo>
                  <a:lnTo>
                    <a:pt x="2189" y="1838"/>
                  </a:lnTo>
                  <a:lnTo>
                    <a:pt x="2211" y="1864"/>
                  </a:lnTo>
                  <a:lnTo>
                    <a:pt x="2226" y="1891"/>
                  </a:lnTo>
                  <a:lnTo>
                    <a:pt x="2237" y="1922"/>
                  </a:lnTo>
                  <a:lnTo>
                    <a:pt x="2243" y="1953"/>
                  </a:lnTo>
                  <a:lnTo>
                    <a:pt x="2243" y="1985"/>
                  </a:lnTo>
                  <a:lnTo>
                    <a:pt x="2237" y="2016"/>
                  </a:lnTo>
                  <a:lnTo>
                    <a:pt x="2226" y="2046"/>
                  </a:lnTo>
                  <a:lnTo>
                    <a:pt x="2211" y="2074"/>
                  </a:lnTo>
                  <a:lnTo>
                    <a:pt x="2189" y="2100"/>
                  </a:lnTo>
                  <a:lnTo>
                    <a:pt x="2099" y="2189"/>
                  </a:lnTo>
                  <a:lnTo>
                    <a:pt x="2074" y="2210"/>
                  </a:lnTo>
                  <a:lnTo>
                    <a:pt x="2046" y="2226"/>
                  </a:lnTo>
                  <a:lnTo>
                    <a:pt x="2015" y="2237"/>
                  </a:lnTo>
                  <a:lnTo>
                    <a:pt x="1984" y="2242"/>
                  </a:lnTo>
                  <a:lnTo>
                    <a:pt x="1953" y="2242"/>
                  </a:lnTo>
                  <a:lnTo>
                    <a:pt x="1921" y="2237"/>
                  </a:lnTo>
                  <a:lnTo>
                    <a:pt x="1892" y="2226"/>
                  </a:lnTo>
                  <a:lnTo>
                    <a:pt x="1863" y="2210"/>
                  </a:lnTo>
                  <a:lnTo>
                    <a:pt x="1838" y="2189"/>
                  </a:lnTo>
                  <a:lnTo>
                    <a:pt x="1768" y="2120"/>
                  </a:lnTo>
                  <a:lnTo>
                    <a:pt x="1705" y="2154"/>
                  </a:lnTo>
                  <a:lnTo>
                    <a:pt x="1640" y="2184"/>
                  </a:lnTo>
                  <a:lnTo>
                    <a:pt x="1573" y="2209"/>
                  </a:lnTo>
                  <a:lnTo>
                    <a:pt x="1504" y="2229"/>
                  </a:lnTo>
                  <a:lnTo>
                    <a:pt x="1504" y="2327"/>
                  </a:lnTo>
                  <a:lnTo>
                    <a:pt x="1501" y="2360"/>
                  </a:lnTo>
                  <a:lnTo>
                    <a:pt x="1492" y="2391"/>
                  </a:lnTo>
                  <a:lnTo>
                    <a:pt x="1479" y="2420"/>
                  </a:lnTo>
                  <a:lnTo>
                    <a:pt x="1460" y="2446"/>
                  </a:lnTo>
                  <a:lnTo>
                    <a:pt x="1438" y="2468"/>
                  </a:lnTo>
                  <a:lnTo>
                    <a:pt x="1413" y="2487"/>
                  </a:lnTo>
                  <a:lnTo>
                    <a:pt x="1384" y="2500"/>
                  </a:lnTo>
                  <a:lnTo>
                    <a:pt x="1352" y="2509"/>
                  </a:lnTo>
                  <a:lnTo>
                    <a:pt x="1319" y="2511"/>
                  </a:lnTo>
                  <a:lnTo>
                    <a:pt x="1193" y="2511"/>
                  </a:lnTo>
                  <a:lnTo>
                    <a:pt x="1160" y="2509"/>
                  </a:lnTo>
                  <a:lnTo>
                    <a:pt x="1129" y="2500"/>
                  </a:lnTo>
                  <a:lnTo>
                    <a:pt x="1099" y="2487"/>
                  </a:lnTo>
                  <a:lnTo>
                    <a:pt x="1074" y="2468"/>
                  </a:lnTo>
                  <a:lnTo>
                    <a:pt x="1052" y="2446"/>
                  </a:lnTo>
                  <a:lnTo>
                    <a:pt x="1033" y="2420"/>
                  </a:lnTo>
                  <a:lnTo>
                    <a:pt x="1020" y="2391"/>
                  </a:lnTo>
                  <a:lnTo>
                    <a:pt x="1011" y="2360"/>
                  </a:lnTo>
                  <a:lnTo>
                    <a:pt x="1008" y="2327"/>
                  </a:lnTo>
                  <a:lnTo>
                    <a:pt x="1008" y="2229"/>
                  </a:lnTo>
                  <a:lnTo>
                    <a:pt x="939" y="2209"/>
                  </a:lnTo>
                  <a:lnTo>
                    <a:pt x="872" y="2184"/>
                  </a:lnTo>
                  <a:lnTo>
                    <a:pt x="807" y="2154"/>
                  </a:lnTo>
                  <a:lnTo>
                    <a:pt x="744" y="2120"/>
                  </a:lnTo>
                  <a:lnTo>
                    <a:pt x="674" y="2188"/>
                  </a:lnTo>
                  <a:lnTo>
                    <a:pt x="649" y="2210"/>
                  </a:lnTo>
                  <a:lnTo>
                    <a:pt x="620" y="2226"/>
                  </a:lnTo>
                  <a:lnTo>
                    <a:pt x="590" y="2237"/>
                  </a:lnTo>
                  <a:lnTo>
                    <a:pt x="560" y="2242"/>
                  </a:lnTo>
                  <a:lnTo>
                    <a:pt x="528" y="2242"/>
                  </a:lnTo>
                  <a:lnTo>
                    <a:pt x="497" y="2237"/>
                  </a:lnTo>
                  <a:lnTo>
                    <a:pt x="466" y="2226"/>
                  </a:lnTo>
                  <a:lnTo>
                    <a:pt x="438" y="2210"/>
                  </a:lnTo>
                  <a:lnTo>
                    <a:pt x="413" y="2188"/>
                  </a:lnTo>
                  <a:lnTo>
                    <a:pt x="323" y="2100"/>
                  </a:lnTo>
                  <a:lnTo>
                    <a:pt x="302" y="2074"/>
                  </a:lnTo>
                  <a:lnTo>
                    <a:pt x="286" y="2046"/>
                  </a:lnTo>
                  <a:lnTo>
                    <a:pt x="275" y="2016"/>
                  </a:lnTo>
                  <a:lnTo>
                    <a:pt x="270" y="1984"/>
                  </a:lnTo>
                  <a:lnTo>
                    <a:pt x="270" y="1953"/>
                  </a:lnTo>
                  <a:lnTo>
                    <a:pt x="275" y="1922"/>
                  </a:lnTo>
                  <a:lnTo>
                    <a:pt x="286" y="1891"/>
                  </a:lnTo>
                  <a:lnTo>
                    <a:pt x="302" y="1864"/>
                  </a:lnTo>
                  <a:lnTo>
                    <a:pt x="323" y="1838"/>
                  </a:lnTo>
                  <a:lnTo>
                    <a:pt x="393" y="1769"/>
                  </a:lnTo>
                  <a:lnTo>
                    <a:pt x="358" y="1705"/>
                  </a:lnTo>
                  <a:lnTo>
                    <a:pt x="328" y="1640"/>
                  </a:lnTo>
                  <a:lnTo>
                    <a:pt x="304" y="1572"/>
                  </a:lnTo>
                  <a:lnTo>
                    <a:pt x="283" y="1504"/>
                  </a:lnTo>
                  <a:lnTo>
                    <a:pt x="185" y="1504"/>
                  </a:lnTo>
                  <a:lnTo>
                    <a:pt x="152" y="1501"/>
                  </a:lnTo>
                  <a:lnTo>
                    <a:pt x="120" y="1493"/>
                  </a:lnTo>
                  <a:lnTo>
                    <a:pt x="92" y="1478"/>
                  </a:lnTo>
                  <a:lnTo>
                    <a:pt x="66" y="1461"/>
                  </a:lnTo>
                  <a:lnTo>
                    <a:pt x="43" y="1438"/>
                  </a:lnTo>
                  <a:lnTo>
                    <a:pt x="25" y="1412"/>
                  </a:lnTo>
                  <a:lnTo>
                    <a:pt x="12" y="1384"/>
                  </a:lnTo>
                  <a:lnTo>
                    <a:pt x="3" y="1353"/>
                  </a:lnTo>
                  <a:lnTo>
                    <a:pt x="0" y="1318"/>
                  </a:lnTo>
                  <a:lnTo>
                    <a:pt x="0" y="1193"/>
                  </a:lnTo>
                  <a:lnTo>
                    <a:pt x="3" y="1160"/>
                  </a:lnTo>
                  <a:lnTo>
                    <a:pt x="12" y="1129"/>
                  </a:lnTo>
                  <a:lnTo>
                    <a:pt x="25" y="1100"/>
                  </a:lnTo>
                  <a:lnTo>
                    <a:pt x="43" y="1073"/>
                  </a:lnTo>
                  <a:lnTo>
                    <a:pt x="66" y="1051"/>
                  </a:lnTo>
                  <a:lnTo>
                    <a:pt x="92" y="1034"/>
                  </a:lnTo>
                  <a:lnTo>
                    <a:pt x="120" y="1019"/>
                  </a:lnTo>
                  <a:lnTo>
                    <a:pt x="152" y="1011"/>
                  </a:lnTo>
                  <a:lnTo>
                    <a:pt x="185" y="1008"/>
                  </a:lnTo>
                  <a:lnTo>
                    <a:pt x="283" y="1008"/>
                  </a:lnTo>
                  <a:lnTo>
                    <a:pt x="304" y="939"/>
                  </a:lnTo>
                  <a:lnTo>
                    <a:pt x="328" y="873"/>
                  </a:lnTo>
                  <a:lnTo>
                    <a:pt x="358" y="806"/>
                  </a:lnTo>
                  <a:lnTo>
                    <a:pt x="393" y="743"/>
                  </a:lnTo>
                  <a:lnTo>
                    <a:pt x="323" y="674"/>
                  </a:lnTo>
                  <a:lnTo>
                    <a:pt x="302" y="649"/>
                  </a:lnTo>
                  <a:lnTo>
                    <a:pt x="286" y="620"/>
                  </a:lnTo>
                  <a:lnTo>
                    <a:pt x="275" y="590"/>
                  </a:lnTo>
                  <a:lnTo>
                    <a:pt x="270" y="559"/>
                  </a:lnTo>
                  <a:lnTo>
                    <a:pt x="270" y="527"/>
                  </a:lnTo>
                  <a:lnTo>
                    <a:pt x="275" y="496"/>
                  </a:lnTo>
                  <a:lnTo>
                    <a:pt x="286" y="466"/>
                  </a:lnTo>
                  <a:lnTo>
                    <a:pt x="302" y="438"/>
                  </a:lnTo>
                  <a:lnTo>
                    <a:pt x="323" y="412"/>
                  </a:lnTo>
                  <a:lnTo>
                    <a:pt x="413" y="323"/>
                  </a:lnTo>
                  <a:lnTo>
                    <a:pt x="435" y="304"/>
                  </a:lnTo>
                  <a:lnTo>
                    <a:pt x="459" y="289"/>
                  </a:lnTo>
                  <a:lnTo>
                    <a:pt x="486" y="278"/>
                  </a:lnTo>
                  <a:lnTo>
                    <a:pt x="514" y="271"/>
                  </a:lnTo>
                  <a:lnTo>
                    <a:pt x="543" y="269"/>
                  </a:lnTo>
                  <a:lnTo>
                    <a:pt x="573" y="271"/>
                  </a:lnTo>
                  <a:lnTo>
                    <a:pt x="600" y="278"/>
                  </a:lnTo>
                  <a:lnTo>
                    <a:pt x="627" y="289"/>
                  </a:lnTo>
                  <a:lnTo>
                    <a:pt x="652" y="304"/>
                  </a:lnTo>
                  <a:lnTo>
                    <a:pt x="674" y="323"/>
                  </a:lnTo>
                  <a:lnTo>
                    <a:pt x="744" y="393"/>
                  </a:lnTo>
                  <a:lnTo>
                    <a:pt x="807" y="358"/>
                  </a:lnTo>
                  <a:lnTo>
                    <a:pt x="872" y="328"/>
                  </a:lnTo>
                  <a:lnTo>
                    <a:pt x="939" y="303"/>
                  </a:lnTo>
                  <a:lnTo>
                    <a:pt x="1008" y="283"/>
                  </a:lnTo>
                  <a:lnTo>
                    <a:pt x="1008" y="185"/>
                  </a:lnTo>
                  <a:lnTo>
                    <a:pt x="1011" y="152"/>
                  </a:lnTo>
                  <a:lnTo>
                    <a:pt x="1020" y="121"/>
                  </a:lnTo>
                  <a:lnTo>
                    <a:pt x="1033" y="91"/>
                  </a:lnTo>
                  <a:lnTo>
                    <a:pt x="1052" y="66"/>
                  </a:lnTo>
                  <a:lnTo>
                    <a:pt x="1074" y="44"/>
                  </a:lnTo>
                  <a:lnTo>
                    <a:pt x="1099" y="25"/>
                  </a:lnTo>
                  <a:lnTo>
                    <a:pt x="1129" y="12"/>
                  </a:lnTo>
                  <a:lnTo>
                    <a:pt x="1160" y="3"/>
                  </a:lnTo>
                  <a:lnTo>
                    <a:pt x="11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838" y="2090"/>
              <a:ext cx="41" cy="28"/>
            </a:xfrm>
            <a:custGeom>
              <a:avLst/>
              <a:gdLst>
                <a:gd name="T0" fmla="*/ 60 w 245"/>
                <a:gd name="T1" fmla="*/ 0 h 168"/>
                <a:gd name="T2" fmla="*/ 76 w 245"/>
                <a:gd name="T3" fmla="*/ 3 h 168"/>
                <a:gd name="T4" fmla="*/ 123 w 245"/>
                <a:gd name="T5" fmla="*/ 17 h 168"/>
                <a:gd name="T6" fmla="*/ 169 w 245"/>
                <a:gd name="T7" fmla="*/ 35 h 168"/>
                <a:gd name="T8" fmla="*/ 213 w 245"/>
                <a:gd name="T9" fmla="*/ 56 h 168"/>
                <a:gd name="T10" fmla="*/ 226 w 245"/>
                <a:gd name="T11" fmla="*/ 66 h 168"/>
                <a:gd name="T12" fmla="*/ 236 w 245"/>
                <a:gd name="T13" fmla="*/ 77 h 168"/>
                <a:gd name="T14" fmla="*/ 242 w 245"/>
                <a:gd name="T15" fmla="*/ 91 h 168"/>
                <a:gd name="T16" fmla="*/ 245 w 245"/>
                <a:gd name="T17" fmla="*/ 105 h 168"/>
                <a:gd name="T18" fmla="*/ 244 w 245"/>
                <a:gd name="T19" fmla="*/ 121 h 168"/>
                <a:gd name="T20" fmla="*/ 238 w 245"/>
                <a:gd name="T21" fmla="*/ 135 h 168"/>
                <a:gd name="T22" fmla="*/ 229 w 245"/>
                <a:gd name="T23" fmla="*/ 149 h 168"/>
                <a:gd name="T24" fmla="*/ 216 w 245"/>
                <a:gd name="T25" fmla="*/ 159 h 168"/>
                <a:gd name="T26" fmla="*/ 202 w 245"/>
                <a:gd name="T27" fmla="*/ 166 h 168"/>
                <a:gd name="T28" fmla="*/ 185 w 245"/>
                <a:gd name="T29" fmla="*/ 168 h 168"/>
                <a:gd name="T30" fmla="*/ 172 w 245"/>
                <a:gd name="T31" fmla="*/ 166 h 168"/>
                <a:gd name="T32" fmla="*/ 159 w 245"/>
                <a:gd name="T33" fmla="*/ 162 h 168"/>
                <a:gd name="T34" fmla="*/ 103 w 245"/>
                <a:gd name="T35" fmla="*/ 136 h 168"/>
                <a:gd name="T36" fmla="*/ 43 w 245"/>
                <a:gd name="T37" fmla="*/ 116 h 168"/>
                <a:gd name="T38" fmla="*/ 29 w 245"/>
                <a:gd name="T39" fmla="*/ 110 h 168"/>
                <a:gd name="T40" fmla="*/ 17 w 245"/>
                <a:gd name="T41" fmla="*/ 100 h 168"/>
                <a:gd name="T42" fmla="*/ 8 w 245"/>
                <a:gd name="T43" fmla="*/ 88 h 168"/>
                <a:gd name="T44" fmla="*/ 2 w 245"/>
                <a:gd name="T45" fmla="*/ 73 h 168"/>
                <a:gd name="T46" fmla="*/ 0 w 245"/>
                <a:gd name="T47" fmla="*/ 59 h 168"/>
                <a:gd name="T48" fmla="*/ 3 w 245"/>
                <a:gd name="T49" fmla="*/ 43 h 168"/>
                <a:gd name="T50" fmla="*/ 9 w 245"/>
                <a:gd name="T51" fmla="*/ 28 h 168"/>
                <a:gd name="T52" fmla="*/ 19 w 245"/>
                <a:gd name="T53" fmla="*/ 17 h 168"/>
                <a:gd name="T54" fmla="*/ 31 w 245"/>
                <a:gd name="T55" fmla="*/ 7 h 168"/>
                <a:gd name="T56" fmla="*/ 45 w 245"/>
                <a:gd name="T57" fmla="*/ 2 h 168"/>
                <a:gd name="T58" fmla="*/ 60 w 245"/>
                <a:gd name="T5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5" h="168">
                  <a:moveTo>
                    <a:pt x="60" y="0"/>
                  </a:moveTo>
                  <a:lnTo>
                    <a:pt x="76" y="3"/>
                  </a:lnTo>
                  <a:lnTo>
                    <a:pt x="123" y="17"/>
                  </a:lnTo>
                  <a:lnTo>
                    <a:pt x="169" y="35"/>
                  </a:lnTo>
                  <a:lnTo>
                    <a:pt x="213" y="56"/>
                  </a:lnTo>
                  <a:lnTo>
                    <a:pt x="226" y="66"/>
                  </a:lnTo>
                  <a:lnTo>
                    <a:pt x="236" y="77"/>
                  </a:lnTo>
                  <a:lnTo>
                    <a:pt x="242" y="91"/>
                  </a:lnTo>
                  <a:lnTo>
                    <a:pt x="245" y="105"/>
                  </a:lnTo>
                  <a:lnTo>
                    <a:pt x="244" y="121"/>
                  </a:lnTo>
                  <a:lnTo>
                    <a:pt x="238" y="135"/>
                  </a:lnTo>
                  <a:lnTo>
                    <a:pt x="229" y="149"/>
                  </a:lnTo>
                  <a:lnTo>
                    <a:pt x="216" y="159"/>
                  </a:lnTo>
                  <a:lnTo>
                    <a:pt x="202" y="166"/>
                  </a:lnTo>
                  <a:lnTo>
                    <a:pt x="185" y="168"/>
                  </a:lnTo>
                  <a:lnTo>
                    <a:pt x="172" y="166"/>
                  </a:lnTo>
                  <a:lnTo>
                    <a:pt x="159" y="162"/>
                  </a:lnTo>
                  <a:lnTo>
                    <a:pt x="103" y="136"/>
                  </a:lnTo>
                  <a:lnTo>
                    <a:pt x="43" y="116"/>
                  </a:lnTo>
                  <a:lnTo>
                    <a:pt x="29" y="110"/>
                  </a:lnTo>
                  <a:lnTo>
                    <a:pt x="17" y="100"/>
                  </a:lnTo>
                  <a:lnTo>
                    <a:pt x="8" y="88"/>
                  </a:lnTo>
                  <a:lnTo>
                    <a:pt x="2" y="73"/>
                  </a:lnTo>
                  <a:lnTo>
                    <a:pt x="0" y="59"/>
                  </a:lnTo>
                  <a:lnTo>
                    <a:pt x="3" y="43"/>
                  </a:lnTo>
                  <a:lnTo>
                    <a:pt x="9" y="28"/>
                  </a:lnTo>
                  <a:lnTo>
                    <a:pt x="19" y="17"/>
                  </a:lnTo>
                  <a:lnTo>
                    <a:pt x="31" y="7"/>
                  </a:lnTo>
                  <a:lnTo>
                    <a:pt x="45" y="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693" y="2152"/>
              <a:ext cx="28" cy="47"/>
            </a:xfrm>
            <a:custGeom>
              <a:avLst/>
              <a:gdLst>
                <a:gd name="T0" fmla="*/ 105 w 169"/>
                <a:gd name="T1" fmla="*/ 0 h 281"/>
                <a:gd name="T2" fmla="*/ 121 w 169"/>
                <a:gd name="T3" fmla="*/ 1 h 281"/>
                <a:gd name="T4" fmla="*/ 136 w 169"/>
                <a:gd name="T5" fmla="*/ 5 h 281"/>
                <a:gd name="T6" fmla="*/ 149 w 169"/>
                <a:gd name="T7" fmla="*/ 14 h 281"/>
                <a:gd name="T8" fmla="*/ 159 w 169"/>
                <a:gd name="T9" fmla="*/ 25 h 281"/>
                <a:gd name="T10" fmla="*/ 166 w 169"/>
                <a:gd name="T11" fmla="*/ 39 h 281"/>
                <a:gd name="T12" fmla="*/ 169 w 169"/>
                <a:gd name="T13" fmla="*/ 53 h 281"/>
                <a:gd name="T14" fmla="*/ 169 w 169"/>
                <a:gd name="T15" fmla="*/ 68 h 281"/>
                <a:gd name="T16" fmla="*/ 165 w 169"/>
                <a:gd name="T17" fmla="*/ 84 h 281"/>
                <a:gd name="T18" fmla="*/ 145 w 169"/>
                <a:gd name="T19" fmla="*/ 132 h 281"/>
                <a:gd name="T20" fmla="*/ 130 w 169"/>
                <a:gd name="T21" fmla="*/ 182 h 281"/>
                <a:gd name="T22" fmla="*/ 117 w 169"/>
                <a:gd name="T23" fmla="*/ 233 h 281"/>
                <a:gd name="T24" fmla="*/ 112 w 169"/>
                <a:gd name="T25" fmla="*/ 248 h 281"/>
                <a:gd name="T26" fmla="*/ 103 w 169"/>
                <a:gd name="T27" fmla="*/ 263 h 281"/>
                <a:gd name="T28" fmla="*/ 91 w 169"/>
                <a:gd name="T29" fmla="*/ 272 h 281"/>
                <a:gd name="T30" fmla="*/ 75 w 169"/>
                <a:gd name="T31" fmla="*/ 279 h 281"/>
                <a:gd name="T32" fmla="*/ 60 w 169"/>
                <a:gd name="T33" fmla="*/ 281 h 281"/>
                <a:gd name="T34" fmla="*/ 54 w 169"/>
                <a:gd name="T35" fmla="*/ 281 h 281"/>
                <a:gd name="T36" fmla="*/ 49 w 169"/>
                <a:gd name="T37" fmla="*/ 280 h 281"/>
                <a:gd name="T38" fmla="*/ 31 w 169"/>
                <a:gd name="T39" fmla="*/ 274 h 281"/>
                <a:gd name="T40" fmla="*/ 17 w 169"/>
                <a:gd name="T41" fmla="*/ 263 h 281"/>
                <a:gd name="T42" fmla="*/ 6 w 169"/>
                <a:gd name="T43" fmla="*/ 248 h 281"/>
                <a:gd name="T44" fmla="*/ 0 w 169"/>
                <a:gd name="T45" fmla="*/ 231 h 281"/>
                <a:gd name="T46" fmla="*/ 2 w 169"/>
                <a:gd name="T47" fmla="*/ 212 h 281"/>
                <a:gd name="T48" fmla="*/ 15 w 169"/>
                <a:gd name="T49" fmla="*/ 151 h 281"/>
                <a:gd name="T50" fmla="*/ 34 w 169"/>
                <a:gd name="T51" fmla="*/ 91 h 281"/>
                <a:gd name="T52" fmla="*/ 58 w 169"/>
                <a:gd name="T53" fmla="*/ 34 h 281"/>
                <a:gd name="T54" fmla="*/ 66 w 169"/>
                <a:gd name="T55" fmla="*/ 21 h 281"/>
                <a:gd name="T56" fmla="*/ 78 w 169"/>
                <a:gd name="T57" fmla="*/ 11 h 281"/>
                <a:gd name="T58" fmla="*/ 91 w 169"/>
                <a:gd name="T59" fmla="*/ 3 h 281"/>
                <a:gd name="T60" fmla="*/ 105 w 169"/>
                <a:gd name="T6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9" h="281">
                  <a:moveTo>
                    <a:pt x="105" y="0"/>
                  </a:moveTo>
                  <a:lnTo>
                    <a:pt x="121" y="1"/>
                  </a:lnTo>
                  <a:lnTo>
                    <a:pt x="136" y="5"/>
                  </a:lnTo>
                  <a:lnTo>
                    <a:pt x="149" y="14"/>
                  </a:lnTo>
                  <a:lnTo>
                    <a:pt x="159" y="25"/>
                  </a:lnTo>
                  <a:lnTo>
                    <a:pt x="166" y="39"/>
                  </a:lnTo>
                  <a:lnTo>
                    <a:pt x="169" y="53"/>
                  </a:lnTo>
                  <a:lnTo>
                    <a:pt x="169" y="68"/>
                  </a:lnTo>
                  <a:lnTo>
                    <a:pt x="165" y="84"/>
                  </a:lnTo>
                  <a:lnTo>
                    <a:pt x="145" y="132"/>
                  </a:lnTo>
                  <a:lnTo>
                    <a:pt x="130" y="182"/>
                  </a:lnTo>
                  <a:lnTo>
                    <a:pt x="117" y="233"/>
                  </a:lnTo>
                  <a:lnTo>
                    <a:pt x="112" y="248"/>
                  </a:lnTo>
                  <a:lnTo>
                    <a:pt x="103" y="263"/>
                  </a:lnTo>
                  <a:lnTo>
                    <a:pt x="91" y="272"/>
                  </a:lnTo>
                  <a:lnTo>
                    <a:pt x="75" y="279"/>
                  </a:lnTo>
                  <a:lnTo>
                    <a:pt x="60" y="281"/>
                  </a:lnTo>
                  <a:lnTo>
                    <a:pt x="54" y="281"/>
                  </a:lnTo>
                  <a:lnTo>
                    <a:pt x="49" y="280"/>
                  </a:lnTo>
                  <a:lnTo>
                    <a:pt x="31" y="274"/>
                  </a:lnTo>
                  <a:lnTo>
                    <a:pt x="17" y="263"/>
                  </a:lnTo>
                  <a:lnTo>
                    <a:pt x="6" y="248"/>
                  </a:lnTo>
                  <a:lnTo>
                    <a:pt x="0" y="231"/>
                  </a:lnTo>
                  <a:lnTo>
                    <a:pt x="2" y="212"/>
                  </a:lnTo>
                  <a:lnTo>
                    <a:pt x="15" y="151"/>
                  </a:lnTo>
                  <a:lnTo>
                    <a:pt x="34" y="91"/>
                  </a:lnTo>
                  <a:lnTo>
                    <a:pt x="58" y="34"/>
                  </a:lnTo>
                  <a:lnTo>
                    <a:pt x="66" y="21"/>
                  </a:lnTo>
                  <a:lnTo>
                    <a:pt x="78" y="11"/>
                  </a:lnTo>
                  <a:lnTo>
                    <a:pt x="91" y="3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693" y="2222"/>
              <a:ext cx="112" cy="112"/>
            </a:xfrm>
            <a:custGeom>
              <a:avLst/>
              <a:gdLst>
                <a:gd name="T0" fmla="*/ 66 w 672"/>
                <a:gd name="T1" fmla="*/ 0 h 672"/>
                <a:gd name="T2" fmla="*/ 83 w 672"/>
                <a:gd name="T3" fmla="*/ 4 h 672"/>
                <a:gd name="T4" fmla="*/ 98 w 672"/>
                <a:gd name="T5" fmla="*/ 15 h 672"/>
                <a:gd name="T6" fmla="*/ 109 w 672"/>
                <a:gd name="T7" fmla="*/ 30 h 672"/>
                <a:gd name="T8" fmla="*/ 115 w 672"/>
                <a:gd name="T9" fmla="*/ 47 h 672"/>
                <a:gd name="T10" fmla="*/ 131 w 672"/>
                <a:gd name="T11" fmla="*/ 110 h 672"/>
                <a:gd name="T12" fmla="*/ 152 w 672"/>
                <a:gd name="T13" fmla="*/ 171 h 672"/>
                <a:gd name="T14" fmla="*/ 178 w 672"/>
                <a:gd name="T15" fmla="*/ 228 h 672"/>
                <a:gd name="T16" fmla="*/ 211 w 672"/>
                <a:gd name="T17" fmla="*/ 282 h 672"/>
                <a:gd name="T18" fmla="*/ 249 w 672"/>
                <a:gd name="T19" fmla="*/ 333 h 672"/>
                <a:gd name="T20" fmla="*/ 291 w 672"/>
                <a:gd name="T21" fmla="*/ 380 h 672"/>
                <a:gd name="T22" fmla="*/ 337 w 672"/>
                <a:gd name="T23" fmla="*/ 423 h 672"/>
                <a:gd name="T24" fmla="*/ 388 w 672"/>
                <a:gd name="T25" fmla="*/ 460 h 672"/>
                <a:gd name="T26" fmla="*/ 442 w 672"/>
                <a:gd name="T27" fmla="*/ 492 h 672"/>
                <a:gd name="T28" fmla="*/ 501 w 672"/>
                <a:gd name="T29" fmla="*/ 520 h 672"/>
                <a:gd name="T30" fmla="*/ 560 w 672"/>
                <a:gd name="T31" fmla="*/ 541 h 672"/>
                <a:gd name="T32" fmla="*/ 624 w 672"/>
                <a:gd name="T33" fmla="*/ 555 h 672"/>
                <a:gd name="T34" fmla="*/ 642 w 672"/>
                <a:gd name="T35" fmla="*/ 562 h 672"/>
                <a:gd name="T36" fmla="*/ 656 w 672"/>
                <a:gd name="T37" fmla="*/ 573 h 672"/>
                <a:gd name="T38" fmla="*/ 666 w 672"/>
                <a:gd name="T39" fmla="*/ 588 h 672"/>
                <a:gd name="T40" fmla="*/ 672 w 672"/>
                <a:gd name="T41" fmla="*/ 605 h 672"/>
                <a:gd name="T42" fmla="*/ 672 w 672"/>
                <a:gd name="T43" fmla="*/ 625 h 672"/>
                <a:gd name="T44" fmla="*/ 666 w 672"/>
                <a:gd name="T45" fmla="*/ 640 h 672"/>
                <a:gd name="T46" fmla="*/ 656 w 672"/>
                <a:gd name="T47" fmla="*/ 653 h 672"/>
                <a:gd name="T48" fmla="*/ 644 w 672"/>
                <a:gd name="T49" fmla="*/ 663 h 672"/>
                <a:gd name="T50" fmla="*/ 630 w 672"/>
                <a:gd name="T51" fmla="*/ 670 h 672"/>
                <a:gd name="T52" fmla="*/ 613 w 672"/>
                <a:gd name="T53" fmla="*/ 672 h 672"/>
                <a:gd name="T54" fmla="*/ 602 w 672"/>
                <a:gd name="T55" fmla="*/ 672 h 672"/>
                <a:gd name="T56" fmla="*/ 538 w 672"/>
                <a:gd name="T57" fmla="*/ 657 h 672"/>
                <a:gd name="T58" fmla="*/ 476 w 672"/>
                <a:gd name="T59" fmla="*/ 637 h 672"/>
                <a:gd name="T60" fmla="*/ 417 w 672"/>
                <a:gd name="T61" fmla="*/ 611 h 672"/>
                <a:gd name="T62" fmla="*/ 359 w 672"/>
                <a:gd name="T63" fmla="*/ 580 h 672"/>
                <a:gd name="T64" fmla="*/ 305 w 672"/>
                <a:gd name="T65" fmla="*/ 546 h 672"/>
                <a:gd name="T66" fmla="*/ 254 w 672"/>
                <a:gd name="T67" fmla="*/ 507 h 672"/>
                <a:gd name="T68" fmla="*/ 208 w 672"/>
                <a:gd name="T69" fmla="*/ 463 h 672"/>
                <a:gd name="T70" fmla="*/ 164 w 672"/>
                <a:gd name="T71" fmla="*/ 416 h 672"/>
                <a:gd name="T72" fmla="*/ 125 w 672"/>
                <a:gd name="T73" fmla="*/ 365 h 672"/>
                <a:gd name="T74" fmla="*/ 90 w 672"/>
                <a:gd name="T75" fmla="*/ 311 h 672"/>
                <a:gd name="T76" fmla="*/ 60 w 672"/>
                <a:gd name="T77" fmla="*/ 255 h 672"/>
                <a:gd name="T78" fmla="*/ 35 w 672"/>
                <a:gd name="T79" fmla="*/ 195 h 672"/>
                <a:gd name="T80" fmla="*/ 14 w 672"/>
                <a:gd name="T81" fmla="*/ 132 h 672"/>
                <a:gd name="T82" fmla="*/ 0 w 672"/>
                <a:gd name="T83" fmla="*/ 68 h 672"/>
                <a:gd name="T84" fmla="*/ 0 w 672"/>
                <a:gd name="T85" fmla="*/ 50 h 672"/>
                <a:gd name="T86" fmla="*/ 4 w 672"/>
                <a:gd name="T87" fmla="*/ 32 h 672"/>
                <a:gd name="T88" fmla="*/ 15 w 672"/>
                <a:gd name="T89" fmla="*/ 18 h 672"/>
                <a:gd name="T90" fmla="*/ 29 w 672"/>
                <a:gd name="T91" fmla="*/ 7 h 672"/>
                <a:gd name="T92" fmla="*/ 47 w 672"/>
                <a:gd name="T93" fmla="*/ 0 h 672"/>
                <a:gd name="T94" fmla="*/ 66 w 672"/>
                <a:gd name="T9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2" h="672">
                  <a:moveTo>
                    <a:pt x="66" y="0"/>
                  </a:moveTo>
                  <a:lnTo>
                    <a:pt x="83" y="4"/>
                  </a:lnTo>
                  <a:lnTo>
                    <a:pt x="98" y="15"/>
                  </a:lnTo>
                  <a:lnTo>
                    <a:pt x="109" y="30"/>
                  </a:lnTo>
                  <a:lnTo>
                    <a:pt x="115" y="47"/>
                  </a:lnTo>
                  <a:lnTo>
                    <a:pt x="131" y="110"/>
                  </a:lnTo>
                  <a:lnTo>
                    <a:pt x="152" y="171"/>
                  </a:lnTo>
                  <a:lnTo>
                    <a:pt x="178" y="228"/>
                  </a:lnTo>
                  <a:lnTo>
                    <a:pt x="211" y="282"/>
                  </a:lnTo>
                  <a:lnTo>
                    <a:pt x="249" y="333"/>
                  </a:lnTo>
                  <a:lnTo>
                    <a:pt x="291" y="380"/>
                  </a:lnTo>
                  <a:lnTo>
                    <a:pt x="337" y="423"/>
                  </a:lnTo>
                  <a:lnTo>
                    <a:pt x="388" y="460"/>
                  </a:lnTo>
                  <a:lnTo>
                    <a:pt x="442" y="492"/>
                  </a:lnTo>
                  <a:lnTo>
                    <a:pt x="501" y="520"/>
                  </a:lnTo>
                  <a:lnTo>
                    <a:pt x="560" y="541"/>
                  </a:lnTo>
                  <a:lnTo>
                    <a:pt x="624" y="555"/>
                  </a:lnTo>
                  <a:lnTo>
                    <a:pt x="642" y="562"/>
                  </a:lnTo>
                  <a:lnTo>
                    <a:pt x="656" y="573"/>
                  </a:lnTo>
                  <a:lnTo>
                    <a:pt x="666" y="588"/>
                  </a:lnTo>
                  <a:lnTo>
                    <a:pt x="672" y="605"/>
                  </a:lnTo>
                  <a:lnTo>
                    <a:pt x="672" y="625"/>
                  </a:lnTo>
                  <a:lnTo>
                    <a:pt x="666" y="640"/>
                  </a:lnTo>
                  <a:lnTo>
                    <a:pt x="656" y="653"/>
                  </a:lnTo>
                  <a:lnTo>
                    <a:pt x="644" y="663"/>
                  </a:lnTo>
                  <a:lnTo>
                    <a:pt x="630" y="670"/>
                  </a:lnTo>
                  <a:lnTo>
                    <a:pt x="613" y="672"/>
                  </a:lnTo>
                  <a:lnTo>
                    <a:pt x="602" y="672"/>
                  </a:lnTo>
                  <a:lnTo>
                    <a:pt x="538" y="657"/>
                  </a:lnTo>
                  <a:lnTo>
                    <a:pt x="476" y="637"/>
                  </a:lnTo>
                  <a:lnTo>
                    <a:pt x="417" y="611"/>
                  </a:lnTo>
                  <a:lnTo>
                    <a:pt x="359" y="580"/>
                  </a:lnTo>
                  <a:lnTo>
                    <a:pt x="305" y="546"/>
                  </a:lnTo>
                  <a:lnTo>
                    <a:pt x="254" y="507"/>
                  </a:lnTo>
                  <a:lnTo>
                    <a:pt x="208" y="463"/>
                  </a:lnTo>
                  <a:lnTo>
                    <a:pt x="164" y="416"/>
                  </a:lnTo>
                  <a:lnTo>
                    <a:pt x="125" y="365"/>
                  </a:lnTo>
                  <a:lnTo>
                    <a:pt x="90" y="311"/>
                  </a:lnTo>
                  <a:lnTo>
                    <a:pt x="60" y="255"/>
                  </a:lnTo>
                  <a:lnTo>
                    <a:pt x="35" y="195"/>
                  </a:lnTo>
                  <a:lnTo>
                    <a:pt x="14" y="132"/>
                  </a:lnTo>
                  <a:lnTo>
                    <a:pt x="0" y="68"/>
                  </a:lnTo>
                  <a:lnTo>
                    <a:pt x="0" y="50"/>
                  </a:lnTo>
                  <a:lnTo>
                    <a:pt x="4" y="32"/>
                  </a:lnTo>
                  <a:lnTo>
                    <a:pt x="15" y="18"/>
                  </a:lnTo>
                  <a:lnTo>
                    <a:pt x="29" y="7"/>
                  </a:lnTo>
                  <a:lnTo>
                    <a:pt x="47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1890" y="2121"/>
              <a:ext cx="52" cy="131"/>
            </a:xfrm>
            <a:custGeom>
              <a:avLst/>
              <a:gdLst>
                <a:gd name="T0" fmla="*/ 60 w 307"/>
                <a:gd name="T1" fmla="*/ 0 h 783"/>
                <a:gd name="T2" fmla="*/ 76 w 307"/>
                <a:gd name="T3" fmla="*/ 3 h 783"/>
                <a:gd name="T4" fmla="*/ 89 w 307"/>
                <a:gd name="T5" fmla="*/ 9 h 783"/>
                <a:gd name="T6" fmla="*/ 101 w 307"/>
                <a:gd name="T7" fmla="*/ 19 h 783"/>
                <a:gd name="T8" fmla="*/ 143 w 307"/>
                <a:gd name="T9" fmla="*/ 67 h 783"/>
                <a:gd name="T10" fmla="*/ 181 w 307"/>
                <a:gd name="T11" fmla="*/ 118 h 783"/>
                <a:gd name="T12" fmla="*/ 214 w 307"/>
                <a:gd name="T13" fmla="*/ 171 h 783"/>
                <a:gd name="T14" fmla="*/ 241 w 307"/>
                <a:gd name="T15" fmla="*/ 228 h 783"/>
                <a:gd name="T16" fmla="*/ 265 w 307"/>
                <a:gd name="T17" fmla="*/ 286 h 783"/>
                <a:gd name="T18" fmla="*/ 283 w 307"/>
                <a:gd name="T19" fmla="*/ 347 h 783"/>
                <a:gd name="T20" fmla="*/ 297 w 307"/>
                <a:gd name="T21" fmla="*/ 409 h 783"/>
                <a:gd name="T22" fmla="*/ 304 w 307"/>
                <a:gd name="T23" fmla="*/ 472 h 783"/>
                <a:gd name="T24" fmla="*/ 307 w 307"/>
                <a:gd name="T25" fmla="*/ 535 h 783"/>
                <a:gd name="T26" fmla="*/ 304 w 307"/>
                <a:gd name="T27" fmla="*/ 604 h 783"/>
                <a:gd name="T28" fmla="*/ 294 w 307"/>
                <a:gd name="T29" fmla="*/ 672 h 783"/>
                <a:gd name="T30" fmla="*/ 279 w 307"/>
                <a:gd name="T31" fmla="*/ 740 h 783"/>
                <a:gd name="T32" fmla="*/ 272 w 307"/>
                <a:gd name="T33" fmla="*/ 754 h 783"/>
                <a:gd name="T34" fmla="*/ 263 w 307"/>
                <a:gd name="T35" fmla="*/ 766 h 783"/>
                <a:gd name="T36" fmla="*/ 251 w 307"/>
                <a:gd name="T37" fmla="*/ 775 h 783"/>
                <a:gd name="T38" fmla="*/ 237 w 307"/>
                <a:gd name="T39" fmla="*/ 781 h 783"/>
                <a:gd name="T40" fmla="*/ 222 w 307"/>
                <a:gd name="T41" fmla="*/ 783 h 783"/>
                <a:gd name="T42" fmla="*/ 214 w 307"/>
                <a:gd name="T43" fmla="*/ 783 h 783"/>
                <a:gd name="T44" fmla="*/ 206 w 307"/>
                <a:gd name="T45" fmla="*/ 781 h 783"/>
                <a:gd name="T46" fmla="*/ 192 w 307"/>
                <a:gd name="T47" fmla="*/ 774 h 783"/>
                <a:gd name="T48" fmla="*/ 180 w 307"/>
                <a:gd name="T49" fmla="*/ 765 h 783"/>
                <a:gd name="T50" fmla="*/ 171 w 307"/>
                <a:gd name="T51" fmla="*/ 753 h 783"/>
                <a:gd name="T52" fmla="*/ 165 w 307"/>
                <a:gd name="T53" fmla="*/ 739 h 783"/>
                <a:gd name="T54" fmla="*/ 163 w 307"/>
                <a:gd name="T55" fmla="*/ 723 h 783"/>
                <a:gd name="T56" fmla="*/ 165 w 307"/>
                <a:gd name="T57" fmla="*/ 708 h 783"/>
                <a:gd name="T58" fmla="*/ 178 w 307"/>
                <a:gd name="T59" fmla="*/ 652 h 783"/>
                <a:gd name="T60" fmla="*/ 186 w 307"/>
                <a:gd name="T61" fmla="*/ 593 h 783"/>
                <a:gd name="T62" fmla="*/ 188 w 307"/>
                <a:gd name="T63" fmla="*/ 535 h 783"/>
                <a:gd name="T64" fmla="*/ 186 w 307"/>
                <a:gd name="T65" fmla="*/ 475 h 783"/>
                <a:gd name="T66" fmla="*/ 177 w 307"/>
                <a:gd name="T67" fmla="*/ 415 h 783"/>
                <a:gd name="T68" fmla="*/ 163 w 307"/>
                <a:gd name="T69" fmla="*/ 357 h 783"/>
                <a:gd name="T70" fmla="*/ 144 w 307"/>
                <a:gd name="T71" fmla="*/ 301 h 783"/>
                <a:gd name="T72" fmla="*/ 119 w 307"/>
                <a:gd name="T73" fmla="*/ 246 h 783"/>
                <a:gd name="T74" fmla="*/ 90 w 307"/>
                <a:gd name="T75" fmla="*/ 195 h 783"/>
                <a:gd name="T76" fmla="*/ 55 w 307"/>
                <a:gd name="T77" fmla="*/ 146 h 783"/>
                <a:gd name="T78" fmla="*/ 16 w 307"/>
                <a:gd name="T79" fmla="*/ 100 h 783"/>
                <a:gd name="T80" fmla="*/ 6 w 307"/>
                <a:gd name="T81" fmla="*/ 86 h 783"/>
                <a:gd name="T82" fmla="*/ 1 w 307"/>
                <a:gd name="T83" fmla="*/ 72 h 783"/>
                <a:gd name="T84" fmla="*/ 0 w 307"/>
                <a:gd name="T85" fmla="*/ 58 h 783"/>
                <a:gd name="T86" fmla="*/ 2 w 307"/>
                <a:gd name="T87" fmla="*/ 42 h 783"/>
                <a:gd name="T88" fmla="*/ 9 w 307"/>
                <a:gd name="T89" fmla="*/ 29 h 783"/>
                <a:gd name="T90" fmla="*/ 18 w 307"/>
                <a:gd name="T91" fmla="*/ 16 h 783"/>
                <a:gd name="T92" fmla="*/ 31 w 307"/>
                <a:gd name="T93" fmla="*/ 7 h 783"/>
                <a:gd name="T94" fmla="*/ 45 w 307"/>
                <a:gd name="T95" fmla="*/ 1 h 783"/>
                <a:gd name="T96" fmla="*/ 60 w 307"/>
                <a:gd name="T97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7" h="783">
                  <a:moveTo>
                    <a:pt x="60" y="0"/>
                  </a:moveTo>
                  <a:lnTo>
                    <a:pt x="76" y="3"/>
                  </a:lnTo>
                  <a:lnTo>
                    <a:pt x="89" y="9"/>
                  </a:lnTo>
                  <a:lnTo>
                    <a:pt x="101" y="19"/>
                  </a:lnTo>
                  <a:lnTo>
                    <a:pt x="143" y="67"/>
                  </a:lnTo>
                  <a:lnTo>
                    <a:pt x="181" y="118"/>
                  </a:lnTo>
                  <a:lnTo>
                    <a:pt x="214" y="171"/>
                  </a:lnTo>
                  <a:lnTo>
                    <a:pt x="241" y="228"/>
                  </a:lnTo>
                  <a:lnTo>
                    <a:pt x="265" y="286"/>
                  </a:lnTo>
                  <a:lnTo>
                    <a:pt x="283" y="347"/>
                  </a:lnTo>
                  <a:lnTo>
                    <a:pt x="297" y="409"/>
                  </a:lnTo>
                  <a:lnTo>
                    <a:pt x="304" y="472"/>
                  </a:lnTo>
                  <a:lnTo>
                    <a:pt x="307" y="535"/>
                  </a:lnTo>
                  <a:lnTo>
                    <a:pt x="304" y="604"/>
                  </a:lnTo>
                  <a:lnTo>
                    <a:pt x="294" y="672"/>
                  </a:lnTo>
                  <a:lnTo>
                    <a:pt x="279" y="740"/>
                  </a:lnTo>
                  <a:lnTo>
                    <a:pt x="272" y="754"/>
                  </a:lnTo>
                  <a:lnTo>
                    <a:pt x="263" y="766"/>
                  </a:lnTo>
                  <a:lnTo>
                    <a:pt x="251" y="775"/>
                  </a:lnTo>
                  <a:lnTo>
                    <a:pt x="237" y="781"/>
                  </a:lnTo>
                  <a:lnTo>
                    <a:pt x="222" y="783"/>
                  </a:lnTo>
                  <a:lnTo>
                    <a:pt x="214" y="783"/>
                  </a:lnTo>
                  <a:lnTo>
                    <a:pt x="206" y="781"/>
                  </a:lnTo>
                  <a:lnTo>
                    <a:pt x="192" y="774"/>
                  </a:lnTo>
                  <a:lnTo>
                    <a:pt x="180" y="765"/>
                  </a:lnTo>
                  <a:lnTo>
                    <a:pt x="171" y="753"/>
                  </a:lnTo>
                  <a:lnTo>
                    <a:pt x="165" y="739"/>
                  </a:lnTo>
                  <a:lnTo>
                    <a:pt x="163" y="723"/>
                  </a:lnTo>
                  <a:lnTo>
                    <a:pt x="165" y="708"/>
                  </a:lnTo>
                  <a:lnTo>
                    <a:pt x="178" y="652"/>
                  </a:lnTo>
                  <a:lnTo>
                    <a:pt x="186" y="593"/>
                  </a:lnTo>
                  <a:lnTo>
                    <a:pt x="188" y="535"/>
                  </a:lnTo>
                  <a:lnTo>
                    <a:pt x="186" y="475"/>
                  </a:lnTo>
                  <a:lnTo>
                    <a:pt x="177" y="415"/>
                  </a:lnTo>
                  <a:lnTo>
                    <a:pt x="163" y="357"/>
                  </a:lnTo>
                  <a:lnTo>
                    <a:pt x="144" y="301"/>
                  </a:lnTo>
                  <a:lnTo>
                    <a:pt x="119" y="246"/>
                  </a:lnTo>
                  <a:lnTo>
                    <a:pt x="90" y="195"/>
                  </a:lnTo>
                  <a:lnTo>
                    <a:pt x="55" y="146"/>
                  </a:lnTo>
                  <a:lnTo>
                    <a:pt x="16" y="100"/>
                  </a:lnTo>
                  <a:lnTo>
                    <a:pt x="6" y="86"/>
                  </a:lnTo>
                  <a:lnTo>
                    <a:pt x="1" y="72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9" y="29"/>
                  </a:lnTo>
                  <a:lnTo>
                    <a:pt x="18" y="16"/>
                  </a:lnTo>
                  <a:lnTo>
                    <a:pt x="31" y="7"/>
                  </a:lnTo>
                  <a:lnTo>
                    <a:pt x="45" y="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1987" y="2222"/>
              <a:ext cx="226" cy="250"/>
            </a:xfrm>
            <a:custGeom>
              <a:avLst/>
              <a:gdLst>
                <a:gd name="T0" fmla="*/ 612 w 1352"/>
                <a:gd name="T1" fmla="*/ 168 h 1504"/>
                <a:gd name="T2" fmla="*/ 580 w 1352"/>
                <a:gd name="T3" fmla="*/ 315 h 1504"/>
                <a:gd name="T4" fmla="*/ 359 w 1352"/>
                <a:gd name="T5" fmla="*/ 440 h 1504"/>
                <a:gd name="T6" fmla="*/ 219 w 1352"/>
                <a:gd name="T7" fmla="*/ 410 h 1504"/>
                <a:gd name="T8" fmla="*/ 127 w 1352"/>
                <a:gd name="T9" fmla="*/ 435 h 1504"/>
                <a:gd name="T10" fmla="*/ 151 w 1352"/>
                <a:gd name="T11" fmla="*/ 526 h 1504"/>
                <a:gd name="T12" fmla="*/ 247 w 1352"/>
                <a:gd name="T13" fmla="*/ 633 h 1504"/>
                <a:gd name="T14" fmla="*/ 247 w 1352"/>
                <a:gd name="T15" fmla="*/ 871 h 1504"/>
                <a:gd name="T16" fmla="*/ 151 w 1352"/>
                <a:gd name="T17" fmla="*/ 978 h 1504"/>
                <a:gd name="T18" fmla="*/ 127 w 1352"/>
                <a:gd name="T19" fmla="*/ 1069 h 1504"/>
                <a:gd name="T20" fmla="*/ 219 w 1352"/>
                <a:gd name="T21" fmla="*/ 1094 h 1504"/>
                <a:gd name="T22" fmla="*/ 359 w 1352"/>
                <a:gd name="T23" fmla="*/ 1064 h 1504"/>
                <a:gd name="T24" fmla="*/ 580 w 1352"/>
                <a:gd name="T25" fmla="*/ 1188 h 1504"/>
                <a:gd name="T26" fmla="*/ 612 w 1352"/>
                <a:gd name="T27" fmla="*/ 1336 h 1504"/>
                <a:gd name="T28" fmla="*/ 693 w 1352"/>
                <a:gd name="T29" fmla="*/ 1384 h 1504"/>
                <a:gd name="T30" fmla="*/ 743 w 1352"/>
                <a:gd name="T31" fmla="*/ 1239 h 1504"/>
                <a:gd name="T32" fmla="*/ 833 w 1352"/>
                <a:gd name="T33" fmla="*/ 1167 h 1504"/>
                <a:gd name="T34" fmla="*/ 1020 w 1352"/>
                <a:gd name="T35" fmla="*/ 1048 h 1504"/>
                <a:gd name="T36" fmla="*/ 1167 w 1352"/>
                <a:gd name="T37" fmla="*/ 1102 h 1504"/>
                <a:gd name="T38" fmla="*/ 1234 w 1352"/>
                <a:gd name="T39" fmla="*/ 1035 h 1504"/>
                <a:gd name="T40" fmla="*/ 1119 w 1352"/>
                <a:gd name="T41" fmla="*/ 928 h 1504"/>
                <a:gd name="T42" fmla="*/ 1119 w 1352"/>
                <a:gd name="T43" fmla="*/ 791 h 1504"/>
                <a:gd name="T44" fmla="*/ 1104 w 1352"/>
                <a:gd name="T45" fmla="*/ 602 h 1504"/>
                <a:gd name="T46" fmla="*/ 1225 w 1352"/>
                <a:gd name="T47" fmla="*/ 502 h 1504"/>
                <a:gd name="T48" fmla="*/ 1200 w 1352"/>
                <a:gd name="T49" fmla="*/ 410 h 1504"/>
                <a:gd name="T50" fmla="*/ 1050 w 1352"/>
                <a:gd name="T51" fmla="*/ 456 h 1504"/>
                <a:gd name="T52" fmla="*/ 918 w 1352"/>
                <a:gd name="T53" fmla="*/ 379 h 1504"/>
                <a:gd name="T54" fmla="*/ 751 w 1352"/>
                <a:gd name="T55" fmla="*/ 295 h 1504"/>
                <a:gd name="T56" fmla="*/ 723 w 1352"/>
                <a:gd name="T57" fmla="*/ 138 h 1504"/>
                <a:gd name="T58" fmla="*/ 741 w 1352"/>
                <a:gd name="T59" fmla="*/ 12 h 1504"/>
                <a:gd name="T60" fmla="*/ 858 w 1352"/>
                <a:gd name="T61" fmla="*/ 152 h 1504"/>
                <a:gd name="T62" fmla="*/ 1044 w 1352"/>
                <a:gd name="T63" fmla="*/ 325 h 1504"/>
                <a:gd name="T64" fmla="*/ 1215 w 1352"/>
                <a:gd name="T65" fmla="*/ 290 h 1504"/>
                <a:gd name="T66" fmla="*/ 1340 w 1352"/>
                <a:gd name="T67" fmla="*/ 403 h 1504"/>
                <a:gd name="T68" fmla="*/ 1322 w 1352"/>
                <a:gd name="T69" fmla="*/ 568 h 1504"/>
                <a:gd name="T70" fmla="*/ 1238 w 1352"/>
                <a:gd name="T71" fmla="*/ 751 h 1504"/>
                <a:gd name="T72" fmla="*/ 1322 w 1352"/>
                <a:gd name="T73" fmla="*/ 936 h 1504"/>
                <a:gd name="T74" fmla="*/ 1340 w 1352"/>
                <a:gd name="T75" fmla="*/ 1101 h 1504"/>
                <a:gd name="T76" fmla="*/ 1215 w 1352"/>
                <a:gd name="T77" fmla="*/ 1214 h 1504"/>
                <a:gd name="T78" fmla="*/ 1044 w 1352"/>
                <a:gd name="T79" fmla="*/ 1177 h 1504"/>
                <a:gd name="T80" fmla="*/ 858 w 1352"/>
                <a:gd name="T81" fmla="*/ 1352 h 1504"/>
                <a:gd name="T82" fmla="*/ 741 w 1352"/>
                <a:gd name="T83" fmla="*/ 1492 h 1504"/>
                <a:gd name="T84" fmla="*/ 556 w 1352"/>
                <a:gd name="T85" fmla="*/ 1460 h 1504"/>
                <a:gd name="T86" fmla="*/ 491 w 1352"/>
                <a:gd name="T87" fmla="*/ 1283 h 1504"/>
                <a:gd name="T88" fmla="*/ 251 w 1352"/>
                <a:gd name="T89" fmla="*/ 1208 h 1504"/>
                <a:gd name="T90" fmla="*/ 85 w 1352"/>
                <a:gd name="T91" fmla="*/ 1191 h 1504"/>
                <a:gd name="T92" fmla="*/ 0 w 1352"/>
                <a:gd name="T93" fmla="*/ 1044 h 1504"/>
                <a:gd name="T94" fmla="*/ 68 w 1352"/>
                <a:gd name="T95" fmla="*/ 893 h 1504"/>
                <a:gd name="T96" fmla="*/ 123 w 1352"/>
                <a:gd name="T97" fmla="*/ 647 h 1504"/>
                <a:gd name="T98" fmla="*/ 6 w 1352"/>
                <a:gd name="T99" fmla="*/ 516 h 1504"/>
                <a:gd name="T100" fmla="*/ 41 w 1352"/>
                <a:gd name="T101" fmla="*/ 352 h 1504"/>
                <a:gd name="T102" fmla="*/ 194 w 1352"/>
                <a:gd name="T103" fmla="*/ 283 h 1504"/>
                <a:gd name="T104" fmla="*/ 394 w 1352"/>
                <a:gd name="T105" fmla="*/ 265 h 1504"/>
                <a:gd name="T106" fmla="*/ 517 w 1352"/>
                <a:gd name="T107" fmla="*/ 91 h 1504"/>
                <a:gd name="T108" fmla="*/ 676 w 1352"/>
                <a:gd name="T109" fmla="*/ 0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52" h="1504">
                  <a:moveTo>
                    <a:pt x="676" y="118"/>
                  </a:moveTo>
                  <a:lnTo>
                    <a:pt x="658" y="120"/>
                  </a:lnTo>
                  <a:lnTo>
                    <a:pt x="643" y="127"/>
                  </a:lnTo>
                  <a:lnTo>
                    <a:pt x="628" y="138"/>
                  </a:lnTo>
                  <a:lnTo>
                    <a:pt x="618" y="151"/>
                  </a:lnTo>
                  <a:lnTo>
                    <a:pt x="612" y="168"/>
                  </a:lnTo>
                  <a:lnTo>
                    <a:pt x="609" y="185"/>
                  </a:lnTo>
                  <a:lnTo>
                    <a:pt x="609" y="265"/>
                  </a:lnTo>
                  <a:lnTo>
                    <a:pt x="607" y="280"/>
                  </a:lnTo>
                  <a:lnTo>
                    <a:pt x="601" y="295"/>
                  </a:lnTo>
                  <a:lnTo>
                    <a:pt x="592" y="307"/>
                  </a:lnTo>
                  <a:lnTo>
                    <a:pt x="580" y="315"/>
                  </a:lnTo>
                  <a:lnTo>
                    <a:pt x="564" y="322"/>
                  </a:lnTo>
                  <a:lnTo>
                    <a:pt x="519" y="336"/>
                  </a:lnTo>
                  <a:lnTo>
                    <a:pt x="475" y="355"/>
                  </a:lnTo>
                  <a:lnTo>
                    <a:pt x="433" y="379"/>
                  </a:lnTo>
                  <a:lnTo>
                    <a:pt x="394" y="408"/>
                  </a:lnTo>
                  <a:lnTo>
                    <a:pt x="359" y="440"/>
                  </a:lnTo>
                  <a:lnTo>
                    <a:pt x="346" y="450"/>
                  </a:lnTo>
                  <a:lnTo>
                    <a:pt x="332" y="456"/>
                  </a:lnTo>
                  <a:lnTo>
                    <a:pt x="317" y="458"/>
                  </a:lnTo>
                  <a:lnTo>
                    <a:pt x="302" y="456"/>
                  </a:lnTo>
                  <a:lnTo>
                    <a:pt x="287" y="450"/>
                  </a:lnTo>
                  <a:lnTo>
                    <a:pt x="219" y="410"/>
                  </a:lnTo>
                  <a:lnTo>
                    <a:pt x="202" y="404"/>
                  </a:lnTo>
                  <a:lnTo>
                    <a:pt x="185" y="402"/>
                  </a:lnTo>
                  <a:lnTo>
                    <a:pt x="168" y="404"/>
                  </a:lnTo>
                  <a:lnTo>
                    <a:pt x="151" y="410"/>
                  </a:lnTo>
                  <a:lnTo>
                    <a:pt x="137" y="421"/>
                  </a:lnTo>
                  <a:lnTo>
                    <a:pt x="127" y="435"/>
                  </a:lnTo>
                  <a:lnTo>
                    <a:pt x="121" y="451"/>
                  </a:lnTo>
                  <a:lnTo>
                    <a:pt x="118" y="469"/>
                  </a:lnTo>
                  <a:lnTo>
                    <a:pt x="121" y="485"/>
                  </a:lnTo>
                  <a:lnTo>
                    <a:pt x="127" y="502"/>
                  </a:lnTo>
                  <a:lnTo>
                    <a:pt x="137" y="515"/>
                  </a:lnTo>
                  <a:lnTo>
                    <a:pt x="151" y="526"/>
                  </a:lnTo>
                  <a:lnTo>
                    <a:pt x="220" y="566"/>
                  </a:lnTo>
                  <a:lnTo>
                    <a:pt x="233" y="576"/>
                  </a:lnTo>
                  <a:lnTo>
                    <a:pt x="242" y="588"/>
                  </a:lnTo>
                  <a:lnTo>
                    <a:pt x="247" y="602"/>
                  </a:lnTo>
                  <a:lnTo>
                    <a:pt x="250" y="618"/>
                  </a:lnTo>
                  <a:lnTo>
                    <a:pt x="247" y="633"/>
                  </a:lnTo>
                  <a:lnTo>
                    <a:pt x="239" y="673"/>
                  </a:lnTo>
                  <a:lnTo>
                    <a:pt x="233" y="713"/>
                  </a:lnTo>
                  <a:lnTo>
                    <a:pt x="231" y="751"/>
                  </a:lnTo>
                  <a:lnTo>
                    <a:pt x="233" y="791"/>
                  </a:lnTo>
                  <a:lnTo>
                    <a:pt x="239" y="831"/>
                  </a:lnTo>
                  <a:lnTo>
                    <a:pt x="247" y="871"/>
                  </a:lnTo>
                  <a:lnTo>
                    <a:pt x="250" y="886"/>
                  </a:lnTo>
                  <a:lnTo>
                    <a:pt x="247" y="901"/>
                  </a:lnTo>
                  <a:lnTo>
                    <a:pt x="242" y="916"/>
                  </a:lnTo>
                  <a:lnTo>
                    <a:pt x="233" y="928"/>
                  </a:lnTo>
                  <a:lnTo>
                    <a:pt x="220" y="938"/>
                  </a:lnTo>
                  <a:lnTo>
                    <a:pt x="151" y="978"/>
                  </a:lnTo>
                  <a:lnTo>
                    <a:pt x="137" y="989"/>
                  </a:lnTo>
                  <a:lnTo>
                    <a:pt x="127" y="1002"/>
                  </a:lnTo>
                  <a:lnTo>
                    <a:pt x="121" y="1018"/>
                  </a:lnTo>
                  <a:lnTo>
                    <a:pt x="118" y="1035"/>
                  </a:lnTo>
                  <a:lnTo>
                    <a:pt x="121" y="1053"/>
                  </a:lnTo>
                  <a:lnTo>
                    <a:pt x="127" y="1069"/>
                  </a:lnTo>
                  <a:lnTo>
                    <a:pt x="138" y="1082"/>
                  </a:lnTo>
                  <a:lnTo>
                    <a:pt x="151" y="1094"/>
                  </a:lnTo>
                  <a:lnTo>
                    <a:pt x="168" y="1100"/>
                  </a:lnTo>
                  <a:lnTo>
                    <a:pt x="185" y="1102"/>
                  </a:lnTo>
                  <a:lnTo>
                    <a:pt x="202" y="1100"/>
                  </a:lnTo>
                  <a:lnTo>
                    <a:pt x="219" y="1094"/>
                  </a:lnTo>
                  <a:lnTo>
                    <a:pt x="287" y="1054"/>
                  </a:lnTo>
                  <a:lnTo>
                    <a:pt x="302" y="1048"/>
                  </a:lnTo>
                  <a:lnTo>
                    <a:pt x="317" y="1046"/>
                  </a:lnTo>
                  <a:lnTo>
                    <a:pt x="331" y="1048"/>
                  </a:lnTo>
                  <a:lnTo>
                    <a:pt x="346" y="1054"/>
                  </a:lnTo>
                  <a:lnTo>
                    <a:pt x="359" y="1064"/>
                  </a:lnTo>
                  <a:lnTo>
                    <a:pt x="394" y="1096"/>
                  </a:lnTo>
                  <a:lnTo>
                    <a:pt x="433" y="1124"/>
                  </a:lnTo>
                  <a:lnTo>
                    <a:pt x="475" y="1149"/>
                  </a:lnTo>
                  <a:lnTo>
                    <a:pt x="519" y="1167"/>
                  </a:lnTo>
                  <a:lnTo>
                    <a:pt x="564" y="1182"/>
                  </a:lnTo>
                  <a:lnTo>
                    <a:pt x="580" y="1188"/>
                  </a:lnTo>
                  <a:lnTo>
                    <a:pt x="592" y="1197"/>
                  </a:lnTo>
                  <a:lnTo>
                    <a:pt x="601" y="1209"/>
                  </a:lnTo>
                  <a:lnTo>
                    <a:pt x="607" y="1224"/>
                  </a:lnTo>
                  <a:lnTo>
                    <a:pt x="609" y="1239"/>
                  </a:lnTo>
                  <a:lnTo>
                    <a:pt x="609" y="1319"/>
                  </a:lnTo>
                  <a:lnTo>
                    <a:pt x="612" y="1336"/>
                  </a:lnTo>
                  <a:lnTo>
                    <a:pt x="618" y="1353"/>
                  </a:lnTo>
                  <a:lnTo>
                    <a:pt x="628" y="1366"/>
                  </a:lnTo>
                  <a:lnTo>
                    <a:pt x="643" y="1377"/>
                  </a:lnTo>
                  <a:lnTo>
                    <a:pt x="658" y="1384"/>
                  </a:lnTo>
                  <a:lnTo>
                    <a:pt x="676" y="1386"/>
                  </a:lnTo>
                  <a:lnTo>
                    <a:pt x="693" y="1384"/>
                  </a:lnTo>
                  <a:lnTo>
                    <a:pt x="710" y="1377"/>
                  </a:lnTo>
                  <a:lnTo>
                    <a:pt x="723" y="1366"/>
                  </a:lnTo>
                  <a:lnTo>
                    <a:pt x="734" y="1353"/>
                  </a:lnTo>
                  <a:lnTo>
                    <a:pt x="741" y="1336"/>
                  </a:lnTo>
                  <a:lnTo>
                    <a:pt x="743" y="1319"/>
                  </a:lnTo>
                  <a:lnTo>
                    <a:pt x="743" y="1239"/>
                  </a:lnTo>
                  <a:lnTo>
                    <a:pt x="745" y="1224"/>
                  </a:lnTo>
                  <a:lnTo>
                    <a:pt x="751" y="1209"/>
                  </a:lnTo>
                  <a:lnTo>
                    <a:pt x="761" y="1197"/>
                  </a:lnTo>
                  <a:lnTo>
                    <a:pt x="773" y="1188"/>
                  </a:lnTo>
                  <a:lnTo>
                    <a:pt x="787" y="1182"/>
                  </a:lnTo>
                  <a:lnTo>
                    <a:pt x="833" y="1167"/>
                  </a:lnTo>
                  <a:lnTo>
                    <a:pt x="878" y="1149"/>
                  </a:lnTo>
                  <a:lnTo>
                    <a:pt x="918" y="1124"/>
                  </a:lnTo>
                  <a:lnTo>
                    <a:pt x="958" y="1096"/>
                  </a:lnTo>
                  <a:lnTo>
                    <a:pt x="993" y="1064"/>
                  </a:lnTo>
                  <a:lnTo>
                    <a:pt x="1006" y="1054"/>
                  </a:lnTo>
                  <a:lnTo>
                    <a:pt x="1020" y="1048"/>
                  </a:lnTo>
                  <a:lnTo>
                    <a:pt x="1035" y="1046"/>
                  </a:lnTo>
                  <a:lnTo>
                    <a:pt x="1050" y="1048"/>
                  </a:lnTo>
                  <a:lnTo>
                    <a:pt x="1065" y="1054"/>
                  </a:lnTo>
                  <a:lnTo>
                    <a:pt x="1134" y="1094"/>
                  </a:lnTo>
                  <a:lnTo>
                    <a:pt x="1150" y="1100"/>
                  </a:lnTo>
                  <a:lnTo>
                    <a:pt x="1167" y="1102"/>
                  </a:lnTo>
                  <a:lnTo>
                    <a:pt x="1184" y="1100"/>
                  </a:lnTo>
                  <a:lnTo>
                    <a:pt x="1200" y="1094"/>
                  </a:lnTo>
                  <a:lnTo>
                    <a:pt x="1214" y="1082"/>
                  </a:lnTo>
                  <a:lnTo>
                    <a:pt x="1225" y="1069"/>
                  </a:lnTo>
                  <a:lnTo>
                    <a:pt x="1232" y="1053"/>
                  </a:lnTo>
                  <a:lnTo>
                    <a:pt x="1234" y="1035"/>
                  </a:lnTo>
                  <a:lnTo>
                    <a:pt x="1232" y="1018"/>
                  </a:lnTo>
                  <a:lnTo>
                    <a:pt x="1225" y="1002"/>
                  </a:lnTo>
                  <a:lnTo>
                    <a:pt x="1214" y="989"/>
                  </a:lnTo>
                  <a:lnTo>
                    <a:pt x="1200" y="978"/>
                  </a:lnTo>
                  <a:lnTo>
                    <a:pt x="1131" y="938"/>
                  </a:lnTo>
                  <a:lnTo>
                    <a:pt x="1119" y="928"/>
                  </a:lnTo>
                  <a:lnTo>
                    <a:pt x="1109" y="916"/>
                  </a:lnTo>
                  <a:lnTo>
                    <a:pt x="1104" y="901"/>
                  </a:lnTo>
                  <a:lnTo>
                    <a:pt x="1102" y="886"/>
                  </a:lnTo>
                  <a:lnTo>
                    <a:pt x="1104" y="871"/>
                  </a:lnTo>
                  <a:lnTo>
                    <a:pt x="1114" y="831"/>
                  </a:lnTo>
                  <a:lnTo>
                    <a:pt x="1119" y="791"/>
                  </a:lnTo>
                  <a:lnTo>
                    <a:pt x="1120" y="751"/>
                  </a:lnTo>
                  <a:lnTo>
                    <a:pt x="1119" y="713"/>
                  </a:lnTo>
                  <a:lnTo>
                    <a:pt x="1114" y="673"/>
                  </a:lnTo>
                  <a:lnTo>
                    <a:pt x="1104" y="633"/>
                  </a:lnTo>
                  <a:lnTo>
                    <a:pt x="1102" y="618"/>
                  </a:lnTo>
                  <a:lnTo>
                    <a:pt x="1104" y="602"/>
                  </a:lnTo>
                  <a:lnTo>
                    <a:pt x="1109" y="588"/>
                  </a:lnTo>
                  <a:lnTo>
                    <a:pt x="1119" y="576"/>
                  </a:lnTo>
                  <a:lnTo>
                    <a:pt x="1131" y="566"/>
                  </a:lnTo>
                  <a:lnTo>
                    <a:pt x="1200" y="526"/>
                  </a:lnTo>
                  <a:lnTo>
                    <a:pt x="1214" y="515"/>
                  </a:lnTo>
                  <a:lnTo>
                    <a:pt x="1225" y="502"/>
                  </a:lnTo>
                  <a:lnTo>
                    <a:pt x="1232" y="485"/>
                  </a:lnTo>
                  <a:lnTo>
                    <a:pt x="1234" y="469"/>
                  </a:lnTo>
                  <a:lnTo>
                    <a:pt x="1232" y="451"/>
                  </a:lnTo>
                  <a:lnTo>
                    <a:pt x="1225" y="435"/>
                  </a:lnTo>
                  <a:lnTo>
                    <a:pt x="1214" y="420"/>
                  </a:lnTo>
                  <a:lnTo>
                    <a:pt x="1200" y="410"/>
                  </a:lnTo>
                  <a:lnTo>
                    <a:pt x="1184" y="404"/>
                  </a:lnTo>
                  <a:lnTo>
                    <a:pt x="1167" y="402"/>
                  </a:lnTo>
                  <a:lnTo>
                    <a:pt x="1150" y="404"/>
                  </a:lnTo>
                  <a:lnTo>
                    <a:pt x="1134" y="410"/>
                  </a:lnTo>
                  <a:lnTo>
                    <a:pt x="1065" y="450"/>
                  </a:lnTo>
                  <a:lnTo>
                    <a:pt x="1050" y="456"/>
                  </a:lnTo>
                  <a:lnTo>
                    <a:pt x="1035" y="458"/>
                  </a:lnTo>
                  <a:lnTo>
                    <a:pt x="1020" y="456"/>
                  </a:lnTo>
                  <a:lnTo>
                    <a:pt x="1006" y="450"/>
                  </a:lnTo>
                  <a:lnTo>
                    <a:pt x="993" y="440"/>
                  </a:lnTo>
                  <a:lnTo>
                    <a:pt x="958" y="408"/>
                  </a:lnTo>
                  <a:lnTo>
                    <a:pt x="918" y="379"/>
                  </a:lnTo>
                  <a:lnTo>
                    <a:pt x="878" y="355"/>
                  </a:lnTo>
                  <a:lnTo>
                    <a:pt x="833" y="336"/>
                  </a:lnTo>
                  <a:lnTo>
                    <a:pt x="787" y="322"/>
                  </a:lnTo>
                  <a:lnTo>
                    <a:pt x="773" y="315"/>
                  </a:lnTo>
                  <a:lnTo>
                    <a:pt x="761" y="307"/>
                  </a:lnTo>
                  <a:lnTo>
                    <a:pt x="751" y="295"/>
                  </a:lnTo>
                  <a:lnTo>
                    <a:pt x="745" y="280"/>
                  </a:lnTo>
                  <a:lnTo>
                    <a:pt x="743" y="265"/>
                  </a:lnTo>
                  <a:lnTo>
                    <a:pt x="743" y="185"/>
                  </a:lnTo>
                  <a:lnTo>
                    <a:pt x="741" y="168"/>
                  </a:lnTo>
                  <a:lnTo>
                    <a:pt x="734" y="151"/>
                  </a:lnTo>
                  <a:lnTo>
                    <a:pt x="723" y="138"/>
                  </a:lnTo>
                  <a:lnTo>
                    <a:pt x="710" y="127"/>
                  </a:lnTo>
                  <a:lnTo>
                    <a:pt x="693" y="120"/>
                  </a:lnTo>
                  <a:lnTo>
                    <a:pt x="676" y="118"/>
                  </a:lnTo>
                  <a:close/>
                  <a:moveTo>
                    <a:pt x="676" y="0"/>
                  </a:moveTo>
                  <a:lnTo>
                    <a:pt x="709" y="3"/>
                  </a:lnTo>
                  <a:lnTo>
                    <a:pt x="741" y="12"/>
                  </a:lnTo>
                  <a:lnTo>
                    <a:pt x="769" y="25"/>
                  </a:lnTo>
                  <a:lnTo>
                    <a:pt x="795" y="44"/>
                  </a:lnTo>
                  <a:lnTo>
                    <a:pt x="817" y="66"/>
                  </a:lnTo>
                  <a:lnTo>
                    <a:pt x="836" y="91"/>
                  </a:lnTo>
                  <a:lnTo>
                    <a:pt x="849" y="120"/>
                  </a:lnTo>
                  <a:lnTo>
                    <a:pt x="858" y="152"/>
                  </a:lnTo>
                  <a:lnTo>
                    <a:pt x="861" y="185"/>
                  </a:lnTo>
                  <a:lnTo>
                    <a:pt x="861" y="221"/>
                  </a:lnTo>
                  <a:lnTo>
                    <a:pt x="911" y="240"/>
                  </a:lnTo>
                  <a:lnTo>
                    <a:pt x="957" y="265"/>
                  </a:lnTo>
                  <a:lnTo>
                    <a:pt x="1002" y="293"/>
                  </a:lnTo>
                  <a:lnTo>
                    <a:pt x="1044" y="325"/>
                  </a:lnTo>
                  <a:lnTo>
                    <a:pt x="1074" y="308"/>
                  </a:lnTo>
                  <a:lnTo>
                    <a:pt x="1102" y="296"/>
                  </a:lnTo>
                  <a:lnTo>
                    <a:pt x="1129" y="287"/>
                  </a:lnTo>
                  <a:lnTo>
                    <a:pt x="1158" y="283"/>
                  </a:lnTo>
                  <a:lnTo>
                    <a:pt x="1187" y="285"/>
                  </a:lnTo>
                  <a:lnTo>
                    <a:pt x="1215" y="290"/>
                  </a:lnTo>
                  <a:lnTo>
                    <a:pt x="1242" y="299"/>
                  </a:lnTo>
                  <a:lnTo>
                    <a:pt x="1267" y="312"/>
                  </a:lnTo>
                  <a:lnTo>
                    <a:pt x="1289" y="330"/>
                  </a:lnTo>
                  <a:lnTo>
                    <a:pt x="1310" y="351"/>
                  </a:lnTo>
                  <a:lnTo>
                    <a:pt x="1327" y="376"/>
                  </a:lnTo>
                  <a:lnTo>
                    <a:pt x="1340" y="403"/>
                  </a:lnTo>
                  <a:lnTo>
                    <a:pt x="1348" y="431"/>
                  </a:lnTo>
                  <a:lnTo>
                    <a:pt x="1352" y="460"/>
                  </a:lnTo>
                  <a:lnTo>
                    <a:pt x="1351" y="489"/>
                  </a:lnTo>
                  <a:lnTo>
                    <a:pt x="1346" y="516"/>
                  </a:lnTo>
                  <a:lnTo>
                    <a:pt x="1336" y="543"/>
                  </a:lnTo>
                  <a:lnTo>
                    <a:pt x="1322" y="568"/>
                  </a:lnTo>
                  <a:lnTo>
                    <a:pt x="1306" y="591"/>
                  </a:lnTo>
                  <a:lnTo>
                    <a:pt x="1284" y="611"/>
                  </a:lnTo>
                  <a:lnTo>
                    <a:pt x="1259" y="629"/>
                  </a:lnTo>
                  <a:lnTo>
                    <a:pt x="1229" y="647"/>
                  </a:lnTo>
                  <a:lnTo>
                    <a:pt x="1236" y="700"/>
                  </a:lnTo>
                  <a:lnTo>
                    <a:pt x="1238" y="751"/>
                  </a:lnTo>
                  <a:lnTo>
                    <a:pt x="1236" y="804"/>
                  </a:lnTo>
                  <a:lnTo>
                    <a:pt x="1229" y="857"/>
                  </a:lnTo>
                  <a:lnTo>
                    <a:pt x="1259" y="875"/>
                  </a:lnTo>
                  <a:lnTo>
                    <a:pt x="1284" y="893"/>
                  </a:lnTo>
                  <a:lnTo>
                    <a:pt x="1306" y="913"/>
                  </a:lnTo>
                  <a:lnTo>
                    <a:pt x="1322" y="936"/>
                  </a:lnTo>
                  <a:lnTo>
                    <a:pt x="1336" y="961"/>
                  </a:lnTo>
                  <a:lnTo>
                    <a:pt x="1346" y="988"/>
                  </a:lnTo>
                  <a:lnTo>
                    <a:pt x="1351" y="1015"/>
                  </a:lnTo>
                  <a:lnTo>
                    <a:pt x="1352" y="1044"/>
                  </a:lnTo>
                  <a:lnTo>
                    <a:pt x="1348" y="1073"/>
                  </a:lnTo>
                  <a:lnTo>
                    <a:pt x="1340" y="1101"/>
                  </a:lnTo>
                  <a:lnTo>
                    <a:pt x="1327" y="1128"/>
                  </a:lnTo>
                  <a:lnTo>
                    <a:pt x="1310" y="1153"/>
                  </a:lnTo>
                  <a:lnTo>
                    <a:pt x="1289" y="1174"/>
                  </a:lnTo>
                  <a:lnTo>
                    <a:pt x="1267" y="1191"/>
                  </a:lnTo>
                  <a:lnTo>
                    <a:pt x="1242" y="1205"/>
                  </a:lnTo>
                  <a:lnTo>
                    <a:pt x="1215" y="1214"/>
                  </a:lnTo>
                  <a:lnTo>
                    <a:pt x="1187" y="1219"/>
                  </a:lnTo>
                  <a:lnTo>
                    <a:pt x="1158" y="1220"/>
                  </a:lnTo>
                  <a:lnTo>
                    <a:pt x="1129" y="1217"/>
                  </a:lnTo>
                  <a:lnTo>
                    <a:pt x="1102" y="1208"/>
                  </a:lnTo>
                  <a:lnTo>
                    <a:pt x="1074" y="1196"/>
                  </a:lnTo>
                  <a:lnTo>
                    <a:pt x="1044" y="1177"/>
                  </a:lnTo>
                  <a:lnTo>
                    <a:pt x="1002" y="1211"/>
                  </a:lnTo>
                  <a:lnTo>
                    <a:pt x="957" y="1239"/>
                  </a:lnTo>
                  <a:lnTo>
                    <a:pt x="911" y="1263"/>
                  </a:lnTo>
                  <a:lnTo>
                    <a:pt x="861" y="1283"/>
                  </a:lnTo>
                  <a:lnTo>
                    <a:pt x="861" y="1319"/>
                  </a:lnTo>
                  <a:lnTo>
                    <a:pt x="858" y="1352"/>
                  </a:lnTo>
                  <a:lnTo>
                    <a:pt x="849" y="1384"/>
                  </a:lnTo>
                  <a:lnTo>
                    <a:pt x="836" y="1412"/>
                  </a:lnTo>
                  <a:lnTo>
                    <a:pt x="817" y="1438"/>
                  </a:lnTo>
                  <a:lnTo>
                    <a:pt x="795" y="1460"/>
                  </a:lnTo>
                  <a:lnTo>
                    <a:pt x="769" y="1479"/>
                  </a:lnTo>
                  <a:lnTo>
                    <a:pt x="741" y="1492"/>
                  </a:lnTo>
                  <a:lnTo>
                    <a:pt x="709" y="1501"/>
                  </a:lnTo>
                  <a:lnTo>
                    <a:pt x="676" y="1504"/>
                  </a:lnTo>
                  <a:lnTo>
                    <a:pt x="643" y="1501"/>
                  </a:lnTo>
                  <a:lnTo>
                    <a:pt x="612" y="1492"/>
                  </a:lnTo>
                  <a:lnTo>
                    <a:pt x="583" y="1479"/>
                  </a:lnTo>
                  <a:lnTo>
                    <a:pt x="556" y="1460"/>
                  </a:lnTo>
                  <a:lnTo>
                    <a:pt x="534" y="1438"/>
                  </a:lnTo>
                  <a:lnTo>
                    <a:pt x="517" y="1412"/>
                  </a:lnTo>
                  <a:lnTo>
                    <a:pt x="502" y="1384"/>
                  </a:lnTo>
                  <a:lnTo>
                    <a:pt x="494" y="1352"/>
                  </a:lnTo>
                  <a:lnTo>
                    <a:pt x="491" y="1319"/>
                  </a:lnTo>
                  <a:lnTo>
                    <a:pt x="491" y="1283"/>
                  </a:lnTo>
                  <a:lnTo>
                    <a:pt x="442" y="1263"/>
                  </a:lnTo>
                  <a:lnTo>
                    <a:pt x="394" y="1239"/>
                  </a:lnTo>
                  <a:lnTo>
                    <a:pt x="350" y="1211"/>
                  </a:lnTo>
                  <a:lnTo>
                    <a:pt x="308" y="1177"/>
                  </a:lnTo>
                  <a:lnTo>
                    <a:pt x="277" y="1196"/>
                  </a:lnTo>
                  <a:lnTo>
                    <a:pt x="251" y="1208"/>
                  </a:lnTo>
                  <a:lnTo>
                    <a:pt x="222" y="1217"/>
                  </a:lnTo>
                  <a:lnTo>
                    <a:pt x="193" y="1220"/>
                  </a:lnTo>
                  <a:lnTo>
                    <a:pt x="165" y="1219"/>
                  </a:lnTo>
                  <a:lnTo>
                    <a:pt x="137" y="1214"/>
                  </a:lnTo>
                  <a:lnTo>
                    <a:pt x="111" y="1205"/>
                  </a:lnTo>
                  <a:lnTo>
                    <a:pt x="85" y="1191"/>
                  </a:lnTo>
                  <a:lnTo>
                    <a:pt x="62" y="1174"/>
                  </a:lnTo>
                  <a:lnTo>
                    <a:pt x="42" y="1153"/>
                  </a:lnTo>
                  <a:lnTo>
                    <a:pt x="24" y="1128"/>
                  </a:lnTo>
                  <a:lnTo>
                    <a:pt x="11" y="1101"/>
                  </a:lnTo>
                  <a:lnTo>
                    <a:pt x="4" y="1073"/>
                  </a:lnTo>
                  <a:lnTo>
                    <a:pt x="0" y="1044"/>
                  </a:lnTo>
                  <a:lnTo>
                    <a:pt x="1" y="1015"/>
                  </a:lnTo>
                  <a:lnTo>
                    <a:pt x="6" y="988"/>
                  </a:lnTo>
                  <a:lnTo>
                    <a:pt x="16" y="961"/>
                  </a:lnTo>
                  <a:lnTo>
                    <a:pt x="29" y="936"/>
                  </a:lnTo>
                  <a:lnTo>
                    <a:pt x="47" y="913"/>
                  </a:lnTo>
                  <a:lnTo>
                    <a:pt x="68" y="893"/>
                  </a:lnTo>
                  <a:lnTo>
                    <a:pt x="93" y="875"/>
                  </a:lnTo>
                  <a:lnTo>
                    <a:pt x="123" y="857"/>
                  </a:lnTo>
                  <a:lnTo>
                    <a:pt x="115" y="804"/>
                  </a:lnTo>
                  <a:lnTo>
                    <a:pt x="113" y="751"/>
                  </a:lnTo>
                  <a:lnTo>
                    <a:pt x="115" y="700"/>
                  </a:lnTo>
                  <a:lnTo>
                    <a:pt x="123" y="647"/>
                  </a:lnTo>
                  <a:lnTo>
                    <a:pt x="93" y="629"/>
                  </a:lnTo>
                  <a:lnTo>
                    <a:pt x="68" y="611"/>
                  </a:lnTo>
                  <a:lnTo>
                    <a:pt x="47" y="591"/>
                  </a:lnTo>
                  <a:lnTo>
                    <a:pt x="29" y="568"/>
                  </a:lnTo>
                  <a:lnTo>
                    <a:pt x="16" y="543"/>
                  </a:lnTo>
                  <a:lnTo>
                    <a:pt x="6" y="516"/>
                  </a:lnTo>
                  <a:lnTo>
                    <a:pt x="1" y="489"/>
                  </a:lnTo>
                  <a:lnTo>
                    <a:pt x="0" y="460"/>
                  </a:lnTo>
                  <a:lnTo>
                    <a:pt x="4" y="431"/>
                  </a:lnTo>
                  <a:lnTo>
                    <a:pt x="11" y="403"/>
                  </a:lnTo>
                  <a:lnTo>
                    <a:pt x="24" y="376"/>
                  </a:lnTo>
                  <a:lnTo>
                    <a:pt x="41" y="352"/>
                  </a:lnTo>
                  <a:lnTo>
                    <a:pt x="61" y="331"/>
                  </a:lnTo>
                  <a:lnTo>
                    <a:pt x="84" y="313"/>
                  </a:lnTo>
                  <a:lnTo>
                    <a:pt x="109" y="299"/>
                  </a:lnTo>
                  <a:lnTo>
                    <a:pt x="137" y="290"/>
                  </a:lnTo>
                  <a:lnTo>
                    <a:pt x="166" y="285"/>
                  </a:lnTo>
                  <a:lnTo>
                    <a:pt x="194" y="283"/>
                  </a:lnTo>
                  <a:lnTo>
                    <a:pt x="223" y="287"/>
                  </a:lnTo>
                  <a:lnTo>
                    <a:pt x="251" y="296"/>
                  </a:lnTo>
                  <a:lnTo>
                    <a:pt x="277" y="308"/>
                  </a:lnTo>
                  <a:lnTo>
                    <a:pt x="308" y="325"/>
                  </a:lnTo>
                  <a:lnTo>
                    <a:pt x="350" y="293"/>
                  </a:lnTo>
                  <a:lnTo>
                    <a:pt x="394" y="265"/>
                  </a:lnTo>
                  <a:lnTo>
                    <a:pt x="442" y="240"/>
                  </a:lnTo>
                  <a:lnTo>
                    <a:pt x="491" y="221"/>
                  </a:lnTo>
                  <a:lnTo>
                    <a:pt x="491" y="185"/>
                  </a:lnTo>
                  <a:lnTo>
                    <a:pt x="494" y="152"/>
                  </a:lnTo>
                  <a:lnTo>
                    <a:pt x="502" y="120"/>
                  </a:lnTo>
                  <a:lnTo>
                    <a:pt x="517" y="91"/>
                  </a:lnTo>
                  <a:lnTo>
                    <a:pt x="534" y="66"/>
                  </a:lnTo>
                  <a:lnTo>
                    <a:pt x="556" y="44"/>
                  </a:lnTo>
                  <a:lnTo>
                    <a:pt x="583" y="25"/>
                  </a:lnTo>
                  <a:lnTo>
                    <a:pt x="612" y="12"/>
                  </a:lnTo>
                  <a:lnTo>
                    <a:pt x="643" y="3"/>
                  </a:lnTo>
                  <a:lnTo>
                    <a:pt x="6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2058" y="2306"/>
              <a:ext cx="83" cy="82"/>
            </a:xfrm>
            <a:custGeom>
              <a:avLst/>
              <a:gdLst>
                <a:gd name="T0" fmla="*/ 219 w 497"/>
                <a:gd name="T1" fmla="*/ 122 h 496"/>
                <a:gd name="T2" fmla="*/ 168 w 497"/>
                <a:gd name="T3" fmla="*/ 147 h 496"/>
                <a:gd name="T4" fmla="*/ 132 w 497"/>
                <a:gd name="T5" fmla="*/ 191 h 496"/>
                <a:gd name="T6" fmla="*/ 120 w 497"/>
                <a:gd name="T7" fmla="*/ 247 h 496"/>
                <a:gd name="T8" fmla="*/ 132 w 497"/>
                <a:gd name="T9" fmla="*/ 305 h 496"/>
                <a:gd name="T10" fmla="*/ 168 w 497"/>
                <a:gd name="T11" fmla="*/ 349 h 496"/>
                <a:gd name="T12" fmla="*/ 219 w 497"/>
                <a:gd name="T13" fmla="*/ 374 h 496"/>
                <a:gd name="T14" fmla="*/ 278 w 497"/>
                <a:gd name="T15" fmla="*/ 374 h 496"/>
                <a:gd name="T16" fmla="*/ 330 w 497"/>
                <a:gd name="T17" fmla="*/ 349 h 496"/>
                <a:gd name="T18" fmla="*/ 366 w 497"/>
                <a:gd name="T19" fmla="*/ 305 h 496"/>
                <a:gd name="T20" fmla="*/ 379 w 497"/>
                <a:gd name="T21" fmla="*/ 247 h 496"/>
                <a:gd name="T22" fmla="*/ 366 w 497"/>
                <a:gd name="T23" fmla="*/ 191 h 496"/>
                <a:gd name="T24" fmla="*/ 330 w 497"/>
                <a:gd name="T25" fmla="*/ 147 h 496"/>
                <a:gd name="T26" fmla="*/ 278 w 497"/>
                <a:gd name="T27" fmla="*/ 122 h 496"/>
                <a:gd name="T28" fmla="*/ 249 w 497"/>
                <a:gd name="T29" fmla="*/ 0 h 496"/>
                <a:gd name="T30" fmla="*/ 327 w 497"/>
                <a:gd name="T31" fmla="*/ 12 h 496"/>
                <a:gd name="T32" fmla="*/ 395 w 497"/>
                <a:gd name="T33" fmla="*/ 48 h 496"/>
                <a:gd name="T34" fmla="*/ 450 w 497"/>
                <a:gd name="T35" fmla="*/ 102 h 496"/>
                <a:gd name="T36" fmla="*/ 485 w 497"/>
                <a:gd name="T37" fmla="*/ 169 h 496"/>
                <a:gd name="T38" fmla="*/ 497 w 497"/>
                <a:gd name="T39" fmla="*/ 247 h 496"/>
                <a:gd name="T40" fmla="*/ 485 w 497"/>
                <a:gd name="T41" fmla="*/ 326 h 496"/>
                <a:gd name="T42" fmla="*/ 450 w 497"/>
                <a:gd name="T43" fmla="*/ 394 h 496"/>
                <a:gd name="T44" fmla="*/ 395 w 497"/>
                <a:gd name="T45" fmla="*/ 448 h 496"/>
                <a:gd name="T46" fmla="*/ 327 w 497"/>
                <a:gd name="T47" fmla="*/ 484 h 496"/>
                <a:gd name="T48" fmla="*/ 249 w 497"/>
                <a:gd name="T49" fmla="*/ 496 h 496"/>
                <a:gd name="T50" fmla="*/ 170 w 497"/>
                <a:gd name="T51" fmla="*/ 484 h 496"/>
                <a:gd name="T52" fmla="*/ 103 w 497"/>
                <a:gd name="T53" fmla="*/ 448 h 496"/>
                <a:gd name="T54" fmla="*/ 49 w 497"/>
                <a:gd name="T55" fmla="*/ 394 h 496"/>
                <a:gd name="T56" fmla="*/ 14 w 497"/>
                <a:gd name="T57" fmla="*/ 326 h 496"/>
                <a:gd name="T58" fmla="*/ 0 w 497"/>
                <a:gd name="T59" fmla="*/ 247 h 496"/>
                <a:gd name="T60" fmla="*/ 14 w 497"/>
                <a:gd name="T61" fmla="*/ 169 h 496"/>
                <a:gd name="T62" fmla="*/ 49 w 497"/>
                <a:gd name="T63" fmla="*/ 102 h 496"/>
                <a:gd name="T64" fmla="*/ 103 w 497"/>
                <a:gd name="T65" fmla="*/ 48 h 496"/>
                <a:gd name="T66" fmla="*/ 170 w 497"/>
                <a:gd name="T67" fmla="*/ 12 h 496"/>
                <a:gd name="T68" fmla="*/ 249 w 497"/>
                <a:gd name="T6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7" h="496">
                  <a:moveTo>
                    <a:pt x="249" y="118"/>
                  </a:moveTo>
                  <a:lnTo>
                    <a:pt x="219" y="122"/>
                  </a:lnTo>
                  <a:lnTo>
                    <a:pt x="192" y="132"/>
                  </a:lnTo>
                  <a:lnTo>
                    <a:pt x="168" y="147"/>
                  </a:lnTo>
                  <a:lnTo>
                    <a:pt x="147" y="167"/>
                  </a:lnTo>
                  <a:lnTo>
                    <a:pt x="132" y="191"/>
                  </a:lnTo>
                  <a:lnTo>
                    <a:pt x="123" y="219"/>
                  </a:lnTo>
                  <a:lnTo>
                    <a:pt x="120" y="247"/>
                  </a:lnTo>
                  <a:lnTo>
                    <a:pt x="123" y="277"/>
                  </a:lnTo>
                  <a:lnTo>
                    <a:pt x="132" y="305"/>
                  </a:lnTo>
                  <a:lnTo>
                    <a:pt x="147" y="329"/>
                  </a:lnTo>
                  <a:lnTo>
                    <a:pt x="168" y="349"/>
                  </a:lnTo>
                  <a:lnTo>
                    <a:pt x="192" y="364"/>
                  </a:lnTo>
                  <a:lnTo>
                    <a:pt x="219" y="374"/>
                  </a:lnTo>
                  <a:lnTo>
                    <a:pt x="249" y="378"/>
                  </a:lnTo>
                  <a:lnTo>
                    <a:pt x="278" y="374"/>
                  </a:lnTo>
                  <a:lnTo>
                    <a:pt x="306" y="364"/>
                  </a:lnTo>
                  <a:lnTo>
                    <a:pt x="330" y="349"/>
                  </a:lnTo>
                  <a:lnTo>
                    <a:pt x="350" y="329"/>
                  </a:lnTo>
                  <a:lnTo>
                    <a:pt x="366" y="305"/>
                  </a:lnTo>
                  <a:lnTo>
                    <a:pt x="376" y="277"/>
                  </a:lnTo>
                  <a:lnTo>
                    <a:pt x="379" y="247"/>
                  </a:lnTo>
                  <a:lnTo>
                    <a:pt x="376" y="219"/>
                  </a:lnTo>
                  <a:lnTo>
                    <a:pt x="366" y="191"/>
                  </a:lnTo>
                  <a:lnTo>
                    <a:pt x="350" y="167"/>
                  </a:lnTo>
                  <a:lnTo>
                    <a:pt x="330" y="147"/>
                  </a:lnTo>
                  <a:lnTo>
                    <a:pt x="306" y="132"/>
                  </a:lnTo>
                  <a:lnTo>
                    <a:pt x="278" y="122"/>
                  </a:lnTo>
                  <a:lnTo>
                    <a:pt x="249" y="118"/>
                  </a:lnTo>
                  <a:close/>
                  <a:moveTo>
                    <a:pt x="249" y="0"/>
                  </a:moveTo>
                  <a:lnTo>
                    <a:pt x="289" y="4"/>
                  </a:lnTo>
                  <a:lnTo>
                    <a:pt x="327" y="12"/>
                  </a:lnTo>
                  <a:lnTo>
                    <a:pt x="362" y="28"/>
                  </a:lnTo>
                  <a:lnTo>
                    <a:pt x="395" y="48"/>
                  </a:lnTo>
                  <a:lnTo>
                    <a:pt x="424" y="73"/>
                  </a:lnTo>
                  <a:lnTo>
                    <a:pt x="450" y="102"/>
                  </a:lnTo>
                  <a:lnTo>
                    <a:pt x="469" y="134"/>
                  </a:lnTo>
                  <a:lnTo>
                    <a:pt x="485" y="169"/>
                  </a:lnTo>
                  <a:lnTo>
                    <a:pt x="494" y="208"/>
                  </a:lnTo>
                  <a:lnTo>
                    <a:pt x="497" y="247"/>
                  </a:lnTo>
                  <a:lnTo>
                    <a:pt x="494" y="288"/>
                  </a:lnTo>
                  <a:lnTo>
                    <a:pt x="485" y="326"/>
                  </a:lnTo>
                  <a:lnTo>
                    <a:pt x="469" y="362"/>
                  </a:lnTo>
                  <a:lnTo>
                    <a:pt x="450" y="394"/>
                  </a:lnTo>
                  <a:lnTo>
                    <a:pt x="424" y="423"/>
                  </a:lnTo>
                  <a:lnTo>
                    <a:pt x="395" y="448"/>
                  </a:lnTo>
                  <a:lnTo>
                    <a:pt x="362" y="468"/>
                  </a:lnTo>
                  <a:lnTo>
                    <a:pt x="327" y="484"/>
                  </a:lnTo>
                  <a:lnTo>
                    <a:pt x="289" y="492"/>
                  </a:lnTo>
                  <a:lnTo>
                    <a:pt x="249" y="496"/>
                  </a:lnTo>
                  <a:lnTo>
                    <a:pt x="209" y="492"/>
                  </a:lnTo>
                  <a:lnTo>
                    <a:pt x="170" y="484"/>
                  </a:lnTo>
                  <a:lnTo>
                    <a:pt x="135" y="468"/>
                  </a:lnTo>
                  <a:lnTo>
                    <a:pt x="103" y="448"/>
                  </a:lnTo>
                  <a:lnTo>
                    <a:pt x="73" y="423"/>
                  </a:lnTo>
                  <a:lnTo>
                    <a:pt x="49" y="394"/>
                  </a:lnTo>
                  <a:lnTo>
                    <a:pt x="29" y="362"/>
                  </a:lnTo>
                  <a:lnTo>
                    <a:pt x="14" y="326"/>
                  </a:lnTo>
                  <a:lnTo>
                    <a:pt x="4" y="288"/>
                  </a:lnTo>
                  <a:lnTo>
                    <a:pt x="0" y="247"/>
                  </a:lnTo>
                  <a:lnTo>
                    <a:pt x="4" y="208"/>
                  </a:lnTo>
                  <a:lnTo>
                    <a:pt x="14" y="169"/>
                  </a:lnTo>
                  <a:lnTo>
                    <a:pt x="29" y="134"/>
                  </a:lnTo>
                  <a:lnTo>
                    <a:pt x="49" y="102"/>
                  </a:lnTo>
                  <a:lnTo>
                    <a:pt x="73" y="73"/>
                  </a:lnTo>
                  <a:lnTo>
                    <a:pt x="103" y="48"/>
                  </a:lnTo>
                  <a:lnTo>
                    <a:pt x="135" y="28"/>
                  </a:lnTo>
                  <a:lnTo>
                    <a:pt x="170" y="12"/>
                  </a:lnTo>
                  <a:lnTo>
                    <a:pt x="209" y="4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733" y="2127"/>
              <a:ext cx="167" cy="167"/>
            </a:xfrm>
            <a:custGeom>
              <a:avLst/>
              <a:gdLst>
                <a:gd name="T0" fmla="*/ 448 w 1000"/>
                <a:gd name="T1" fmla="*/ 122 h 999"/>
                <a:gd name="T2" fmla="*/ 351 w 1000"/>
                <a:gd name="T3" fmla="*/ 149 h 999"/>
                <a:gd name="T4" fmla="*/ 267 w 1000"/>
                <a:gd name="T5" fmla="*/ 198 h 999"/>
                <a:gd name="T6" fmla="*/ 198 w 1000"/>
                <a:gd name="T7" fmla="*/ 267 h 999"/>
                <a:gd name="T8" fmla="*/ 148 w 1000"/>
                <a:gd name="T9" fmla="*/ 352 h 999"/>
                <a:gd name="T10" fmla="*/ 121 w 1000"/>
                <a:gd name="T11" fmla="*/ 449 h 999"/>
                <a:gd name="T12" fmla="*/ 121 w 1000"/>
                <a:gd name="T13" fmla="*/ 551 h 999"/>
                <a:gd name="T14" fmla="*/ 148 w 1000"/>
                <a:gd name="T15" fmla="*/ 649 h 999"/>
                <a:gd name="T16" fmla="*/ 198 w 1000"/>
                <a:gd name="T17" fmla="*/ 733 h 999"/>
                <a:gd name="T18" fmla="*/ 267 w 1000"/>
                <a:gd name="T19" fmla="*/ 802 h 999"/>
                <a:gd name="T20" fmla="*/ 351 w 1000"/>
                <a:gd name="T21" fmla="*/ 852 h 999"/>
                <a:gd name="T22" fmla="*/ 448 w 1000"/>
                <a:gd name="T23" fmla="*/ 878 h 999"/>
                <a:gd name="T24" fmla="*/ 552 w 1000"/>
                <a:gd name="T25" fmla="*/ 878 h 999"/>
                <a:gd name="T26" fmla="*/ 649 w 1000"/>
                <a:gd name="T27" fmla="*/ 852 h 999"/>
                <a:gd name="T28" fmla="*/ 733 w 1000"/>
                <a:gd name="T29" fmla="*/ 802 h 999"/>
                <a:gd name="T30" fmla="*/ 802 w 1000"/>
                <a:gd name="T31" fmla="*/ 733 h 999"/>
                <a:gd name="T32" fmla="*/ 852 w 1000"/>
                <a:gd name="T33" fmla="*/ 649 h 999"/>
                <a:gd name="T34" fmla="*/ 878 w 1000"/>
                <a:gd name="T35" fmla="*/ 551 h 999"/>
                <a:gd name="T36" fmla="*/ 878 w 1000"/>
                <a:gd name="T37" fmla="*/ 449 h 999"/>
                <a:gd name="T38" fmla="*/ 852 w 1000"/>
                <a:gd name="T39" fmla="*/ 352 h 999"/>
                <a:gd name="T40" fmla="*/ 802 w 1000"/>
                <a:gd name="T41" fmla="*/ 267 h 999"/>
                <a:gd name="T42" fmla="*/ 733 w 1000"/>
                <a:gd name="T43" fmla="*/ 198 h 999"/>
                <a:gd name="T44" fmla="*/ 649 w 1000"/>
                <a:gd name="T45" fmla="*/ 149 h 999"/>
                <a:gd name="T46" fmla="*/ 552 w 1000"/>
                <a:gd name="T47" fmla="*/ 122 h 999"/>
                <a:gd name="T48" fmla="*/ 500 w 1000"/>
                <a:gd name="T49" fmla="*/ 0 h 999"/>
                <a:gd name="T50" fmla="*/ 615 w 1000"/>
                <a:gd name="T51" fmla="*/ 13 h 999"/>
                <a:gd name="T52" fmla="*/ 720 w 1000"/>
                <a:gd name="T53" fmla="*/ 50 h 999"/>
                <a:gd name="T54" fmla="*/ 812 w 1000"/>
                <a:gd name="T55" fmla="*/ 110 h 999"/>
                <a:gd name="T56" fmla="*/ 890 w 1000"/>
                <a:gd name="T57" fmla="*/ 187 h 999"/>
                <a:gd name="T58" fmla="*/ 949 w 1000"/>
                <a:gd name="T59" fmla="*/ 280 h 999"/>
                <a:gd name="T60" fmla="*/ 987 w 1000"/>
                <a:gd name="T61" fmla="*/ 386 h 999"/>
                <a:gd name="T62" fmla="*/ 1000 w 1000"/>
                <a:gd name="T63" fmla="*/ 500 h 999"/>
                <a:gd name="T64" fmla="*/ 987 w 1000"/>
                <a:gd name="T65" fmla="*/ 614 h 999"/>
                <a:gd name="T66" fmla="*/ 949 w 1000"/>
                <a:gd name="T67" fmla="*/ 719 h 999"/>
                <a:gd name="T68" fmla="*/ 890 w 1000"/>
                <a:gd name="T69" fmla="*/ 813 h 999"/>
                <a:gd name="T70" fmla="*/ 812 w 1000"/>
                <a:gd name="T71" fmla="*/ 890 h 999"/>
                <a:gd name="T72" fmla="*/ 720 w 1000"/>
                <a:gd name="T73" fmla="*/ 949 h 999"/>
                <a:gd name="T74" fmla="*/ 615 w 1000"/>
                <a:gd name="T75" fmla="*/ 986 h 999"/>
                <a:gd name="T76" fmla="*/ 500 w 1000"/>
                <a:gd name="T77" fmla="*/ 999 h 999"/>
                <a:gd name="T78" fmla="*/ 385 w 1000"/>
                <a:gd name="T79" fmla="*/ 986 h 999"/>
                <a:gd name="T80" fmla="*/ 280 w 1000"/>
                <a:gd name="T81" fmla="*/ 949 h 999"/>
                <a:gd name="T82" fmla="*/ 188 w 1000"/>
                <a:gd name="T83" fmla="*/ 890 h 999"/>
                <a:gd name="T84" fmla="*/ 110 w 1000"/>
                <a:gd name="T85" fmla="*/ 813 h 999"/>
                <a:gd name="T86" fmla="*/ 51 w 1000"/>
                <a:gd name="T87" fmla="*/ 719 h 999"/>
                <a:gd name="T88" fmla="*/ 13 w 1000"/>
                <a:gd name="T89" fmla="*/ 614 h 999"/>
                <a:gd name="T90" fmla="*/ 0 w 1000"/>
                <a:gd name="T91" fmla="*/ 500 h 999"/>
                <a:gd name="T92" fmla="*/ 13 w 1000"/>
                <a:gd name="T93" fmla="*/ 386 h 999"/>
                <a:gd name="T94" fmla="*/ 51 w 1000"/>
                <a:gd name="T95" fmla="*/ 280 h 999"/>
                <a:gd name="T96" fmla="*/ 110 w 1000"/>
                <a:gd name="T97" fmla="*/ 187 h 999"/>
                <a:gd name="T98" fmla="*/ 188 w 1000"/>
                <a:gd name="T99" fmla="*/ 110 h 999"/>
                <a:gd name="T100" fmla="*/ 280 w 1000"/>
                <a:gd name="T101" fmla="*/ 50 h 999"/>
                <a:gd name="T102" fmla="*/ 385 w 1000"/>
                <a:gd name="T103" fmla="*/ 13 h 999"/>
                <a:gd name="T104" fmla="*/ 500 w 1000"/>
                <a:gd name="T105" fmla="*/ 0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00" h="999">
                  <a:moveTo>
                    <a:pt x="500" y="118"/>
                  </a:moveTo>
                  <a:lnTo>
                    <a:pt x="448" y="122"/>
                  </a:lnTo>
                  <a:lnTo>
                    <a:pt x="398" y="132"/>
                  </a:lnTo>
                  <a:lnTo>
                    <a:pt x="351" y="149"/>
                  </a:lnTo>
                  <a:lnTo>
                    <a:pt x="308" y="171"/>
                  </a:lnTo>
                  <a:lnTo>
                    <a:pt x="267" y="198"/>
                  </a:lnTo>
                  <a:lnTo>
                    <a:pt x="230" y="230"/>
                  </a:lnTo>
                  <a:lnTo>
                    <a:pt x="198" y="267"/>
                  </a:lnTo>
                  <a:lnTo>
                    <a:pt x="170" y="308"/>
                  </a:lnTo>
                  <a:lnTo>
                    <a:pt x="148" y="352"/>
                  </a:lnTo>
                  <a:lnTo>
                    <a:pt x="131" y="399"/>
                  </a:lnTo>
                  <a:lnTo>
                    <a:pt x="121" y="449"/>
                  </a:lnTo>
                  <a:lnTo>
                    <a:pt x="118" y="500"/>
                  </a:lnTo>
                  <a:lnTo>
                    <a:pt x="121" y="551"/>
                  </a:lnTo>
                  <a:lnTo>
                    <a:pt x="131" y="601"/>
                  </a:lnTo>
                  <a:lnTo>
                    <a:pt x="148" y="649"/>
                  </a:lnTo>
                  <a:lnTo>
                    <a:pt x="170" y="693"/>
                  </a:lnTo>
                  <a:lnTo>
                    <a:pt x="198" y="733"/>
                  </a:lnTo>
                  <a:lnTo>
                    <a:pt x="230" y="770"/>
                  </a:lnTo>
                  <a:lnTo>
                    <a:pt x="267" y="802"/>
                  </a:lnTo>
                  <a:lnTo>
                    <a:pt x="308" y="830"/>
                  </a:lnTo>
                  <a:lnTo>
                    <a:pt x="351" y="852"/>
                  </a:lnTo>
                  <a:lnTo>
                    <a:pt x="398" y="868"/>
                  </a:lnTo>
                  <a:lnTo>
                    <a:pt x="448" y="878"/>
                  </a:lnTo>
                  <a:lnTo>
                    <a:pt x="500" y="881"/>
                  </a:lnTo>
                  <a:lnTo>
                    <a:pt x="552" y="878"/>
                  </a:lnTo>
                  <a:lnTo>
                    <a:pt x="601" y="868"/>
                  </a:lnTo>
                  <a:lnTo>
                    <a:pt x="649" y="852"/>
                  </a:lnTo>
                  <a:lnTo>
                    <a:pt x="693" y="830"/>
                  </a:lnTo>
                  <a:lnTo>
                    <a:pt x="733" y="802"/>
                  </a:lnTo>
                  <a:lnTo>
                    <a:pt x="770" y="770"/>
                  </a:lnTo>
                  <a:lnTo>
                    <a:pt x="802" y="733"/>
                  </a:lnTo>
                  <a:lnTo>
                    <a:pt x="830" y="693"/>
                  </a:lnTo>
                  <a:lnTo>
                    <a:pt x="852" y="649"/>
                  </a:lnTo>
                  <a:lnTo>
                    <a:pt x="869" y="601"/>
                  </a:lnTo>
                  <a:lnTo>
                    <a:pt x="878" y="551"/>
                  </a:lnTo>
                  <a:lnTo>
                    <a:pt x="882" y="500"/>
                  </a:lnTo>
                  <a:lnTo>
                    <a:pt x="878" y="449"/>
                  </a:lnTo>
                  <a:lnTo>
                    <a:pt x="869" y="399"/>
                  </a:lnTo>
                  <a:lnTo>
                    <a:pt x="852" y="352"/>
                  </a:lnTo>
                  <a:lnTo>
                    <a:pt x="830" y="308"/>
                  </a:lnTo>
                  <a:lnTo>
                    <a:pt x="802" y="267"/>
                  </a:lnTo>
                  <a:lnTo>
                    <a:pt x="770" y="230"/>
                  </a:lnTo>
                  <a:lnTo>
                    <a:pt x="733" y="198"/>
                  </a:lnTo>
                  <a:lnTo>
                    <a:pt x="693" y="171"/>
                  </a:lnTo>
                  <a:lnTo>
                    <a:pt x="649" y="149"/>
                  </a:lnTo>
                  <a:lnTo>
                    <a:pt x="601" y="132"/>
                  </a:lnTo>
                  <a:lnTo>
                    <a:pt x="552" y="122"/>
                  </a:lnTo>
                  <a:lnTo>
                    <a:pt x="500" y="118"/>
                  </a:lnTo>
                  <a:close/>
                  <a:moveTo>
                    <a:pt x="500" y="0"/>
                  </a:moveTo>
                  <a:lnTo>
                    <a:pt x="558" y="3"/>
                  </a:lnTo>
                  <a:lnTo>
                    <a:pt x="615" y="13"/>
                  </a:lnTo>
                  <a:lnTo>
                    <a:pt x="669" y="29"/>
                  </a:lnTo>
                  <a:lnTo>
                    <a:pt x="720" y="50"/>
                  </a:lnTo>
                  <a:lnTo>
                    <a:pt x="768" y="78"/>
                  </a:lnTo>
                  <a:lnTo>
                    <a:pt x="812" y="110"/>
                  </a:lnTo>
                  <a:lnTo>
                    <a:pt x="853" y="146"/>
                  </a:lnTo>
                  <a:lnTo>
                    <a:pt x="890" y="187"/>
                  </a:lnTo>
                  <a:lnTo>
                    <a:pt x="922" y="232"/>
                  </a:lnTo>
                  <a:lnTo>
                    <a:pt x="949" y="280"/>
                  </a:lnTo>
                  <a:lnTo>
                    <a:pt x="971" y="332"/>
                  </a:lnTo>
                  <a:lnTo>
                    <a:pt x="987" y="386"/>
                  </a:lnTo>
                  <a:lnTo>
                    <a:pt x="997" y="442"/>
                  </a:lnTo>
                  <a:lnTo>
                    <a:pt x="1000" y="500"/>
                  </a:lnTo>
                  <a:lnTo>
                    <a:pt x="997" y="558"/>
                  </a:lnTo>
                  <a:lnTo>
                    <a:pt x="987" y="614"/>
                  </a:lnTo>
                  <a:lnTo>
                    <a:pt x="971" y="668"/>
                  </a:lnTo>
                  <a:lnTo>
                    <a:pt x="949" y="719"/>
                  </a:lnTo>
                  <a:lnTo>
                    <a:pt x="922" y="768"/>
                  </a:lnTo>
                  <a:lnTo>
                    <a:pt x="890" y="813"/>
                  </a:lnTo>
                  <a:lnTo>
                    <a:pt x="853" y="854"/>
                  </a:lnTo>
                  <a:lnTo>
                    <a:pt x="812" y="890"/>
                  </a:lnTo>
                  <a:lnTo>
                    <a:pt x="768" y="922"/>
                  </a:lnTo>
                  <a:lnTo>
                    <a:pt x="720" y="949"/>
                  </a:lnTo>
                  <a:lnTo>
                    <a:pt x="669" y="971"/>
                  </a:lnTo>
                  <a:lnTo>
                    <a:pt x="615" y="986"/>
                  </a:lnTo>
                  <a:lnTo>
                    <a:pt x="558" y="996"/>
                  </a:lnTo>
                  <a:lnTo>
                    <a:pt x="500" y="999"/>
                  </a:lnTo>
                  <a:lnTo>
                    <a:pt x="441" y="996"/>
                  </a:lnTo>
                  <a:lnTo>
                    <a:pt x="385" y="986"/>
                  </a:lnTo>
                  <a:lnTo>
                    <a:pt x="331" y="971"/>
                  </a:lnTo>
                  <a:lnTo>
                    <a:pt x="280" y="949"/>
                  </a:lnTo>
                  <a:lnTo>
                    <a:pt x="232" y="922"/>
                  </a:lnTo>
                  <a:lnTo>
                    <a:pt x="188" y="890"/>
                  </a:lnTo>
                  <a:lnTo>
                    <a:pt x="147" y="854"/>
                  </a:lnTo>
                  <a:lnTo>
                    <a:pt x="110" y="813"/>
                  </a:lnTo>
                  <a:lnTo>
                    <a:pt x="78" y="768"/>
                  </a:lnTo>
                  <a:lnTo>
                    <a:pt x="51" y="719"/>
                  </a:lnTo>
                  <a:lnTo>
                    <a:pt x="29" y="668"/>
                  </a:lnTo>
                  <a:lnTo>
                    <a:pt x="13" y="614"/>
                  </a:lnTo>
                  <a:lnTo>
                    <a:pt x="3" y="558"/>
                  </a:lnTo>
                  <a:lnTo>
                    <a:pt x="0" y="500"/>
                  </a:lnTo>
                  <a:lnTo>
                    <a:pt x="3" y="442"/>
                  </a:lnTo>
                  <a:lnTo>
                    <a:pt x="13" y="386"/>
                  </a:lnTo>
                  <a:lnTo>
                    <a:pt x="29" y="332"/>
                  </a:lnTo>
                  <a:lnTo>
                    <a:pt x="51" y="280"/>
                  </a:lnTo>
                  <a:lnTo>
                    <a:pt x="78" y="232"/>
                  </a:lnTo>
                  <a:lnTo>
                    <a:pt x="110" y="187"/>
                  </a:lnTo>
                  <a:lnTo>
                    <a:pt x="147" y="146"/>
                  </a:lnTo>
                  <a:lnTo>
                    <a:pt x="188" y="110"/>
                  </a:lnTo>
                  <a:lnTo>
                    <a:pt x="232" y="78"/>
                  </a:lnTo>
                  <a:lnTo>
                    <a:pt x="280" y="50"/>
                  </a:lnTo>
                  <a:lnTo>
                    <a:pt x="331" y="29"/>
                  </a:lnTo>
                  <a:lnTo>
                    <a:pt x="385" y="13"/>
                  </a:lnTo>
                  <a:lnTo>
                    <a:pt x="441" y="3"/>
                  </a:lnTo>
                  <a:lnTo>
                    <a:pt x="5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15380" y="2468850"/>
            <a:ext cx="4163319" cy="1828709"/>
            <a:chOff x="6815380" y="2468850"/>
            <a:chExt cx="4163319" cy="1828709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6815380" y="3299847"/>
              <a:ext cx="16273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6815380" y="3299847"/>
              <a:ext cx="2582561" cy="997712"/>
            </a:xfrm>
            <a:prstGeom prst="rect">
              <a:avLst/>
            </a:prstGeom>
            <a:ln>
              <a:noFill/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Relacionar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tabelas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planear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consultas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15380" y="2468850"/>
              <a:ext cx="41633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pc="-3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Desenhar</a:t>
              </a:r>
              <a:r>
                <a:rPr lang="en-US" sz="3600" spc="-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 base de dados</a:t>
              </a:r>
              <a:endParaRPr lang="en-US" sz="3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7956" y="222857"/>
            <a:ext cx="5376621" cy="1855783"/>
            <a:chOff x="593901" y="758919"/>
            <a:chExt cx="4782720" cy="18557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3749299" y="1616990"/>
              <a:ext cx="16273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1838395" y="1616990"/>
              <a:ext cx="3538225" cy="997712"/>
            </a:xfrm>
            <a:prstGeom prst="rect">
              <a:avLst/>
            </a:prstGeom>
            <a:ln>
              <a:noFill/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Construir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tabelas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definir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variáveis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descrevê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-las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93901" y="758919"/>
              <a:ext cx="47827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PT" sz="3600" spc="-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Organizar os dados em tabelas</a:t>
              </a:r>
              <a:endParaRPr lang="en-US" sz="3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546" y="4397554"/>
            <a:ext cx="4994021" cy="2155738"/>
            <a:chOff x="2824336" y="758919"/>
            <a:chExt cx="2582561" cy="1788601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749299" y="1520136"/>
              <a:ext cx="16273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/>
            <p:cNvSpPr txBox="1">
              <a:spLocks/>
            </p:cNvSpPr>
            <p:nvPr/>
          </p:nvSpPr>
          <p:spPr>
            <a:xfrm>
              <a:off x="2824336" y="1549808"/>
              <a:ext cx="2582561" cy="997712"/>
            </a:xfrm>
            <a:prstGeom prst="rect">
              <a:avLst/>
            </a:prstGeom>
            <a:ln>
              <a:noFill/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pt-PT" sz="1800" dirty="0" smtClean="0">
                  <a:solidFill>
                    <a:srgbClr val="464646"/>
                  </a:solidFill>
                </a:rPr>
                <a:t>consultas de seleção – consultar no ecrã, imprimir ou copiar dados</a:t>
              </a:r>
            </a:p>
            <a:p>
              <a:pPr marL="0" indent="0" algn="r">
                <a:lnSpc>
                  <a:spcPct val="100000"/>
                </a:lnSpc>
                <a:buNone/>
              </a:pPr>
              <a:r>
                <a:rPr lang="pt-PT" sz="1800" dirty="0" smtClean="0">
                  <a:solidFill>
                    <a:srgbClr val="464646"/>
                  </a:solidFill>
                </a:rPr>
                <a:t>consultas de ação - executar cálculos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013345" y="758919"/>
              <a:ext cx="23632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PT" sz="3600" spc="-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Criar consultas</a:t>
              </a:r>
              <a:endParaRPr lang="en-US" sz="3600" dirty="0"/>
            </a:p>
          </p:txBody>
        </p:sp>
      </p:grpSp>
      <p:sp>
        <p:nvSpPr>
          <p:cNvPr id="43" name="Freeform 12"/>
          <p:cNvSpPr>
            <a:spLocks noChangeAspect="1" noEditPoints="1"/>
          </p:cNvSpPr>
          <p:nvPr/>
        </p:nvSpPr>
        <p:spPr bwMode="auto">
          <a:xfrm>
            <a:off x="5842459" y="3070404"/>
            <a:ext cx="498865" cy="394324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44" name="Group 43"/>
          <p:cNvGrpSpPr/>
          <p:nvPr/>
        </p:nvGrpSpPr>
        <p:grpSpPr>
          <a:xfrm>
            <a:off x="5839655" y="91689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5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6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7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8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9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0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1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2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4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6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7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266018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6" name="Oval 5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>
                <a:solidFill>
                  <a:srgbClr val="464646"/>
                </a:solidFill>
              </a:rPr>
              <a:t>Consultas de a</a:t>
            </a:r>
            <a:r>
              <a:rPr lang="pt-PT" dirty="0" smtClean="0">
                <a:solidFill>
                  <a:srgbClr val="464646"/>
                </a:solidFill>
              </a:rPr>
              <a:t>ção </a:t>
            </a:r>
            <a:r>
              <a:rPr lang="pt-PT" dirty="0">
                <a:solidFill>
                  <a:srgbClr val="464646"/>
                </a:solidFill>
              </a:rPr>
              <a:t>a uma </a:t>
            </a:r>
            <a:r>
              <a:rPr lang="pt-PT" dirty="0" smtClean="0">
                <a:solidFill>
                  <a:srgbClr val="464646"/>
                </a:solidFill>
              </a:rPr>
              <a:t>tabela e uma consulta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o </a:t>
            </a:r>
            <a:r>
              <a:rPr lang="en-US" dirty="0" err="1" smtClean="0"/>
              <a:t>altura</a:t>
            </a:r>
            <a:r>
              <a:rPr lang="en-US" dirty="0" smtClean="0"/>
              <a:t> </a:t>
            </a:r>
            <a:r>
              <a:rPr lang="en-US" dirty="0" err="1" smtClean="0"/>
              <a:t>estimada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527814" y="4738750"/>
            <a:ext cx="2185852" cy="23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06503" y="1691595"/>
            <a:ext cx="11885498" cy="6719028"/>
            <a:chOff x="306503" y="1691595"/>
            <a:chExt cx="11885498" cy="671902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0321" t="8805" r="4873" b="5726"/>
            <a:stretch/>
          </p:blipFill>
          <p:spPr>
            <a:xfrm>
              <a:off x="339635" y="1691595"/>
              <a:ext cx="11852366" cy="671902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06503" y="4913679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9633" y="1691594"/>
            <a:ext cx="11852367" cy="6246046"/>
            <a:chOff x="339633" y="1691594"/>
            <a:chExt cx="11852367" cy="62460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9834" t="8371" r="5250" b="12074"/>
            <a:stretch/>
          </p:blipFill>
          <p:spPr>
            <a:xfrm>
              <a:off x="339634" y="1691594"/>
              <a:ext cx="11852366" cy="624604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39633" y="4944762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21928" y="4349881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9632" y="1691594"/>
            <a:ext cx="11852368" cy="6218934"/>
            <a:chOff x="339632" y="1691594"/>
            <a:chExt cx="11852368" cy="62189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9735" t="8788" r="5152" b="11819"/>
            <a:stretch/>
          </p:blipFill>
          <p:spPr>
            <a:xfrm>
              <a:off x="339632" y="1691594"/>
              <a:ext cx="11852368" cy="621893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00594" y="4895780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9631" y="1691594"/>
            <a:ext cx="11852369" cy="6210894"/>
            <a:chOff x="339631" y="1691594"/>
            <a:chExt cx="11852369" cy="621089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773" t="8721" r="5076" b="11953"/>
            <a:stretch/>
          </p:blipFill>
          <p:spPr>
            <a:xfrm>
              <a:off x="339631" y="1691594"/>
              <a:ext cx="11852369" cy="621089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67462" y="4917699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7462" y="1691593"/>
            <a:ext cx="11824538" cy="6260050"/>
            <a:chOff x="367462" y="1691593"/>
            <a:chExt cx="11824538" cy="62600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9917" t="8667" r="5083" b="11333"/>
            <a:stretch/>
          </p:blipFill>
          <p:spPr>
            <a:xfrm>
              <a:off x="367462" y="1691593"/>
              <a:ext cx="11824538" cy="626005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07627" y="4875320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237415" y="3540369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a </a:t>
            </a:r>
            <a:r>
              <a:rPr lang="en-US" dirty="0" err="1" smtClean="0"/>
              <a:t>mesma</a:t>
            </a:r>
            <a:r>
              <a:rPr lang="en-US" dirty="0" smtClean="0"/>
              <a:t> </a:t>
            </a:r>
            <a:r>
              <a:rPr lang="en-US" dirty="0" err="1" smtClean="0"/>
              <a:t>variável</a:t>
            </a:r>
            <a:r>
              <a:rPr lang="en-US" dirty="0" smtClean="0"/>
              <a:t> </a:t>
            </a:r>
            <a:r>
              <a:rPr lang="en-US" dirty="0" err="1" smtClean="0"/>
              <a:t>aparece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 </a:t>
            </a:r>
            <a:r>
              <a:rPr lang="en-US" dirty="0" err="1" smtClean="0"/>
              <a:t>consultas</a:t>
            </a:r>
            <a:r>
              <a:rPr lang="en-US" dirty="0" smtClean="0"/>
              <a:t> “</a:t>
            </a:r>
            <a:r>
              <a:rPr lang="en-US" dirty="0" err="1" smtClean="0"/>
              <a:t>ele</a:t>
            </a:r>
            <a:r>
              <a:rPr lang="en-US" dirty="0" smtClean="0"/>
              <a:t>” </a:t>
            </a:r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pergunta</a:t>
            </a:r>
            <a:r>
              <a:rPr lang="en-US" dirty="0" smtClean="0"/>
              <a:t>-se </a:t>
            </a:r>
            <a:r>
              <a:rPr lang="en-US" dirty="0" err="1" smtClean="0"/>
              <a:t>qual</a:t>
            </a:r>
            <a:r>
              <a:rPr lang="en-US" dirty="0" smtClean="0"/>
              <a:t> das </a:t>
            </a: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quero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, se a da _Q1_Dominantes _Q2_Arvore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6" name="Oval 5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>
                <a:solidFill>
                  <a:srgbClr val="464646"/>
                </a:solidFill>
              </a:rPr>
              <a:t>Consultas de a</a:t>
            </a:r>
            <a:r>
              <a:rPr lang="pt-PT" dirty="0" smtClean="0">
                <a:solidFill>
                  <a:srgbClr val="464646"/>
                </a:solidFill>
              </a:rPr>
              <a:t>ção </a:t>
            </a:r>
            <a:r>
              <a:rPr lang="pt-PT" dirty="0">
                <a:solidFill>
                  <a:srgbClr val="464646"/>
                </a:solidFill>
              </a:rPr>
              <a:t>a uma </a:t>
            </a:r>
            <a:r>
              <a:rPr lang="pt-PT" dirty="0" smtClean="0">
                <a:solidFill>
                  <a:srgbClr val="464646"/>
                </a:solidFill>
              </a:rPr>
              <a:t>tabela e uma consulta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Combinar</a:t>
            </a:r>
            <a:r>
              <a:rPr lang="en-US" dirty="0" smtClean="0"/>
              <a:t> a </a:t>
            </a:r>
            <a:r>
              <a:rPr lang="en-US" dirty="0" err="1" smtClean="0"/>
              <a:t>altura</a:t>
            </a:r>
            <a:r>
              <a:rPr lang="en-US" dirty="0" smtClean="0"/>
              <a:t> </a:t>
            </a:r>
            <a:r>
              <a:rPr lang="en-US" dirty="0" err="1" smtClean="0"/>
              <a:t>estimada</a:t>
            </a:r>
            <a:r>
              <a:rPr lang="en-US" dirty="0" smtClean="0"/>
              <a:t> e a </a:t>
            </a:r>
            <a:r>
              <a:rPr lang="en-US" dirty="0" err="1" smtClean="0"/>
              <a:t>medida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527814" y="4738750"/>
            <a:ext cx="2185852" cy="23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527814" y="1612851"/>
            <a:ext cx="11852367" cy="6251797"/>
            <a:chOff x="339634" y="1691594"/>
            <a:chExt cx="11852367" cy="62517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9923" t="8811" r="5426" b="11809"/>
            <a:stretch/>
          </p:blipFill>
          <p:spPr>
            <a:xfrm>
              <a:off x="339635" y="1691594"/>
              <a:ext cx="11852366" cy="625179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39634" y="4924604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9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48000">
                <a:schemeClr val="accent4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70035" y="2935450"/>
            <a:ext cx="6051932" cy="98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pc="-3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Vamos</a:t>
            </a:r>
            <a:r>
              <a:rPr lang="en-US" sz="5400" b="1" spc="-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5400" b="1" spc="-3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Praticar</a:t>
            </a:r>
            <a:r>
              <a:rPr lang="en-US" sz="5400" b="1" spc="-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!</a:t>
            </a:r>
            <a:endParaRPr lang="en-US" sz="5400" b="1" spc="-3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131884" y="3850359"/>
            <a:ext cx="4112960" cy="4631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ACCESS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57561" y="3429000"/>
            <a:ext cx="3334439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429000"/>
            <a:ext cx="3334439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9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731" y="-40142"/>
            <a:ext cx="6442922" cy="6858000"/>
            <a:chOff x="10736617" y="-3167390"/>
            <a:chExt cx="644292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0966" t="7600" r="22234" b="13111"/>
            <a:stretch/>
          </p:blipFill>
          <p:spPr>
            <a:xfrm>
              <a:off x="10751348" y="-2134499"/>
              <a:ext cx="6428191" cy="5047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36617" y="-3167390"/>
              <a:ext cx="6424634" cy="6858000"/>
            </a:xfrm>
            <a:prstGeom prst="rect">
              <a:avLst/>
            </a:prstGeom>
            <a:solidFill>
              <a:srgbClr val="000000">
                <a:alpha val="69020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flipH="1">
            <a:off x="540019" y="3776534"/>
            <a:ext cx="417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spc="-300" dirty="0">
                <a:solidFill>
                  <a:schemeClr val="accent1"/>
                </a:solidFill>
              </a:rPr>
              <a:t>Organizar os dados em tabelas</a:t>
            </a:r>
            <a:endParaRPr lang="pt-PT" sz="3200" spc="-3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2931" y="1599653"/>
            <a:ext cx="38658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FÉNIX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encontram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BD com as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já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construidas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 as 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variáveis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definidas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descritas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Agora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as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carregar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com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dados do EXCEL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0424" y="2294764"/>
            <a:ext cx="2232000" cy="2231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9544" y="2441699"/>
            <a:ext cx="1872000" cy="18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644053" y="2913996"/>
            <a:ext cx="1039781" cy="1038223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15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7123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39189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4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1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32" y="1090176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Straight Connector 29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9598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1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9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6312"/>
            <a:ext cx="4856527" cy="2506037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9598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9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8" y="1606242"/>
            <a:ext cx="4785200" cy="3695332"/>
          </a:xfrm>
          <a:prstGeom prst="rect">
            <a:avLst/>
          </a:prstGeom>
        </p:spPr>
      </p:pic>
      <p:pic>
        <p:nvPicPr>
          <p:cNvPr id="27" name="Picture 26" descr="Selección de brotes"/>
          <p:cNvPicPr>
            <a:picLocks noChangeAspect="1" noChangeArrowheads="1"/>
          </p:cNvPicPr>
          <p:nvPr/>
        </p:nvPicPr>
        <p:blipFill rotWithShape="1">
          <a:blip r:embed="rId3" r:link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918297" y="1255081"/>
            <a:ext cx="677586" cy="70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9598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09" y="974105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209" y="892044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85994" y="892044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8494" y="974105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2008" y="6464621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867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098296" y="6464621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8" name="Oval 7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10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9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9734" t="8788" r="5380" b="11415"/>
          <a:stretch/>
        </p:blipFill>
        <p:spPr>
          <a:xfrm>
            <a:off x="325957" y="1179826"/>
            <a:ext cx="11771013" cy="622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9734" t="8384" r="5152" b="11817"/>
          <a:stretch/>
        </p:blipFill>
        <p:spPr>
          <a:xfrm>
            <a:off x="325957" y="1204779"/>
            <a:ext cx="11771013" cy="62076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37418" y="3283527"/>
            <a:ext cx="232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Repetir</a:t>
            </a:r>
            <a:r>
              <a:rPr lang="en-US" dirty="0" smtClean="0"/>
              <a:t> o </a:t>
            </a:r>
            <a:r>
              <a:rPr lang="en-US" dirty="0" err="1" smtClean="0"/>
              <a:t>processo</a:t>
            </a:r>
            <a:r>
              <a:rPr lang="en-US" dirty="0" smtClean="0"/>
              <a:t> para </a:t>
            </a:r>
            <a:r>
              <a:rPr lang="en-US" dirty="0" err="1" smtClean="0"/>
              <a:t>carregar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das </a:t>
            </a:r>
            <a:r>
              <a:rPr lang="en-US" dirty="0" err="1" smtClean="0"/>
              <a:t>árvores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98D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1137</Words>
  <Application>Microsoft Office PowerPoint</Application>
  <PresentationFormat>Widescreen</PresentationFormat>
  <Paragraphs>224</Paragraphs>
  <Slides>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MD Junaed</dc:creator>
  <cp:lastModifiedBy>smb</cp:lastModifiedBy>
  <cp:revision>130</cp:revision>
  <dcterms:created xsi:type="dcterms:W3CDTF">2016-03-09T13:41:17Z</dcterms:created>
  <dcterms:modified xsi:type="dcterms:W3CDTF">2022-05-02T21:49:44Z</dcterms:modified>
</cp:coreProperties>
</file>