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86" r:id="rId3"/>
    <p:sldId id="273" r:id="rId4"/>
    <p:sldId id="291" r:id="rId5"/>
    <p:sldId id="269" r:id="rId6"/>
    <p:sldId id="290" r:id="rId7"/>
    <p:sldId id="282" r:id="rId8"/>
    <p:sldId id="272" r:id="rId9"/>
    <p:sldId id="287" r:id="rId10"/>
    <p:sldId id="270" r:id="rId11"/>
    <p:sldId id="288" r:id="rId12"/>
    <p:sldId id="289" r:id="rId13"/>
    <p:sldId id="298" r:id="rId14"/>
    <p:sldId id="297" r:id="rId15"/>
    <p:sldId id="296" r:id="rId16"/>
    <p:sldId id="295" r:id="rId17"/>
    <p:sldId id="294" r:id="rId18"/>
    <p:sldId id="29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8" userDrawn="1">
          <p15:clr>
            <a:srgbClr val="A4A3A4"/>
          </p15:clr>
        </p15:guide>
        <p15:guide id="2" pos="3817" userDrawn="1">
          <p15:clr>
            <a:srgbClr val="A4A3A4"/>
          </p15:clr>
        </p15:guide>
        <p15:guide id="3" orient="horz" pos="18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CC"/>
    <a:srgbClr val="FF66FF"/>
    <a:srgbClr val="BF9000"/>
    <a:srgbClr val="FFC000"/>
    <a:srgbClr val="336600"/>
    <a:srgbClr val="E2F0D9"/>
    <a:srgbClr val="170BB5"/>
    <a:srgbClr val="008000"/>
    <a:srgbClr val="CCCC00"/>
    <a:srgbClr val="005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332" autoAdjust="0"/>
  </p:normalViewPr>
  <p:slideViewPr>
    <p:cSldViewPr snapToGrid="0" showGuides="1">
      <p:cViewPr varScale="1">
        <p:scale>
          <a:sx n="84" d="100"/>
          <a:sy n="84" d="100"/>
        </p:scale>
        <p:origin x="581" y="82"/>
      </p:cViewPr>
      <p:guideLst>
        <p:guide orient="horz" pos="2228"/>
        <p:guide pos="3817"/>
        <p:guide orient="horz" pos="18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image" Target="../media/image1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903E6-2022-4231-BFBA-B3FCD25BE71C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1B348-DDAC-4F2F-8326-A8A252DEF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418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903E6-2022-4231-BFBA-B3FCD25BE71C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1B348-DDAC-4F2F-8326-A8A252DEF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907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903E6-2022-4231-BFBA-B3FCD25BE71C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1B348-DDAC-4F2F-8326-A8A252DEF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8762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371" y="404664"/>
            <a:ext cx="11329259" cy="720080"/>
          </a:xfrm>
        </p:spPr>
        <p:txBody>
          <a:bodyPr>
            <a:normAutofit/>
          </a:bodyPr>
          <a:lstStyle>
            <a:lvl1pPr algn="l">
              <a:buClr>
                <a:srgbClr val="008000"/>
              </a:buClr>
              <a:buFont typeface="Wingdings" pitchFamily="2" charset="2"/>
              <a:buChar char="§"/>
              <a:defRPr sz="3600" b="1">
                <a:solidFill>
                  <a:srgbClr val="008000"/>
                </a:solidFill>
              </a:defRPr>
            </a:lvl1pPr>
          </a:lstStyle>
          <a:p>
            <a:r>
              <a:rPr lang="en-US" dirty="0" smtClean="0"/>
              <a:t> Click to edit Master title style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371" y="1338454"/>
            <a:ext cx="11329259" cy="5001419"/>
          </a:xfrm>
        </p:spPr>
        <p:txBody>
          <a:bodyPr>
            <a:normAutofit/>
          </a:bodyPr>
          <a:lstStyle>
            <a:lvl1pPr algn="just">
              <a:spcBef>
                <a:spcPts val="1800"/>
              </a:spcBef>
              <a:buFont typeface="Wingdings" pitchFamily="2" charset="2"/>
              <a:buChar char="ü"/>
              <a:defRPr sz="2800"/>
            </a:lvl1pPr>
            <a:lvl2pPr algn="just">
              <a:spcBef>
                <a:spcPts val="1800"/>
              </a:spcBef>
              <a:defRPr sz="2400"/>
            </a:lvl2pPr>
            <a:lvl3pPr algn="just">
              <a:spcBef>
                <a:spcPts val="1200"/>
              </a:spcBef>
              <a:defRPr sz="2000"/>
            </a:lvl3pPr>
            <a:lvl4pPr algn="just">
              <a:spcBef>
                <a:spcPts val="1200"/>
              </a:spcBef>
              <a:defRPr sz="1800"/>
            </a:lvl4pPr>
            <a:lvl5pPr algn="just">
              <a:spcBef>
                <a:spcPts val="1200"/>
              </a:spcBef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25/04/2023</a:t>
            </a:fld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90686" y="6356351"/>
            <a:ext cx="2844800" cy="365125"/>
          </a:xfrm>
        </p:spPr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509470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903E6-2022-4231-BFBA-B3FCD25BE71C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1B348-DDAC-4F2F-8326-A8A252DEF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353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903E6-2022-4231-BFBA-B3FCD25BE71C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1B348-DDAC-4F2F-8326-A8A252DEF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645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903E6-2022-4231-BFBA-B3FCD25BE71C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1B348-DDAC-4F2F-8326-A8A252DEF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739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903E6-2022-4231-BFBA-B3FCD25BE71C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1B348-DDAC-4F2F-8326-A8A252DEF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512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903E6-2022-4231-BFBA-B3FCD25BE71C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1B348-DDAC-4F2F-8326-A8A252DEF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900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903E6-2022-4231-BFBA-B3FCD25BE71C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1B348-DDAC-4F2F-8326-A8A252DEF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813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903E6-2022-4231-BFBA-B3FCD25BE71C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1B348-DDAC-4F2F-8326-A8A252DEF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51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903E6-2022-4231-BFBA-B3FCD25BE71C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1B348-DDAC-4F2F-8326-A8A252DEF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084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5903E6-2022-4231-BFBA-B3FCD25BE71C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21B348-DDAC-4F2F-8326-A8A252DEF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538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6.png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7.jpeg"/><Relationship Id="rId5" Type="http://schemas.openxmlformats.org/officeDocument/2006/relationships/image" Target="../media/image14.wmf"/><Relationship Id="rId10" Type="http://schemas.openxmlformats.org/officeDocument/2006/relationships/image" Target="../media/image18.png"/><Relationship Id="rId4" Type="http://schemas.openxmlformats.org/officeDocument/2006/relationships/oleObject" Target="../embeddings/oleObject1.bin"/><Relationship Id="rId9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0.emf"/><Relationship Id="rId7" Type="http://schemas.openxmlformats.org/officeDocument/2006/relationships/image" Target="../media/image12.png"/><Relationship Id="rId12" Type="http://schemas.openxmlformats.org/officeDocument/2006/relationships/image" Target="../media/image23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1.emf"/><Relationship Id="rId11" Type="http://schemas.openxmlformats.org/officeDocument/2006/relationships/image" Target="../media/image19.wmf"/><Relationship Id="rId5" Type="http://schemas.openxmlformats.org/officeDocument/2006/relationships/image" Target="../media/image11.png"/><Relationship Id="rId10" Type="http://schemas.openxmlformats.org/officeDocument/2006/relationships/oleObject" Target="../embeddings/oleObject3.bin"/><Relationship Id="rId4" Type="http://schemas.openxmlformats.org/officeDocument/2006/relationships/image" Target="../media/image7.jpeg"/><Relationship Id="rId9" Type="http://schemas.openxmlformats.org/officeDocument/2006/relationships/image" Target="../media/image22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24.emf"/><Relationship Id="rId3" Type="http://schemas.openxmlformats.org/officeDocument/2006/relationships/image" Target="../media/image25.emf"/><Relationship Id="rId7" Type="http://schemas.microsoft.com/office/2007/relationships/hdphoto" Target="../media/hdphoto2.wdp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png"/><Relationship Id="rId11" Type="http://schemas.openxmlformats.org/officeDocument/2006/relationships/image" Target="../media/image26.emf"/><Relationship Id="rId5" Type="http://schemas.openxmlformats.org/officeDocument/2006/relationships/image" Target="../media/image11.png"/><Relationship Id="rId15" Type="http://schemas.openxmlformats.org/officeDocument/2006/relationships/image" Target="../media/image28.emf"/><Relationship Id="rId10" Type="http://schemas.openxmlformats.org/officeDocument/2006/relationships/image" Target="../media/image23.emf"/><Relationship Id="rId4" Type="http://schemas.openxmlformats.org/officeDocument/2006/relationships/image" Target="../media/image7.jpeg"/><Relationship Id="rId9" Type="http://schemas.openxmlformats.org/officeDocument/2006/relationships/image" Target="../media/image19.wmf"/><Relationship Id="rId14" Type="http://schemas.openxmlformats.org/officeDocument/2006/relationships/image" Target="../media/image27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1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w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w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Esclarecimento de conceitos </a:t>
            </a:r>
            <a:r>
              <a:rPr lang="pt-PT" dirty="0"/>
              <a:t>INVENTÁRIO </a:t>
            </a:r>
            <a:r>
              <a:rPr lang="pt-PT" dirty="0" smtClean="0"/>
              <a:t>FLORESTAL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pt-PT" sz="1000" dirty="0"/>
          </a:p>
          <a:p>
            <a:r>
              <a:rPr lang="pt-PT" dirty="0" smtClean="0"/>
              <a:t>Inventário Florestal </a:t>
            </a:r>
          </a:p>
          <a:p>
            <a:r>
              <a:rPr lang="pt-PT" smtClean="0"/>
              <a:t>2022-2023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923636" y="3429000"/>
            <a:ext cx="10169237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75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-41622" y="2276069"/>
            <a:ext cx="441375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PT" sz="1600" i="1" dirty="0" smtClean="0"/>
          </a:p>
          <a:p>
            <a:pPr algn="ctr"/>
            <a:r>
              <a:rPr lang="en-US" b="1" dirty="0" err="1" smtClean="0"/>
              <a:t>Povoamento</a:t>
            </a:r>
            <a:r>
              <a:rPr lang="en-US" b="1" dirty="0" smtClean="0"/>
              <a:t> </a:t>
            </a:r>
            <a:r>
              <a:rPr lang="en-US" b="1" dirty="0" err="1" smtClean="0"/>
              <a:t>misto</a:t>
            </a:r>
            <a:endParaRPr lang="en-US" b="1" dirty="0" smtClean="0"/>
          </a:p>
          <a:p>
            <a:pPr algn="ctr"/>
            <a:endParaRPr lang="pt-PT" sz="800" i="1" dirty="0" smtClean="0"/>
          </a:p>
          <a:p>
            <a:r>
              <a:rPr lang="pt-PT" dirty="0"/>
              <a:t>Povoamento em que estão presentes </a:t>
            </a:r>
            <a:r>
              <a:rPr lang="pt-PT" b="1" dirty="0" smtClean="0"/>
              <a:t>2 </a:t>
            </a:r>
            <a:r>
              <a:rPr lang="pt-PT" b="1" dirty="0"/>
              <a:t>ou </a:t>
            </a:r>
            <a:r>
              <a:rPr lang="pt-PT" b="1" dirty="0" smtClean="0"/>
              <a:t>+ </a:t>
            </a:r>
            <a:r>
              <a:rPr lang="pt-PT" dirty="0"/>
              <a:t>espécies de árvores florestais, </a:t>
            </a:r>
            <a:r>
              <a:rPr lang="pt-PT" u="sng" dirty="0"/>
              <a:t>nenhuma </a:t>
            </a:r>
            <a:r>
              <a:rPr lang="pt-PT" u="sng" dirty="0" smtClean="0"/>
              <a:t>delas ocupando </a:t>
            </a:r>
            <a:r>
              <a:rPr lang="pt-PT" u="sng" dirty="0"/>
              <a:t>mais do que 75% do coberto </a:t>
            </a:r>
            <a:r>
              <a:rPr lang="pt-PT" u="sng" dirty="0" smtClean="0"/>
              <a:t>total</a:t>
            </a:r>
            <a:endParaRPr lang="pt-PT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829" y="81109"/>
            <a:ext cx="4402032" cy="2307272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045569" y="867507"/>
            <a:ext cx="1048682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9660445"/>
              </p:ext>
            </p:extLst>
          </p:nvPr>
        </p:nvGraphicFramePr>
        <p:xfrm>
          <a:off x="3896451" y="5522250"/>
          <a:ext cx="5756032" cy="10465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" r:id="rId4" imgW="3352800" imgH="596900" progId="Equation.3">
                  <p:embed/>
                </p:oleObj>
              </mc:Choice>
              <mc:Fallback>
                <p:oleObj r:id="rId4" imgW="3352800" imgH="5969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6451" y="5522250"/>
                        <a:ext cx="5756032" cy="104655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5530198" y="5110030"/>
            <a:ext cx="2617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Hipsométrica</a:t>
            </a:r>
            <a:r>
              <a:rPr lang="en-US" b="1" dirty="0" smtClean="0"/>
              <a:t> global </a:t>
            </a:r>
            <a:r>
              <a:rPr lang="en-US" b="1" dirty="0" err="1" smtClean="0"/>
              <a:t>Pb</a:t>
            </a:r>
            <a:endParaRPr lang="en-US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9929446" y="5071340"/>
            <a:ext cx="2262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Hipsométrica</a:t>
            </a:r>
            <a:r>
              <a:rPr lang="en-US" b="1" dirty="0" smtClean="0"/>
              <a:t> local </a:t>
            </a:r>
            <a:r>
              <a:rPr lang="en-US" b="1" dirty="0" err="1" smtClean="0"/>
              <a:t>Pb</a:t>
            </a:r>
            <a:endParaRPr lang="en-US" b="1" dirty="0"/>
          </a:p>
        </p:txBody>
      </p:sp>
      <p:sp>
        <p:nvSpPr>
          <p:cNvPr id="57" name="Rectangle 5"/>
          <p:cNvSpPr>
            <a:spLocks noChangeArrowheads="1"/>
          </p:cNvSpPr>
          <p:nvPr/>
        </p:nvSpPr>
        <p:spPr bwMode="auto">
          <a:xfrm>
            <a:off x="8147538" y="5559895"/>
            <a:ext cx="1481798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8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1453289"/>
              </p:ext>
            </p:extLst>
          </p:nvPr>
        </p:nvGraphicFramePr>
        <p:xfrm>
          <a:off x="10384232" y="5706909"/>
          <a:ext cx="1354468" cy="6772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" r:id="rId6" imgW="761669" imgH="380835" progId="Equation.3">
                  <p:embed/>
                </p:oleObj>
              </mc:Choice>
              <mc:Fallback>
                <p:oleObj r:id="rId6" imgW="761669" imgH="380835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84232" y="5706909"/>
                        <a:ext cx="1354468" cy="67723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TextBox 58"/>
          <p:cNvSpPr txBox="1"/>
          <p:nvPr/>
        </p:nvSpPr>
        <p:spPr>
          <a:xfrm>
            <a:off x="9140692" y="941322"/>
            <a:ext cx="3047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>
                <a:solidFill>
                  <a:schemeClr val="accent1"/>
                </a:solidFill>
              </a:rPr>
              <a:t>N = </a:t>
            </a:r>
            <a:r>
              <a:rPr lang="el-GR" b="1" dirty="0" smtClean="0">
                <a:solidFill>
                  <a:schemeClr val="accent1"/>
                </a:solidFill>
              </a:rPr>
              <a:t>Σ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pt-PT" dirty="0" smtClean="0">
                <a:solidFill>
                  <a:schemeClr val="accent1"/>
                </a:solidFill>
              </a:rPr>
              <a:t>(</a:t>
            </a:r>
            <a:r>
              <a:rPr lang="pt-PT" dirty="0" err="1" smtClean="0">
                <a:solidFill>
                  <a:schemeClr val="accent1"/>
                </a:solidFill>
              </a:rPr>
              <a:t>N_Pb</a:t>
            </a:r>
            <a:r>
              <a:rPr lang="pt-PT" dirty="0" smtClean="0">
                <a:solidFill>
                  <a:schemeClr val="accent1"/>
                </a:solidFill>
              </a:rPr>
              <a:t>, </a:t>
            </a:r>
            <a:r>
              <a:rPr lang="pt-PT" dirty="0" err="1" smtClean="0">
                <a:solidFill>
                  <a:schemeClr val="accent1"/>
                </a:solidFill>
              </a:rPr>
              <a:t>N_Ec</a:t>
            </a:r>
            <a:r>
              <a:rPr lang="pt-PT" dirty="0" smtClean="0">
                <a:solidFill>
                  <a:schemeClr val="accent1"/>
                </a:solidFill>
              </a:rPr>
              <a:t>, </a:t>
            </a:r>
            <a:r>
              <a:rPr lang="pt-PT" dirty="0" err="1" smtClean="0">
                <a:solidFill>
                  <a:schemeClr val="accent1"/>
                </a:solidFill>
              </a:rPr>
              <a:t>N_Sb</a:t>
            </a:r>
            <a:r>
              <a:rPr lang="pt-PT" dirty="0" smtClean="0">
                <a:solidFill>
                  <a:schemeClr val="accent1"/>
                </a:solidFill>
              </a:rPr>
              <a:t>)</a:t>
            </a:r>
          </a:p>
          <a:p>
            <a:pPr algn="ctr"/>
            <a:r>
              <a:rPr lang="pt-PT" dirty="0" smtClean="0">
                <a:solidFill>
                  <a:schemeClr val="accent6"/>
                </a:solidFill>
              </a:rPr>
              <a:t>G = </a:t>
            </a:r>
            <a:r>
              <a:rPr lang="el-GR" b="1" dirty="0" smtClean="0">
                <a:solidFill>
                  <a:schemeClr val="accent6"/>
                </a:solidFill>
              </a:rPr>
              <a:t>Σ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pt-PT" dirty="0" smtClean="0">
                <a:solidFill>
                  <a:schemeClr val="accent6"/>
                </a:solidFill>
              </a:rPr>
              <a:t>(</a:t>
            </a:r>
            <a:r>
              <a:rPr lang="pt-PT" dirty="0" err="1" smtClean="0">
                <a:solidFill>
                  <a:schemeClr val="accent6"/>
                </a:solidFill>
              </a:rPr>
              <a:t>G_Pb</a:t>
            </a:r>
            <a:r>
              <a:rPr lang="pt-PT" dirty="0" smtClean="0">
                <a:solidFill>
                  <a:schemeClr val="accent6"/>
                </a:solidFill>
              </a:rPr>
              <a:t>, </a:t>
            </a:r>
            <a:r>
              <a:rPr lang="pt-PT" dirty="0" err="1" smtClean="0">
                <a:solidFill>
                  <a:schemeClr val="accent6"/>
                </a:solidFill>
              </a:rPr>
              <a:t>G_Ec</a:t>
            </a:r>
            <a:r>
              <a:rPr lang="pt-PT" dirty="0" smtClean="0">
                <a:solidFill>
                  <a:schemeClr val="accent6"/>
                </a:solidFill>
              </a:rPr>
              <a:t>, </a:t>
            </a:r>
            <a:r>
              <a:rPr lang="pt-PT" dirty="0" err="1" smtClean="0">
                <a:solidFill>
                  <a:schemeClr val="accent6"/>
                </a:solidFill>
              </a:rPr>
              <a:t>G_Sb</a:t>
            </a:r>
            <a:r>
              <a:rPr lang="pt-PT" dirty="0" smtClean="0">
                <a:solidFill>
                  <a:schemeClr val="accent6"/>
                </a:solidFill>
              </a:rPr>
              <a:t>)</a:t>
            </a:r>
          </a:p>
          <a:p>
            <a:pPr algn="ctr"/>
            <a:r>
              <a:rPr lang="pt-PT" dirty="0" smtClean="0">
                <a:solidFill>
                  <a:schemeClr val="accent4">
                    <a:lumMod val="75000"/>
                  </a:schemeClr>
                </a:solidFill>
              </a:rPr>
              <a:t>V = </a:t>
            </a:r>
            <a:r>
              <a:rPr lang="el-GR" b="1" dirty="0" smtClean="0">
                <a:solidFill>
                  <a:schemeClr val="accent4">
                    <a:lumMod val="75000"/>
                  </a:schemeClr>
                </a:solidFill>
              </a:rPr>
              <a:t>Σ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pt-PT" dirty="0" smtClean="0">
                <a:solidFill>
                  <a:schemeClr val="accent4">
                    <a:lumMod val="75000"/>
                  </a:schemeClr>
                </a:solidFill>
              </a:rPr>
              <a:t>(</a:t>
            </a:r>
            <a:r>
              <a:rPr lang="pt-PT" dirty="0" err="1" smtClean="0">
                <a:solidFill>
                  <a:schemeClr val="accent4">
                    <a:lumMod val="75000"/>
                  </a:schemeClr>
                </a:solidFill>
              </a:rPr>
              <a:t>V_Pb</a:t>
            </a:r>
            <a:r>
              <a:rPr lang="pt-PT" dirty="0" smtClean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pt-PT" dirty="0" err="1" smtClean="0">
                <a:solidFill>
                  <a:schemeClr val="accent4">
                    <a:lumMod val="75000"/>
                  </a:schemeClr>
                </a:solidFill>
              </a:rPr>
              <a:t>V_Ec</a:t>
            </a:r>
            <a:r>
              <a:rPr lang="pt-PT" dirty="0" smtClean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pt-PT" dirty="0" err="1" smtClean="0">
                <a:solidFill>
                  <a:schemeClr val="accent4">
                    <a:lumMod val="75000"/>
                  </a:schemeClr>
                </a:solidFill>
              </a:rPr>
              <a:t>V_Sb</a:t>
            </a:r>
            <a:r>
              <a:rPr lang="pt-PT" dirty="0" smtClean="0">
                <a:solidFill>
                  <a:schemeClr val="accent4">
                    <a:lumMod val="75000"/>
                  </a:schemeClr>
                </a:solidFill>
              </a:rPr>
              <a:t>)</a:t>
            </a:r>
          </a:p>
          <a:p>
            <a:pPr algn="ctr"/>
            <a:r>
              <a:rPr lang="pt-PT" dirty="0" smtClean="0">
                <a:solidFill>
                  <a:srgbClr val="C00000"/>
                </a:solidFill>
              </a:rPr>
              <a:t>W = </a:t>
            </a:r>
            <a:r>
              <a:rPr lang="el-GR" b="1" dirty="0" smtClean="0">
                <a:solidFill>
                  <a:srgbClr val="C00000"/>
                </a:solidFill>
              </a:rPr>
              <a:t>Σ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pt-PT" dirty="0" smtClean="0">
                <a:solidFill>
                  <a:srgbClr val="C00000"/>
                </a:solidFill>
              </a:rPr>
              <a:t>(</a:t>
            </a:r>
            <a:r>
              <a:rPr lang="pt-PT" dirty="0" err="1" smtClean="0">
                <a:solidFill>
                  <a:srgbClr val="C00000"/>
                </a:solidFill>
              </a:rPr>
              <a:t>W_Pb</a:t>
            </a:r>
            <a:r>
              <a:rPr lang="pt-PT" dirty="0">
                <a:solidFill>
                  <a:srgbClr val="C00000"/>
                </a:solidFill>
              </a:rPr>
              <a:t>,</a:t>
            </a:r>
            <a:r>
              <a:rPr lang="pt-PT" dirty="0" smtClean="0">
                <a:solidFill>
                  <a:srgbClr val="C00000"/>
                </a:solidFill>
              </a:rPr>
              <a:t> </a:t>
            </a:r>
            <a:r>
              <a:rPr lang="pt-PT" dirty="0" err="1" smtClean="0">
                <a:solidFill>
                  <a:srgbClr val="C00000"/>
                </a:solidFill>
              </a:rPr>
              <a:t>W_Ec</a:t>
            </a:r>
            <a:r>
              <a:rPr lang="pt-PT" dirty="0" smtClean="0">
                <a:solidFill>
                  <a:srgbClr val="C00000"/>
                </a:solidFill>
              </a:rPr>
              <a:t>, </a:t>
            </a:r>
            <a:r>
              <a:rPr lang="pt-PT" dirty="0" err="1" smtClean="0">
                <a:solidFill>
                  <a:srgbClr val="C00000"/>
                </a:solidFill>
              </a:rPr>
              <a:t>W_Sb</a:t>
            </a:r>
            <a:r>
              <a:rPr lang="pt-PT" dirty="0" smtClean="0">
                <a:solidFill>
                  <a:srgbClr val="C00000"/>
                </a:solidFill>
              </a:rPr>
              <a:t>)</a:t>
            </a:r>
            <a:endParaRPr lang="en-US" dirty="0">
              <a:solidFill>
                <a:schemeClr val="accent1"/>
              </a:solidFill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5347677" y="832223"/>
            <a:ext cx="1690849" cy="1290536"/>
            <a:chOff x="7950586" y="164123"/>
            <a:chExt cx="1690849" cy="1290536"/>
          </a:xfrm>
        </p:grpSpPr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12687" y="164123"/>
              <a:ext cx="724665" cy="1236103"/>
            </a:xfrm>
            <a:prstGeom prst="rect">
              <a:avLst/>
            </a:prstGeom>
          </p:spPr>
        </p:pic>
        <p:sp>
          <p:nvSpPr>
            <p:cNvPr id="63" name="Oval 62"/>
            <p:cNvSpPr/>
            <p:nvPr/>
          </p:nvSpPr>
          <p:spPr>
            <a:xfrm>
              <a:off x="8048711" y="1094592"/>
              <a:ext cx="1583683" cy="360067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50586" y="630233"/>
              <a:ext cx="889966" cy="700509"/>
            </a:xfrm>
            <a:prstGeom prst="rect">
              <a:avLst/>
            </a:prstGeom>
          </p:spPr>
        </p:pic>
        <p:pic>
          <p:nvPicPr>
            <p:cNvPr id="64" name="Picture 63" descr="pb_4.jpg"/>
            <p:cNvPicPr>
              <a:picLocks noChangeAspect="1"/>
            </p:cNvPicPr>
            <p:nvPr/>
          </p:nvPicPr>
          <p:blipFill>
            <a:blip r:embed="rId11" cstate="print">
              <a:clrChange>
                <a:clrFrom>
                  <a:srgbClr val="FBFBFB"/>
                </a:clrFrom>
                <a:clrTo>
                  <a:srgbClr val="FBFBFB">
                    <a:alpha val="0"/>
                  </a:srgbClr>
                </a:clrTo>
              </a:clrChange>
            </a:blip>
            <a:srcRect b="5651"/>
            <a:stretch>
              <a:fillRect/>
            </a:stretch>
          </p:blipFill>
          <p:spPr>
            <a:xfrm>
              <a:off x="8711830" y="500281"/>
              <a:ext cx="929605" cy="895724"/>
            </a:xfrm>
            <a:prstGeom prst="rect">
              <a:avLst/>
            </a:prstGeom>
          </p:spPr>
        </p:pic>
      </p:grpSp>
      <p:sp>
        <p:nvSpPr>
          <p:cNvPr id="66" name="TextBox 65"/>
          <p:cNvSpPr txBox="1"/>
          <p:nvPr/>
        </p:nvSpPr>
        <p:spPr>
          <a:xfrm>
            <a:off x="6920382" y="943235"/>
            <a:ext cx="15085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PT" b="1" dirty="0"/>
          </a:p>
          <a:p>
            <a:pPr algn="ctr"/>
            <a:r>
              <a:rPr lang="pt-PT" dirty="0" err="1" smtClean="0"/>
              <a:t>hdom_Pb</a:t>
            </a:r>
            <a:r>
              <a:rPr lang="pt-PT" dirty="0" smtClean="0"/>
              <a:t>, </a:t>
            </a:r>
            <a:r>
              <a:rPr lang="pt-PT" dirty="0" err="1" smtClean="0">
                <a:solidFill>
                  <a:schemeClr val="accent1"/>
                </a:solidFill>
              </a:rPr>
              <a:t>N_Pb</a:t>
            </a:r>
            <a:r>
              <a:rPr lang="pt-PT" dirty="0" smtClean="0"/>
              <a:t>, </a:t>
            </a:r>
            <a:r>
              <a:rPr lang="pt-PT" dirty="0" err="1" smtClean="0">
                <a:solidFill>
                  <a:schemeClr val="accent6"/>
                </a:solidFill>
              </a:rPr>
              <a:t>G_Pb</a:t>
            </a:r>
            <a:r>
              <a:rPr lang="pt-PT" dirty="0" smtClean="0"/>
              <a:t>, </a:t>
            </a:r>
            <a:r>
              <a:rPr lang="pt-PT" dirty="0" err="1" smtClean="0">
                <a:solidFill>
                  <a:schemeClr val="accent4">
                    <a:lumMod val="75000"/>
                  </a:schemeClr>
                </a:solidFill>
              </a:rPr>
              <a:t>V_Pb</a:t>
            </a:r>
            <a:r>
              <a:rPr lang="pt-PT" dirty="0" smtClean="0"/>
              <a:t>, </a:t>
            </a:r>
            <a:r>
              <a:rPr lang="pt-PT" dirty="0" err="1" smtClean="0">
                <a:solidFill>
                  <a:srgbClr val="C00000"/>
                </a:solidFill>
              </a:rPr>
              <a:t>W_Pb</a:t>
            </a:r>
            <a:r>
              <a:rPr lang="pt-PT" dirty="0" smtClean="0"/>
              <a:t> 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4496946" y="114052"/>
            <a:ext cx="15741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PT" b="1" dirty="0"/>
          </a:p>
          <a:p>
            <a:pPr algn="ctr"/>
            <a:r>
              <a:rPr lang="pt-PT" dirty="0" err="1" smtClean="0"/>
              <a:t>hdom_Ec</a:t>
            </a:r>
            <a:r>
              <a:rPr lang="pt-PT" dirty="0" smtClean="0"/>
              <a:t>, </a:t>
            </a:r>
            <a:r>
              <a:rPr lang="pt-PT" dirty="0" err="1" smtClean="0">
                <a:solidFill>
                  <a:schemeClr val="accent1"/>
                </a:solidFill>
              </a:rPr>
              <a:t>N_Ec</a:t>
            </a:r>
            <a:r>
              <a:rPr lang="pt-PT" dirty="0" smtClean="0"/>
              <a:t>, </a:t>
            </a:r>
            <a:r>
              <a:rPr lang="pt-PT" dirty="0" err="1" smtClean="0">
                <a:solidFill>
                  <a:schemeClr val="accent6"/>
                </a:solidFill>
              </a:rPr>
              <a:t>G_Ec</a:t>
            </a:r>
            <a:r>
              <a:rPr lang="pt-PT" dirty="0" smtClean="0"/>
              <a:t>, </a:t>
            </a:r>
            <a:r>
              <a:rPr lang="pt-PT" dirty="0" err="1" smtClean="0">
                <a:solidFill>
                  <a:schemeClr val="accent4">
                    <a:lumMod val="75000"/>
                  </a:schemeClr>
                </a:solidFill>
              </a:rPr>
              <a:t>V_Ec</a:t>
            </a:r>
            <a:r>
              <a:rPr lang="pt-PT" dirty="0" smtClean="0"/>
              <a:t>, </a:t>
            </a:r>
            <a:r>
              <a:rPr lang="pt-PT" dirty="0" err="1" smtClean="0">
                <a:solidFill>
                  <a:srgbClr val="C00000"/>
                </a:solidFill>
              </a:rPr>
              <a:t>W_Ec</a:t>
            </a:r>
            <a:r>
              <a:rPr lang="pt-PT" dirty="0" smtClean="0"/>
              <a:t> </a:t>
            </a:r>
            <a:r>
              <a:rPr lang="pt-PT" sz="800" dirty="0" smtClean="0"/>
              <a:t> </a:t>
            </a:r>
            <a:endParaRPr lang="pt-PT" sz="800" dirty="0"/>
          </a:p>
        </p:txBody>
      </p:sp>
      <p:sp>
        <p:nvSpPr>
          <p:cNvPr id="68" name="TextBox 67"/>
          <p:cNvSpPr txBox="1"/>
          <p:nvPr/>
        </p:nvSpPr>
        <p:spPr>
          <a:xfrm>
            <a:off x="4464798" y="1745328"/>
            <a:ext cx="14334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PT" b="1" dirty="0"/>
          </a:p>
          <a:p>
            <a:pPr algn="ctr"/>
            <a:r>
              <a:rPr lang="pt-PT" dirty="0" err="1" smtClean="0"/>
              <a:t>hdom_Sb</a:t>
            </a:r>
            <a:r>
              <a:rPr lang="pt-PT" dirty="0" smtClean="0"/>
              <a:t>, </a:t>
            </a:r>
            <a:r>
              <a:rPr lang="pt-PT" dirty="0" err="1" smtClean="0">
                <a:solidFill>
                  <a:schemeClr val="accent1"/>
                </a:solidFill>
              </a:rPr>
              <a:t>N_Sb</a:t>
            </a:r>
            <a:r>
              <a:rPr lang="pt-PT" dirty="0" smtClean="0"/>
              <a:t>, </a:t>
            </a:r>
            <a:r>
              <a:rPr lang="pt-PT" dirty="0" err="1" smtClean="0">
                <a:solidFill>
                  <a:schemeClr val="accent6"/>
                </a:solidFill>
              </a:rPr>
              <a:t>G_Sb</a:t>
            </a:r>
            <a:r>
              <a:rPr lang="pt-PT" dirty="0" smtClean="0"/>
              <a:t>, </a:t>
            </a:r>
            <a:r>
              <a:rPr lang="pt-PT" dirty="0" err="1" smtClean="0">
                <a:solidFill>
                  <a:schemeClr val="accent4">
                    <a:lumMod val="75000"/>
                  </a:schemeClr>
                </a:solidFill>
              </a:rPr>
              <a:t>V_Sb</a:t>
            </a:r>
            <a:r>
              <a:rPr lang="pt-PT" dirty="0" smtClean="0"/>
              <a:t>, </a:t>
            </a:r>
            <a:r>
              <a:rPr lang="pt-PT" dirty="0" err="1" smtClean="0">
                <a:solidFill>
                  <a:srgbClr val="C00000"/>
                </a:solidFill>
              </a:rPr>
              <a:t>W_Sb</a:t>
            </a:r>
            <a:r>
              <a:rPr lang="pt-PT" dirty="0" smtClean="0"/>
              <a:t> </a:t>
            </a:r>
            <a:r>
              <a:rPr lang="pt-PT" sz="800" dirty="0" smtClean="0"/>
              <a:t> </a:t>
            </a:r>
            <a:endParaRPr lang="pt-PT" sz="800" dirty="0"/>
          </a:p>
        </p:txBody>
      </p:sp>
      <p:cxnSp>
        <p:nvCxnSpPr>
          <p:cNvPr id="70" name="Elbow Connector 69"/>
          <p:cNvCxnSpPr>
            <a:stCxn id="67" idx="3"/>
            <a:endCxn id="68" idx="3"/>
          </p:cNvCxnSpPr>
          <p:nvPr/>
        </p:nvCxnSpPr>
        <p:spPr>
          <a:xfrm flipH="1">
            <a:off x="5898247" y="714217"/>
            <a:ext cx="172836" cy="1631276"/>
          </a:xfrm>
          <a:prstGeom prst="bentConnector3">
            <a:avLst>
              <a:gd name="adj1" fmla="val -1576996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66" idx="3"/>
            <a:endCxn id="59" idx="1"/>
          </p:cNvCxnSpPr>
          <p:nvPr/>
        </p:nvCxnSpPr>
        <p:spPr>
          <a:xfrm flipV="1">
            <a:off x="8428947" y="1541487"/>
            <a:ext cx="711745" cy="191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4762724" y="3104607"/>
            <a:ext cx="595216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Ausência</a:t>
            </a:r>
            <a:r>
              <a:rPr lang="en-US" b="1" dirty="0" smtClean="0"/>
              <a:t> de </a:t>
            </a:r>
            <a:r>
              <a:rPr lang="en-US" b="1" dirty="0" err="1" smtClean="0"/>
              <a:t>cod_dom</a:t>
            </a:r>
            <a:r>
              <a:rPr lang="en-US" b="1" dirty="0" smtClean="0"/>
              <a:t> </a:t>
            </a:r>
            <a:r>
              <a:rPr lang="en-US" b="1" dirty="0" err="1" smtClean="0"/>
              <a:t>numa</a:t>
            </a:r>
            <a:r>
              <a:rPr lang="en-US" b="1" dirty="0" smtClean="0"/>
              <a:t> </a:t>
            </a:r>
            <a:r>
              <a:rPr lang="en-US" b="1" dirty="0" err="1" smtClean="0"/>
              <a:t>especie</a:t>
            </a:r>
            <a:r>
              <a:rPr lang="en-US" b="1" dirty="0" smtClean="0"/>
              <a:t> impede o calc. da </a:t>
            </a:r>
            <a:r>
              <a:rPr lang="en-US" b="1" dirty="0" err="1" smtClean="0"/>
              <a:t>hdom</a:t>
            </a:r>
            <a:endParaRPr lang="en-US" b="1" dirty="0" smtClean="0"/>
          </a:p>
          <a:p>
            <a:endParaRPr lang="en-US" sz="800" b="1" dirty="0" smtClean="0"/>
          </a:p>
          <a:p>
            <a:pPr algn="ctr"/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Todas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as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espécies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presentes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na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parcela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têm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á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rvores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codificadas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como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dominantes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(exº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Pb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)? </a:t>
            </a:r>
          </a:p>
          <a:p>
            <a:endParaRPr lang="en-US" sz="800" b="1" dirty="0" smtClean="0"/>
          </a:p>
        </p:txBody>
      </p:sp>
      <p:cxnSp>
        <p:nvCxnSpPr>
          <p:cNvPr id="81" name="Elbow Connector 80"/>
          <p:cNvCxnSpPr>
            <a:stCxn id="78" idx="3"/>
            <a:endCxn id="56" idx="0"/>
          </p:cNvCxnSpPr>
          <p:nvPr/>
        </p:nvCxnSpPr>
        <p:spPr>
          <a:xfrm>
            <a:off x="10714892" y="3689383"/>
            <a:ext cx="345831" cy="1381957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10792852" y="4001745"/>
            <a:ext cx="625254" cy="37513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Não</a:t>
            </a:r>
            <a:endParaRPr lang="en-US" dirty="0" smtClean="0"/>
          </a:p>
        </p:txBody>
      </p:sp>
      <p:cxnSp>
        <p:nvCxnSpPr>
          <p:cNvPr id="86" name="Elbow Connector 85"/>
          <p:cNvCxnSpPr>
            <a:stCxn id="78" idx="1"/>
            <a:endCxn id="44" idx="1"/>
          </p:cNvCxnSpPr>
          <p:nvPr/>
        </p:nvCxnSpPr>
        <p:spPr>
          <a:xfrm rot="10800000" flipH="1" flipV="1">
            <a:off x="4762724" y="3689382"/>
            <a:ext cx="767474" cy="1605313"/>
          </a:xfrm>
          <a:prstGeom prst="bentConnector3">
            <a:avLst>
              <a:gd name="adj1" fmla="val -29786"/>
            </a:avLst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4239234" y="4279756"/>
            <a:ext cx="625254" cy="37513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Sim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6324807" y="5686222"/>
            <a:ext cx="41030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 smtClean="0">
                <a:solidFill>
                  <a:schemeClr val="accent1"/>
                </a:solidFill>
              </a:rPr>
              <a:t>N</a:t>
            </a:r>
            <a:endParaRPr lang="en-US" sz="1900" b="1" dirty="0">
              <a:solidFill>
                <a:schemeClr val="accent1"/>
              </a:solidFill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7096728" y="1218540"/>
            <a:ext cx="1104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 err="1" smtClean="0">
                <a:solidFill>
                  <a:schemeClr val="accent2"/>
                </a:solidFill>
              </a:rPr>
              <a:t>hdom_Pb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7101210" y="5772130"/>
            <a:ext cx="748394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pt-PT" sz="1600" b="1" dirty="0" err="1" smtClean="0">
                <a:solidFill>
                  <a:schemeClr val="accent2"/>
                </a:solidFill>
              </a:rPr>
              <a:t>hdomPb</a:t>
            </a:r>
            <a:endParaRPr lang="en-US" sz="1600" b="1" dirty="0">
              <a:solidFill>
                <a:schemeClr val="accent2"/>
              </a:solidFill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8799093" y="5860493"/>
            <a:ext cx="748394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pt-PT" sz="1600" b="1" dirty="0" err="1" smtClean="0">
                <a:solidFill>
                  <a:schemeClr val="accent2"/>
                </a:solidFill>
              </a:rPr>
              <a:t>hdomPb</a:t>
            </a:r>
            <a:endParaRPr lang="en-US" sz="1600" b="1" dirty="0">
              <a:solidFill>
                <a:schemeClr val="accent2"/>
              </a:solidFill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4105668" y="5843974"/>
            <a:ext cx="718260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pt-PT" sz="1600" b="1" dirty="0" err="1" smtClean="0">
                <a:solidFill>
                  <a:schemeClr val="accent2"/>
                </a:solidFill>
              </a:rPr>
              <a:t>hdom</a:t>
            </a:r>
            <a:endParaRPr lang="pt-PT" sz="1600" b="1" dirty="0" smtClean="0">
              <a:solidFill>
                <a:schemeClr val="accent2"/>
              </a:solidFill>
            </a:endParaRPr>
          </a:p>
          <a:p>
            <a:pPr algn="ctr"/>
            <a:r>
              <a:rPr lang="pt-PT" sz="1600" b="1" dirty="0" smtClean="0">
                <a:solidFill>
                  <a:schemeClr val="accent2"/>
                </a:solidFill>
              </a:rPr>
              <a:t>Pb</a:t>
            </a:r>
            <a:endParaRPr lang="en-US" sz="1600" b="1" dirty="0">
              <a:solidFill>
                <a:schemeClr val="accent2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269291" y="4563362"/>
            <a:ext cx="311819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 o dg? E o S</a:t>
            </a:r>
            <a:r>
              <a:rPr lang="en-US" dirty="0" smtClean="0"/>
              <a:t>? e a </a:t>
            </a:r>
            <a:r>
              <a:rPr lang="en-US" dirty="0" err="1" smtClean="0"/>
              <a:t>hdom</a:t>
            </a:r>
            <a:r>
              <a:rPr lang="en-US" dirty="0" smtClean="0"/>
              <a:t> ?</a:t>
            </a:r>
          </a:p>
          <a:p>
            <a:endParaRPr lang="en-US" sz="800" dirty="0" smtClean="0"/>
          </a:p>
          <a:p>
            <a:endParaRPr lang="en-US" dirty="0"/>
          </a:p>
          <a:p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espécie</a:t>
            </a:r>
            <a:r>
              <a:rPr lang="en-US" dirty="0" smtClean="0"/>
              <a:t>;</a:t>
            </a:r>
          </a:p>
          <a:p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smtClean="0"/>
              <a:t>se </a:t>
            </a:r>
            <a:r>
              <a:rPr lang="en-US" dirty="0" err="1" smtClean="0"/>
              <a:t>multiplica</a:t>
            </a:r>
            <a:r>
              <a:rPr lang="en-US" dirty="0" smtClean="0"/>
              <a:t> </a:t>
            </a:r>
            <a:r>
              <a:rPr lang="en-US" dirty="0" err="1" smtClean="0"/>
              <a:t>pelo</a:t>
            </a:r>
            <a:r>
              <a:rPr lang="en-US" dirty="0" smtClean="0"/>
              <a:t> </a:t>
            </a:r>
            <a:r>
              <a:rPr lang="en-US" dirty="0" err="1" smtClean="0"/>
              <a:t>fexp</a:t>
            </a:r>
            <a:r>
              <a:rPr lang="en-US" dirty="0"/>
              <a:t>;</a:t>
            </a:r>
            <a:endParaRPr lang="en-US" dirty="0" smtClean="0"/>
          </a:p>
          <a:p>
            <a:r>
              <a:rPr lang="en-US" dirty="0" err="1" smtClean="0"/>
              <a:t>não</a:t>
            </a:r>
            <a:r>
              <a:rPr lang="en-US" dirty="0" smtClean="0"/>
              <a:t> se soma!!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550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56" grpId="0"/>
      <p:bldP spid="59" grpId="0"/>
      <p:bldP spid="66" grpId="0"/>
      <p:bldP spid="67" grpId="0"/>
      <p:bldP spid="68" grpId="0"/>
      <p:bldP spid="78" grpId="0"/>
      <p:bldP spid="79" grpId="0" animBg="1"/>
      <p:bldP spid="82" grpId="0" animBg="1"/>
      <p:bldP spid="90" grpId="0"/>
      <p:bldP spid="91" grpId="0"/>
      <p:bldP spid="92" grpId="0" animBg="1"/>
      <p:bldP spid="93" grpId="0" animBg="1"/>
      <p:bldP spid="9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431" y="5746"/>
            <a:ext cx="1643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accent4">
                    <a:lumMod val="75000"/>
                  </a:schemeClr>
                </a:solidFill>
              </a:rPr>
              <a:t>Situação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 D 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9940" y="108919"/>
            <a:ext cx="5021580" cy="265938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25779" y="375078"/>
            <a:ext cx="1978571" cy="2393221"/>
            <a:chOff x="1010393" y="861550"/>
            <a:chExt cx="1978571" cy="2393221"/>
          </a:xfrm>
        </p:grpSpPr>
        <p:grpSp>
          <p:nvGrpSpPr>
            <p:cNvPr id="5" name="Group 4"/>
            <p:cNvGrpSpPr/>
            <p:nvPr/>
          </p:nvGrpSpPr>
          <p:grpSpPr>
            <a:xfrm>
              <a:off x="2314953" y="936772"/>
              <a:ext cx="674011" cy="2317999"/>
              <a:chOff x="79421" y="-171397"/>
              <a:chExt cx="1388236" cy="4548698"/>
            </a:xfrm>
          </p:grpSpPr>
          <p:pic>
            <p:nvPicPr>
              <p:cNvPr id="7" name="Picture 6" descr="pb_4.jpg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BFBFB"/>
                  </a:clrFrom>
                  <a:clrTo>
                    <a:srgbClr val="FBFBFB">
                      <a:alpha val="0"/>
                    </a:srgbClr>
                  </a:clrTo>
                </a:clrChange>
              </a:blip>
              <a:srcRect b="5651"/>
              <a:stretch>
                <a:fillRect/>
              </a:stretch>
            </p:blipFill>
            <p:spPr>
              <a:xfrm>
                <a:off x="79421" y="-171397"/>
                <a:ext cx="1388236" cy="1739564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916" y="2761669"/>
                <a:ext cx="947163" cy="1615632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1010393" y="861550"/>
              <a:ext cx="136469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 smtClean="0"/>
                <a:t>Árvore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média</a:t>
              </a:r>
              <a:r>
                <a:rPr lang="en-US" sz="1600" dirty="0" smtClean="0"/>
                <a:t>         </a:t>
              </a:r>
              <a:r>
                <a:rPr lang="en-US" sz="1400" i="1" dirty="0" err="1" smtClean="0"/>
                <a:t>por</a:t>
              </a:r>
              <a:r>
                <a:rPr lang="en-US" sz="1400" i="1" dirty="0" smtClean="0"/>
                <a:t> </a:t>
              </a:r>
              <a:r>
                <a:rPr lang="en-US" sz="1400" i="1" dirty="0" err="1" smtClean="0"/>
                <a:t>espécie</a:t>
              </a:r>
              <a:endParaRPr lang="en-US" sz="1400" i="1" dirty="0"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/>
          <a:srcRect b="29319"/>
          <a:stretch/>
        </p:blipFill>
        <p:spPr>
          <a:xfrm>
            <a:off x="769218" y="3137631"/>
            <a:ext cx="6248400" cy="1901232"/>
          </a:xfrm>
          <a:prstGeom prst="rect">
            <a:avLst/>
          </a:prstGeom>
        </p:spPr>
      </p:pic>
      <p:pic>
        <p:nvPicPr>
          <p:cNvPr id="11" name="Picture 10" descr="pb_4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 b="5651"/>
          <a:stretch>
            <a:fillRect/>
          </a:stretch>
        </p:blipFill>
        <p:spPr>
          <a:xfrm>
            <a:off x="150910" y="3276576"/>
            <a:ext cx="674011" cy="8864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38635" y="1046065"/>
            <a:ext cx="14657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n</a:t>
            </a:r>
            <a:r>
              <a:rPr lang="en-US" sz="1400" baseline="-25000" dirty="0" err="1" smtClean="0"/>
              <a:t>arv</a:t>
            </a:r>
            <a:r>
              <a:rPr lang="en-US" sz="1400" dirty="0" smtClean="0"/>
              <a:t> </a:t>
            </a:r>
            <a:r>
              <a:rPr lang="en-US" sz="1400" dirty="0" err="1" smtClean="0"/>
              <a:t>classe</a:t>
            </a:r>
            <a:r>
              <a:rPr lang="en-US" sz="1400" i="1" dirty="0" smtClean="0"/>
              <a:t> </a:t>
            </a:r>
            <a:r>
              <a:rPr lang="en-US" sz="1400" i="1" dirty="0"/>
              <a:t>x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403701" y="2453687"/>
            <a:ext cx="14657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n</a:t>
            </a:r>
            <a:r>
              <a:rPr lang="en-US" sz="1400" baseline="-25000" dirty="0" err="1" smtClean="0"/>
              <a:t>arv</a:t>
            </a:r>
            <a:r>
              <a:rPr lang="en-US" sz="1400" dirty="0" smtClean="0"/>
              <a:t> </a:t>
            </a:r>
            <a:r>
              <a:rPr lang="en-US" sz="1400" dirty="0" err="1" smtClean="0"/>
              <a:t>classe</a:t>
            </a:r>
            <a:r>
              <a:rPr lang="en-US" sz="1400" i="1" dirty="0" smtClean="0"/>
              <a:t> </a:t>
            </a:r>
            <a:r>
              <a:rPr lang="en-US" sz="1400" i="1" dirty="0"/>
              <a:t>x</a:t>
            </a:r>
            <a:endParaRPr lang="en-US" sz="14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83" y="5108964"/>
            <a:ext cx="459863" cy="823320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8325168" y="5007576"/>
            <a:ext cx="1712445" cy="1101723"/>
            <a:chOff x="-189078" y="2396479"/>
            <a:chExt cx="1712445" cy="1101723"/>
          </a:xfrm>
        </p:grpSpPr>
        <p:grpSp>
          <p:nvGrpSpPr>
            <p:cNvPr id="17" name="Group 16"/>
            <p:cNvGrpSpPr/>
            <p:nvPr/>
          </p:nvGrpSpPr>
          <p:grpSpPr>
            <a:xfrm>
              <a:off x="315112" y="2396479"/>
              <a:ext cx="1208255" cy="1101723"/>
              <a:chOff x="8048711" y="164123"/>
              <a:chExt cx="1592724" cy="1290536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12687" y="164123"/>
                <a:ext cx="724665" cy="1236103"/>
              </a:xfrm>
              <a:prstGeom prst="rect">
                <a:avLst/>
              </a:prstGeom>
            </p:spPr>
          </p:pic>
          <p:sp>
            <p:nvSpPr>
              <p:cNvPr id="20" name="Oval 19"/>
              <p:cNvSpPr/>
              <p:nvPr/>
            </p:nvSpPr>
            <p:spPr>
              <a:xfrm>
                <a:off x="8048711" y="1094592"/>
                <a:ext cx="1583683" cy="360067"/>
              </a:xfrm>
              <a:prstGeom prst="ellipse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2" name="Picture 21" descr="pb_4.jpg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BFBFB"/>
                  </a:clrFrom>
                  <a:clrTo>
                    <a:srgbClr val="FBFBFB">
                      <a:alpha val="0"/>
                    </a:srgbClr>
                  </a:clrTo>
                </a:clrChange>
              </a:blip>
              <a:srcRect b="5651"/>
              <a:stretch>
                <a:fillRect/>
              </a:stretch>
            </p:blipFill>
            <p:spPr>
              <a:xfrm>
                <a:off x="8711830" y="500281"/>
                <a:ext cx="929605" cy="895724"/>
              </a:xfrm>
              <a:prstGeom prst="rect">
                <a:avLst/>
              </a:prstGeom>
            </p:spPr>
          </p:pic>
        </p:grpSp>
        <p:sp>
          <p:nvSpPr>
            <p:cNvPr id="18" name="TextBox 17"/>
            <p:cNvSpPr txBox="1"/>
            <p:nvPr/>
          </p:nvSpPr>
          <p:spPr>
            <a:xfrm>
              <a:off x="-189078" y="2493958"/>
              <a:ext cx="11117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 smtClean="0"/>
                <a:t>Parcela</a:t>
              </a:r>
              <a:endParaRPr lang="en-US" sz="1600" dirty="0"/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9218" y="5110554"/>
            <a:ext cx="6192238" cy="1607208"/>
          </a:xfrm>
          <a:prstGeom prst="rect">
            <a:avLst/>
          </a:prstGeom>
        </p:spPr>
      </p:pic>
      <p:cxnSp>
        <p:nvCxnSpPr>
          <p:cNvPr id="25" name="Elbow Connector 24"/>
          <p:cNvCxnSpPr>
            <a:endCxn id="19" idx="1"/>
          </p:cNvCxnSpPr>
          <p:nvPr/>
        </p:nvCxnSpPr>
        <p:spPr>
          <a:xfrm>
            <a:off x="7012828" y="4915982"/>
            <a:ext cx="2092646" cy="619221"/>
          </a:xfrm>
          <a:prstGeom prst="bentConnector3">
            <a:avLst>
              <a:gd name="adj1" fmla="val 48252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>
            <a:endCxn id="19" idx="1"/>
          </p:cNvCxnSpPr>
          <p:nvPr/>
        </p:nvCxnSpPr>
        <p:spPr>
          <a:xfrm flipV="1">
            <a:off x="6908313" y="5535203"/>
            <a:ext cx="2197161" cy="1057621"/>
          </a:xfrm>
          <a:prstGeom prst="bentConnector3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9635965" y="4738138"/>
            <a:ext cx="1545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chemeClr val="bg2">
                    <a:lumMod val="75000"/>
                  </a:schemeClr>
                </a:solidFill>
              </a:rPr>
              <a:t>x </a:t>
            </a:r>
            <a:r>
              <a:rPr lang="en-US" sz="1400" i="1" dirty="0" err="1" smtClean="0">
                <a:solidFill>
                  <a:schemeClr val="bg2">
                    <a:lumMod val="75000"/>
                  </a:schemeClr>
                </a:solidFill>
              </a:rPr>
              <a:t>fexp_area</a:t>
            </a:r>
            <a:r>
              <a:rPr lang="en-US" sz="1400" i="1" dirty="0" smtClean="0">
                <a:solidFill>
                  <a:schemeClr val="bg2">
                    <a:lumMod val="75000"/>
                  </a:schemeClr>
                </a:solidFill>
              </a:rPr>
              <a:t>:</a:t>
            </a:r>
            <a:endParaRPr lang="en-US" sz="1400" i="1" dirty="0">
              <a:solidFill>
                <a:schemeClr val="bg2">
                  <a:lumMod val="75000"/>
                </a:schemeClr>
              </a:solidFill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10622578" y="5105055"/>
            <a:ext cx="1364549" cy="1215638"/>
            <a:chOff x="66063" y="5280968"/>
            <a:chExt cx="1364549" cy="1215638"/>
          </a:xfrm>
        </p:grpSpPr>
        <p:grpSp>
          <p:nvGrpSpPr>
            <p:cNvPr id="40" name="Group 39"/>
            <p:cNvGrpSpPr/>
            <p:nvPr/>
          </p:nvGrpSpPr>
          <p:grpSpPr>
            <a:xfrm rot="226099">
              <a:off x="318101" y="5453287"/>
              <a:ext cx="1000066" cy="1043319"/>
              <a:chOff x="3087650" y="891856"/>
              <a:chExt cx="8721500" cy="5135436"/>
            </a:xfrm>
            <a:scene3d>
              <a:camera prst="isometricTopUp"/>
              <a:lightRig rig="threePt" dir="t"/>
            </a:scene3d>
          </p:grpSpPr>
          <p:grpSp>
            <p:nvGrpSpPr>
              <p:cNvPr id="42" name="Group 41"/>
              <p:cNvGrpSpPr/>
              <p:nvPr/>
            </p:nvGrpSpPr>
            <p:grpSpPr>
              <a:xfrm>
                <a:off x="3334214" y="1148575"/>
                <a:ext cx="8274205" cy="4706987"/>
                <a:chOff x="278279" y="3540136"/>
                <a:chExt cx="4418268" cy="3284741"/>
              </a:xfrm>
            </p:grpSpPr>
            <p:grpSp>
              <p:nvGrpSpPr>
                <p:cNvPr id="44" name="Group 43"/>
                <p:cNvGrpSpPr/>
                <p:nvPr/>
              </p:nvGrpSpPr>
              <p:grpSpPr>
                <a:xfrm rot="15662407">
                  <a:off x="-217837" y="4036252"/>
                  <a:ext cx="3263769" cy="2271537"/>
                  <a:chOff x="6568184" y="491604"/>
                  <a:chExt cx="3992506" cy="3043150"/>
                </a:xfrm>
              </p:grpSpPr>
              <p:grpSp>
                <p:nvGrpSpPr>
                  <p:cNvPr id="401" name="Group 400"/>
                  <p:cNvGrpSpPr/>
                  <p:nvPr/>
                </p:nvGrpSpPr>
                <p:grpSpPr>
                  <a:xfrm rot="17196955">
                    <a:off x="6201118" y="880035"/>
                    <a:ext cx="3006445" cy="2272313"/>
                    <a:chOff x="6746770" y="342623"/>
                    <a:chExt cx="3681392" cy="2784747"/>
                  </a:xfrm>
                </p:grpSpPr>
                <p:sp>
                  <p:nvSpPr>
                    <p:cNvPr id="583" name="Oval 582"/>
                    <p:cNvSpPr/>
                    <p:nvPr/>
                  </p:nvSpPr>
                  <p:spPr>
                    <a:xfrm rot="15200309">
                      <a:off x="7692358" y="1210217"/>
                      <a:ext cx="273572" cy="244953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84" name="Oval 583"/>
                    <p:cNvSpPr/>
                    <p:nvPr/>
                  </p:nvSpPr>
                  <p:spPr>
                    <a:xfrm rot="15200309">
                      <a:off x="7958386" y="1120466"/>
                      <a:ext cx="273572" cy="244953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85" name="Oval 584"/>
                    <p:cNvSpPr/>
                    <p:nvPr/>
                  </p:nvSpPr>
                  <p:spPr>
                    <a:xfrm rot="15200309">
                      <a:off x="7881602" y="1392805"/>
                      <a:ext cx="184943" cy="166640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86" name="Oval 585"/>
                    <p:cNvSpPr/>
                    <p:nvPr/>
                  </p:nvSpPr>
                  <p:spPr>
                    <a:xfrm rot="15200309">
                      <a:off x="8122334" y="869162"/>
                      <a:ext cx="184943" cy="166640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87" name="Oval 586"/>
                    <p:cNvSpPr/>
                    <p:nvPr/>
                  </p:nvSpPr>
                  <p:spPr>
                    <a:xfrm rot="15200309">
                      <a:off x="7836746" y="1081932"/>
                      <a:ext cx="112197" cy="103108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88" name="Oval 587"/>
                    <p:cNvSpPr/>
                    <p:nvPr/>
                  </p:nvSpPr>
                  <p:spPr>
                    <a:xfrm rot="15200309">
                      <a:off x="8265042" y="1093754"/>
                      <a:ext cx="112197" cy="103108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89" name="Oval 588"/>
                    <p:cNvSpPr/>
                    <p:nvPr/>
                  </p:nvSpPr>
                  <p:spPr>
                    <a:xfrm rot="15200309">
                      <a:off x="8228669" y="1272099"/>
                      <a:ext cx="184943" cy="166640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90" name="Oval 589"/>
                    <p:cNvSpPr/>
                    <p:nvPr/>
                  </p:nvSpPr>
                  <p:spPr>
                    <a:xfrm rot="15200309">
                      <a:off x="8340908" y="844850"/>
                      <a:ext cx="273572" cy="244953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91" name="Oval 590"/>
                    <p:cNvSpPr/>
                    <p:nvPr/>
                  </p:nvSpPr>
                  <p:spPr>
                    <a:xfrm rot="15200309">
                      <a:off x="8130154" y="1401609"/>
                      <a:ext cx="112197" cy="103108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592" name="Group 591"/>
                    <p:cNvGrpSpPr/>
                    <p:nvPr/>
                  </p:nvGrpSpPr>
                  <p:grpSpPr>
                    <a:xfrm flipH="1">
                      <a:off x="8356282" y="534304"/>
                      <a:ext cx="555931" cy="753717"/>
                      <a:chOff x="7222320" y="27700"/>
                      <a:chExt cx="468684" cy="678720"/>
                    </a:xfrm>
                  </p:grpSpPr>
                  <p:sp>
                    <p:nvSpPr>
                      <p:cNvPr id="751" name="Oval 750"/>
                      <p:cNvSpPr/>
                      <p:nvPr/>
                    </p:nvSpPr>
                    <p:spPr>
                      <a:xfrm rot="13721609">
                        <a:off x="7213168" y="66321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52" name="Oval 751"/>
                      <p:cNvSpPr/>
                      <p:nvPr/>
                    </p:nvSpPr>
                    <p:spPr>
                      <a:xfrm rot="13721609">
                        <a:off x="7355876" y="290913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53" name="Oval 752"/>
                      <p:cNvSpPr/>
                      <p:nvPr/>
                    </p:nvSpPr>
                    <p:spPr>
                      <a:xfrm rot="13721609">
                        <a:off x="7319503" y="469258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54" name="Oval 753"/>
                      <p:cNvSpPr/>
                      <p:nvPr/>
                    </p:nvSpPr>
                    <p:spPr>
                      <a:xfrm rot="13721609">
                        <a:off x="7431742" y="42009"/>
                        <a:ext cx="273572" cy="244953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55" name="Oval 754"/>
                      <p:cNvSpPr/>
                      <p:nvPr/>
                    </p:nvSpPr>
                    <p:spPr>
                      <a:xfrm rot="13721609">
                        <a:off x="7220988" y="598768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593" name="Oval 592"/>
                    <p:cNvSpPr/>
                    <p:nvPr/>
                  </p:nvSpPr>
                  <p:spPr>
                    <a:xfrm rot="15200309">
                      <a:off x="8414313" y="1162644"/>
                      <a:ext cx="184943" cy="166640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94" name="Oval 593"/>
                    <p:cNvSpPr/>
                    <p:nvPr/>
                  </p:nvSpPr>
                  <p:spPr>
                    <a:xfrm rot="15200309">
                      <a:off x="7989323" y="644389"/>
                      <a:ext cx="273572" cy="244953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95" name="Oval 594"/>
                    <p:cNvSpPr/>
                    <p:nvPr/>
                  </p:nvSpPr>
                  <p:spPr>
                    <a:xfrm rot="15200309">
                      <a:off x="7717230" y="663740"/>
                      <a:ext cx="273572" cy="244953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96" name="Oval 595"/>
                    <p:cNvSpPr/>
                    <p:nvPr/>
                  </p:nvSpPr>
                  <p:spPr>
                    <a:xfrm rot="15200309">
                      <a:off x="7911944" y="872170"/>
                      <a:ext cx="184943" cy="166640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597" name="Oval 596"/>
                    <p:cNvSpPr/>
                    <p:nvPr/>
                  </p:nvSpPr>
                  <p:spPr>
                    <a:xfrm rot="15200309">
                      <a:off x="7587125" y="745134"/>
                      <a:ext cx="112197" cy="103108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98" name="Oval 597"/>
                    <p:cNvSpPr/>
                    <p:nvPr/>
                  </p:nvSpPr>
                  <p:spPr>
                    <a:xfrm rot="15200309">
                      <a:off x="8265040" y="750333"/>
                      <a:ext cx="112197" cy="103108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99" name="Oval 598"/>
                    <p:cNvSpPr/>
                    <p:nvPr/>
                  </p:nvSpPr>
                  <p:spPr>
                    <a:xfrm rot="15200309">
                      <a:off x="7926109" y="541497"/>
                      <a:ext cx="112197" cy="103108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00" name="Oval 599"/>
                    <p:cNvSpPr/>
                    <p:nvPr/>
                  </p:nvSpPr>
                  <p:spPr>
                    <a:xfrm rot="15200309">
                      <a:off x="8198949" y="545105"/>
                      <a:ext cx="112197" cy="103108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601" name="Group 600"/>
                    <p:cNvGrpSpPr/>
                    <p:nvPr/>
                  </p:nvGrpSpPr>
                  <p:grpSpPr>
                    <a:xfrm>
                      <a:off x="8612794" y="417913"/>
                      <a:ext cx="441821" cy="582109"/>
                      <a:chOff x="8270267" y="21557"/>
                      <a:chExt cx="441821" cy="582109"/>
                    </a:xfrm>
                    <a:solidFill>
                      <a:srgbClr val="005000"/>
                    </a:solidFill>
                  </p:grpSpPr>
                  <p:sp>
                    <p:nvSpPr>
                      <p:cNvPr id="747" name="Oval 746"/>
                      <p:cNvSpPr/>
                      <p:nvPr/>
                    </p:nvSpPr>
                    <p:spPr>
                      <a:xfrm rot="15200309">
                        <a:off x="8433989" y="344403"/>
                        <a:ext cx="273572" cy="244953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48" name="Oval 747"/>
                      <p:cNvSpPr/>
                      <p:nvPr/>
                    </p:nvSpPr>
                    <p:spPr>
                      <a:xfrm rot="15200309">
                        <a:off x="8604435" y="211728"/>
                        <a:ext cx="112197" cy="103108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49" name="Oval 748"/>
                      <p:cNvSpPr/>
                      <p:nvPr/>
                    </p:nvSpPr>
                    <p:spPr>
                      <a:xfrm rot="15200309">
                        <a:off x="8265722" y="57935"/>
                        <a:ext cx="112197" cy="103108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50" name="Oval 749"/>
                      <p:cNvSpPr/>
                      <p:nvPr/>
                    </p:nvSpPr>
                    <p:spPr>
                      <a:xfrm rot="15200309">
                        <a:off x="8448626" y="26102"/>
                        <a:ext cx="112197" cy="103108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602" name="Oval 601"/>
                    <p:cNvSpPr/>
                    <p:nvPr/>
                  </p:nvSpPr>
                  <p:spPr>
                    <a:xfrm rot="15200309">
                      <a:off x="7448940" y="856742"/>
                      <a:ext cx="184943" cy="166640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603" name="Oval 602"/>
                    <p:cNvSpPr/>
                    <p:nvPr/>
                  </p:nvSpPr>
                  <p:spPr>
                    <a:xfrm rot="15200309">
                      <a:off x="8385715" y="1338657"/>
                      <a:ext cx="273572" cy="244953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04" name="Oval 603"/>
                    <p:cNvSpPr/>
                    <p:nvPr/>
                  </p:nvSpPr>
                  <p:spPr>
                    <a:xfrm rot="15200309">
                      <a:off x="7520171" y="447745"/>
                      <a:ext cx="273572" cy="244953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05" name="Oval 604"/>
                    <p:cNvSpPr/>
                    <p:nvPr/>
                  </p:nvSpPr>
                  <p:spPr>
                    <a:xfrm rot="15200309">
                      <a:off x="7751566" y="465543"/>
                      <a:ext cx="184943" cy="166640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606" name="Oval 605"/>
                    <p:cNvSpPr/>
                    <p:nvPr/>
                  </p:nvSpPr>
                  <p:spPr>
                    <a:xfrm rot="15200309">
                      <a:off x="7643278" y="913010"/>
                      <a:ext cx="184943" cy="166640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607" name="Oval 606"/>
                    <p:cNvSpPr/>
                    <p:nvPr/>
                  </p:nvSpPr>
                  <p:spPr>
                    <a:xfrm rot="15200309">
                      <a:off x="7545773" y="1099866"/>
                      <a:ext cx="112197" cy="103108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608" name="Group 607"/>
                    <p:cNvGrpSpPr/>
                    <p:nvPr/>
                  </p:nvGrpSpPr>
                  <p:grpSpPr>
                    <a:xfrm rot="8358179">
                      <a:off x="6990342" y="489833"/>
                      <a:ext cx="629644" cy="751127"/>
                      <a:chOff x="6321012" y="172620"/>
                      <a:chExt cx="629644" cy="751127"/>
                    </a:xfrm>
                  </p:grpSpPr>
                  <p:sp>
                    <p:nvSpPr>
                      <p:cNvPr id="738" name="Oval 737"/>
                      <p:cNvSpPr/>
                      <p:nvPr/>
                    </p:nvSpPr>
                    <p:spPr>
                      <a:xfrm rot="15200309">
                        <a:off x="6699666" y="798161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39" name="Oval 738"/>
                      <p:cNvSpPr/>
                      <p:nvPr/>
                    </p:nvSpPr>
                    <p:spPr>
                      <a:xfrm rot="15200309">
                        <a:off x="6580150" y="379969"/>
                        <a:ext cx="273572" cy="244953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40" name="Oval 739"/>
                      <p:cNvSpPr/>
                      <p:nvPr/>
                    </p:nvSpPr>
                    <p:spPr>
                      <a:xfrm rot="15200309">
                        <a:off x="6774864" y="588399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741" name="Oval 740"/>
                      <p:cNvSpPr/>
                      <p:nvPr/>
                    </p:nvSpPr>
                    <p:spPr>
                      <a:xfrm rot="15200309">
                        <a:off x="6450045" y="461363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42" name="Oval 741"/>
                      <p:cNvSpPr/>
                      <p:nvPr/>
                    </p:nvSpPr>
                    <p:spPr>
                      <a:xfrm rot="15200309">
                        <a:off x="6789029" y="257726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43" name="Oval 742"/>
                      <p:cNvSpPr/>
                      <p:nvPr/>
                    </p:nvSpPr>
                    <p:spPr>
                      <a:xfrm rot="15200309">
                        <a:off x="6311860" y="572971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744" name="Oval 743"/>
                      <p:cNvSpPr/>
                      <p:nvPr/>
                    </p:nvSpPr>
                    <p:spPr>
                      <a:xfrm rot="15200309">
                        <a:off x="6614486" y="181772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745" name="Oval 744"/>
                      <p:cNvSpPr/>
                      <p:nvPr/>
                    </p:nvSpPr>
                    <p:spPr>
                      <a:xfrm rot="15200309">
                        <a:off x="6506198" y="629239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746" name="Oval 745"/>
                      <p:cNvSpPr/>
                      <p:nvPr/>
                    </p:nvSpPr>
                    <p:spPr>
                      <a:xfrm rot="15200309">
                        <a:off x="6408693" y="816095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609" name="Group 608"/>
                    <p:cNvGrpSpPr/>
                    <p:nvPr/>
                  </p:nvGrpSpPr>
                  <p:grpSpPr>
                    <a:xfrm rot="14149929">
                      <a:off x="7283466" y="1241266"/>
                      <a:ext cx="405183" cy="469718"/>
                      <a:chOff x="8270267" y="21557"/>
                      <a:chExt cx="441821" cy="582109"/>
                    </a:xfrm>
                  </p:grpSpPr>
                  <p:sp>
                    <p:nvSpPr>
                      <p:cNvPr id="734" name="Oval 733"/>
                      <p:cNvSpPr/>
                      <p:nvPr/>
                    </p:nvSpPr>
                    <p:spPr>
                      <a:xfrm rot="15200309">
                        <a:off x="8433989" y="344403"/>
                        <a:ext cx="273572" cy="244953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35" name="Oval 734"/>
                      <p:cNvSpPr/>
                      <p:nvPr/>
                    </p:nvSpPr>
                    <p:spPr>
                      <a:xfrm rot="15200309">
                        <a:off x="8604435" y="211728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36" name="Oval 735"/>
                      <p:cNvSpPr/>
                      <p:nvPr/>
                    </p:nvSpPr>
                    <p:spPr>
                      <a:xfrm rot="15200309">
                        <a:off x="8265722" y="57935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37" name="Oval 736"/>
                      <p:cNvSpPr/>
                      <p:nvPr/>
                    </p:nvSpPr>
                    <p:spPr>
                      <a:xfrm rot="15200309">
                        <a:off x="8448626" y="26102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610" name="Oval 609"/>
                    <p:cNvSpPr/>
                    <p:nvPr/>
                  </p:nvSpPr>
                  <p:spPr>
                    <a:xfrm rot="7878391" flipH="1">
                      <a:off x="7538226" y="1457747"/>
                      <a:ext cx="205379" cy="197661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611" name="Group 610"/>
                    <p:cNvGrpSpPr/>
                    <p:nvPr/>
                  </p:nvGrpSpPr>
                  <p:grpSpPr>
                    <a:xfrm rot="6599075" flipH="1">
                      <a:off x="6763000" y="1026257"/>
                      <a:ext cx="555931" cy="588392"/>
                      <a:chOff x="7222320" y="-108276"/>
                      <a:chExt cx="468684" cy="529845"/>
                    </a:xfrm>
                  </p:grpSpPr>
                  <p:sp>
                    <p:nvSpPr>
                      <p:cNvPr id="729" name="Oval 728"/>
                      <p:cNvSpPr/>
                      <p:nvPr/>
                    </p:nvSpPr>
                    <p:spPr>
                      <a:xfrm rot="13721609">
                        <a:off x="7213168" y="66321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30" name="Oval 729"/>
                      <p:cNvSpPr/>
                      <p:nvPr/>
                    </p:nvSpPr>
                    <p:spPr>
                      <a:xfrm rot="13721609">
                        <a:off x="7578608" y="313917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31" name="Oval 730"/>
                      <p:cNvSpPr/>
                      <p:nvPr/>
                    </p:nvSpPr>
                    <p:spPr>
                      <a:xfrm rot="13721609">
                        <a:off x="7326390" y="-99124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32" name="Oval 731"/>
                      <p:cNvSpPr/>
                      <p:nvPr/>
                    </p:nvSpPr>
                    <p:spPr>
                      <a:xfrm rot="13721609">
                        <a:off x="7431742" y="42009"/>
                        <a:ext cx="273572" cy="244953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33" name="Oval 732"/>
                      <p:cNvSpPr/>
                      <p:nvPr/>
                    </p:nvSpPr>
                    <p:spPr>
                      <a:xfrm rot="13721609">
                        <a:off x="7343251" y="268793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612" name="Oval 611"/>
                    <p:cNvSpPr/>
                    <p:nvPr/>
                  </p:nvSpPr>
                  <p:spPr>
                    <a:xfrm rot="15200309">
                      <a:off x="7881305" y="2365494"/>
                      <a:ext cx="273572" cy="244953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13" name="Oval 612"/>
                    <p:cNvSpPr/>
                    <p:nvPr/>
                  </p:nvSpPr>
                  <p:spPr>
                    <a:xfrm rot="15200309">
                      <a:off x="8147333" y="2275743"/>
                      <a:ext cx="273572" cy="244953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14" name="Oval 613"/>
                    <p:cNvSpPr/>
                    <p:nvPr/>
                  </p:nvSpPr>
                  <p:spPr>
                    <a:xfrm rot="15200309">
                      <a:off x="8070549" y="2548082"/>
                      <a:ext cx="184943" cy="166640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15" name="Oval 614"/>
                    <p:cNvSpPr/>
                    <p:nvPr/>
                  </p:nvSpPr>
                  <p:spPr>
                    <a:xfrm rot="15200309">
                      <a:off x="8311281" y="2024439"/>
                      <a:ext cx="184943" cy="166640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16" name="Oval 615"/>
                    <p:cNvSpPr/>
                    <p:nvPr/>
                  </p:nvSpPr>
                  <p:spPr>
                    <a:xfrm rot="15200309">
                      <a:off x="8025693" y="2237209"/>
                      <a:ext cx="112197" cy="103108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17" name="Oval 616"/>
                    <p:cNvSpPr/>
                    <p:nvPr/>
                  </p:nvSpPr>
                  <p:spPr>
                    <a:xfrm rot="15200309">
                      <a:off x="8453989" y="2249031"/>
                      <a:ext cx="112197" cy="103108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18" name="Oval 617"/>
                    <p:cNvSpPr/>
                    <p:nvPr/>
                  </p:nvSpPr>
                  <p:spPr>
                    <a:xfrm rot="15200309">
                      <a:off x="8417616" y="2427376"/>
                      <a:ext cx="184943" cy="166640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19" name="Oval 618"/>
                    <p:cNvSpPr/>
                    <p:nvPr/>
                  </p:nvSpPr>
                  <p:spPr>
                    <a:xfrm rot="15200309">
                      <a:off x="8529855" y="2000127"/>
                      <a:ext cx="273572" cy="244953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20" name="Oval 619"/>
                    <p:cNvSpPr/>
                    <p:nvPr/>
                  </p:nvSpPr>
                  <p:spPr>
                    <a:xfrm rot="15200309">
                      <a:off x="8319101" y="2556886"/>
                      <a:ext cx="112197" cy="103108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621" name="Group 620"/>
                    <p:cNvGrpSpPr/>
                    <p:nvPr/>
                  </p:nvGrpSpPr>
                  <p:grpSpPr>
                    <a:xfrm flipH="1">
                      <a:off x="8545229" y="1689581"/>
                      <a:ext cx="555931" cy="753717"/>
                      <a:chOff x="7222320" y="27700"/>
                      <a:chExt cx="468684" cy="678720"/>
                    </a:xfrm>
                  </p:grpSpPr>
                  <p:sp>
                    <p:nvSpPr>
                      <p:cNvPr id="724" name="Oval 723"/>
                      <p:cNvSpPr/>
                      <p:nvPr/>
                    </p:nvSpPr>
                    <p:spPr>
                      <a:xfrm rot="13721609">
                        <a:off x="7213168" y="66321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25" name="Oval 724"/>
                      <p:cNvSpPr/>
                      <p:nvPr/>
                    </p:nvSpPr>
                    <p:spPr>
                      <a:xfrm rot="13721609">
                        <a:off x="7355876" y="290913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26" name="Oval 725"/>
                      <p:cNvSpPr/>
                      <p:nvPr/>
                    </p:nvSpPr>
                    <p:spPr>
                      <a:xfrm rot="13721609">
                        <a:off x="7319503" y="469258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27" name="Oval 726"/>
                      <p:cNvSpPr/>
                      <p:nvPr/>
                    </p:nvSpPr>
                    <p:spPr>
                      <a:xfrm rot="13721609">
                        <a:off x="7431742" y="42009"/>
                        <a:ext cx="273572" cy="244953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28" name="Oval 727"/>
                      <p:cNvSpPr/>
                      <p:nvPr/>
                    </p:nvSpPr>
                    <p:spPr>
                      <a:xfrm rot="13721609">
                        <a:off x="7220988" y="598768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622" name="Oval 621"/>
                    <p:cNvSpPr/>
                    <p:nvPr/>
                  </p:nvSpPr>
                  <p:spPr>
                    <a:xfrm rot="15200309">
                      <a:off x="8603260" y="2317921"/>
                      <a:ext cx="184943" cy="166640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23" name="Oval 622"/>
                    <p:cNvSpPr/>
                    <p:nvPr/>
                  </p:nvSpPr>
                  <p:spPr>
                    <a:xfrm rot="15200309">
                      <a:off x="8178270" y="1799666"/>
                      <a:ext cx="273572" cy="244953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24" name="Oval 623"/>
                    <p:cNvSpPr/>
                    <p:nvPr/>
                  </p:nvSpPr>
                  <p:spPr>
                    <a:xfrm rot="15200309">
                      <a:off x="7906177" y="1819017"/>
                      <a:ext cx="273572" cy="244953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25" name="Oval 624"/>
                    <p:cNvSpPr/>
                    <p:nvPr/>
                  </p:nvSpPr>
                  <p:spPr>
                    <a:xfrm rot="15200309">
                      <a:off x="8100891" y="2027447"/>
                      <a:ext cx="184943" cy="166640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626" name="Oval 625"/>
                    <p:cNvSpPr/>
                    <p:nvPr/>
                  </p:nvSpPr>
                  <p:spPr>
                    <a:xfrm rot="15200309">
                      <a:off x="7776072" y="1900411"/>
                      <a:ext cx="112197" cy="103108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27" name="Oval 626"/>
                    <p:cNvSpPr/>
                    <p:nvPr/>
                  </p:nvSpPr>
                  <p:spPr>
                    <a:xfrm rot="15200309">
                      <a:off x="8453987" y="1905610"/>
                      <a:ext cx="112197" cy="103108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28" name="Oval 627"/>
                    <p:cNvSpPr/>
                    <p:nvPr/>
                  </p:nvSpPr>
                  <p:spPr>
                    <a:xfrm rot="15200309">
                      <a:off x="8115056" y="1696774"/>
                      <a:ext cx="112197" cy="103108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29" name="Oval 628"/>
                    <p:cNvSpPr/>
                    <p:nvPr/>
                  </p:nvSpPr>
                  <p:spPr>
                    <a:xfrm rot="15200309">
                      <a:off x="8387896" y="1700382"/>
                      <a:ext cx="112197" cy="103108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630" name="Group 629"/>
                    <p:cNvGrpSpPr/>
                    <p:nvPr/>
                  </p:nvGrpSpPr>
                  <p:grpSpPr>
                    <a:xfrm>
                      <a:off x="8801741" y="1573190"/>
                      <a:ext cx="441821" cy="582109"/>
                      <a:chOff x="8270267" y="21557"/>
                      <a:chExt cx="441821" cy="582109"/>
                    </a:xfrm>
                  </p:grpSpPr>
                  <p:sp>
                    <p:nvSpPr>
                      <p:cNvPr id="720" name="Oval 719"/>
                      <p:cNvSpPr/>
                      <p:nvPr/>
                    </p:nvSpPr>
                    <p:spPr>
                      <a:xfrm rot="15200309">
                        <a:off x="8433989" y="344403"/>
                        <a:ext cx="273572" cy="244953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21" name="Oval 720"/>
                      <p:cNvSpPr/>
                      <p:nvPr/>
                    </p:nvSpPr>
                    <p:spPr>
                      <a:xfrm rot="15200309">
                        <a:off x="8604435" y="211728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22" name="Oval 721"/>
                      <p:cNvSpPr/>
                      <p:nvPr/>
                    </p:nvSpPr>
                    <p:spPr>
                      <a:xfrm rot="15200309">
                        <a:off x="8265722" y="57935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23" name="Oval 722"/>
                      <p:cNvSpPr/>
                      <p:nvPr/>
                    </p:nvSpPr>
                    <p:spPr>
                      <a:xfrm rot="15200309">
                        <a:off x="8448626" y="26102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631" name="Oval 630"/>
                    <p:cNvSpPr/>
                    <p:nvPr/>
                  </p:nvSpPr>
                  <p:spPr>
                    <a:xfrm rot="15200309">
                      <a:off x="7637887" y="2012019"/>
                      <a:ext cx="184943" cy="166640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632" name="Oval 631"/>
                    <p:cNvSpPr/>
                    <p:nvPr/>
                  </p:nvSpPr>
                  <p:spPr>
                    <a:xfrm rot="15200309">
                      <a:off x="8574662" y="2493934"/>
                      <a:ext cx="273572" cy="244953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33" name="Oval 632"/>
                    <p:cNvSpPr/>
                    <p:nvPr/>
                  </p:nvSpPr>
                  <p:spPr>
                    <a:xfrm rot="15200309">
                      <a:off x="7709118" y="1603022"/>
                      <a:ext cx="273572" cy="244953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34" name="Oval 633"/>
                    <p:cNvSpPr/>
                    <p:nvPr/>
                  </p:nvSpPr>
                  <p:spPr>
                    <a:xfrm rot="15200309">
                      <a:off x="7940513" y="1620820"/>
                      <a:ext cx="184943" cy="166640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635" name="Oval 634"/>
                    <p:cNvSpPr/>
                    <p:nvPr/>
                  </p:nvSpPr>
                  <p:spPr>
                    <a:xfrm rot="15200309">
                      <a:off x="7832225" y="2068287"/>
                      <a:ext cx="184943" cy="166640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636" name="Oval 635"/>
                    <p:cNvSpPr/>
                    <p:nvPr/>
                  </p:nvSpPr>
                  <p:spPr>
                    <a:xfrm rot="15200309">
                      <a:off x="7734720" y="2255143"/>
                      <a:ext cx="112197" cy="103108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637" name="Group 636"/>
                    <p:cNvGrpSpPr/>
                    <p:nvPr/>
                  </p:nvGrpSpPr>
                  <p:grpSpPr>
                    <a:xfrm rot="8016676">
                      <a:off x="7166860" y="1627927"/>
                      <a:ext cx="629644" cy="751127"/>
                      <a:chOff x="6321012" y="172620"/>
                      <a:chExt cx="629644" cy="751127"/>
                    </a:xfrm>
                  </p:grpSpPr>
                  <p:sp>
                    <p:nvSpPr>
                      <p:cNvPr id="711" name="Oval 710"/>
                      <p:cNvSpPr/>
                      <p:nvPr/>
                    </p:nvSpPr>
                    <p:spPr>
                      <a:xfrm rot="15200309">
                        <a:off x="6699666" y="798161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12" name="Oval 711"/>
                      <p:cNvSpPr/>
                      <p:nvPr/>
                    </p:nvSpPr>
                    <p:spPr>
                      <a:xfrm rot="15200309">
                        <a:off x="6580150" y="379969"/>
                        <a:ext cx="273572" cy="244953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13" name="Oval 712"/>
                      <p:cNvSpPr/>
                      <p:nvPr/>
                    </p:nvSpPr>
                    <p:spPr>
                      <a:xfrm rot="15200309">
                        <a:off x="6774864" y="588399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714" name="Oval 713"/>
                      <p:cNvSpPr/>
                      <p:nvPr/>
                    </p:nvSpPr>
                    <p:spPr>
                      <a:xfrm rot="15200309">
                        <a:off x="6450045" y="461363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15" name="Oval 714"/>
                      <p:cNvSpPr/>
                      <p:nvPr/>
                    </p:nvSpPr>
                    <p:spPr>
                      <a:xfrm rot="15200309">
                        <a:off x="6789029" y="257726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16" name="Oval 715"/>
                      <p:cNvSpPr/>
                      <p:nvPr/>
                    </p:nvSpPr>
                    <p:spPr>
                      <a:xfrm rot="15200309">
                        <a:off x="6311860" y="572971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717" name="Oval 716"/>
                      <p:cNvSpPr/>
                      <p:nvPr/>
                    </p:nvSpPr>
                    <p:spPr>
                      <a:xfrm rot="15200309">
                        <a:off x="6614486" y="181772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718" name="Oval 717"/>
                      <p:cNvSpPr/>
                      <p:nvPr/>
                    </p:nvSpPr>
                    <p:spPr>
                      <a:xfrm rot="15200309">
                        <a:off x="6506198" y="629239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719" name="Oval 718"/>
                      <p:cNvSpPr/>
                      <p:nvPr/>
                    </p:nvSpPr>
                    <p:spPr>
                      <a:xfrm rot="15200309">
                        <a:off x="6408693" y="816095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638" name="Group 637"/>
                    <p:cNvGrpSpPr/>
                    <p:nvPr/>
                  </p:nvGrpSpPr>
                  <p:grpSpPr>
                    <a:xfrm rot="14149929">
                      <a:off x="7472413" y="2396543"/>
                      <a:ext cx="405183" cy="469718"/>
                      <a:chOff x="8270267" y="21557"/>
                      <a:chExt cx="441821" cy="582109"/>
                    </a:xfrm>
                  </p:grpSpPr>
                  <p:sp>
                    <p:nvSpPr>
                      <p:cNvPr id="707" name="Oval 706"/>
                      <p:cNvSpPr/>
                      <p:nvPr/>
                    </p:nvSpPr>
                    <p:spPr>
                      <a:xfrm rot="15200309">
                        <a:off x="8433989" y="344403"/>
                        <a:ext cx="273572" cy="244953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08" name="Oval 707"/>
                      <p:cNvSpPr/>
                      <p:nvPr/>
                    </p:nvSpPr>
                    <p:spPr>
                      <a:xfrm rot="15200309">
                        <a:off x="8604435" y="211728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09" name="Oval 708"/>
                      <p:cNvSpPr/>
                      <p:nvPr/>
                    </p:nvSpPr>
                    <p:spPr>
                      <a:xfrm rot="15200309">
                        <a:off x="8265722" y="57935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10" name="Oval 709"/>
                      <p:cNvSpPr/>
                      <p:nvPr/>
                    </p:nvSpPr>
                    <p:spPr>
                      <a:xfrm rot="15200309">
                        <a:off x="8448626" y="26102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639" name="Oval 638"/>
                    <p:cNvSpPr/>
                    <p:nvPr/>
                  </p:nvSpPr>
                  <p:spPr>
                    <a:xfrm rot="7878391" flipH="1">
                      <a:off x="7727173" y="2613024"/>
                      <a:ext cx="205379" cy="197661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640" name="Group 639"/>
                    <p:cNvGrpSpPr/>
                    <p:nvPr/>
                  </p:nvGrpSpPr>
                  <p:grpSpPr>
                    <a:xfrm rot="6599075" flipH="1">
                      <a:off x="6951947" y="2181534"/>
                      <a:ext cx="555931" cy="588392"/>
                      <a:chOff x="7222320" y="-108276"/>
                      <a:chExt cx="468684" cy="529845"/>
                    </a:xfrm>
                    <a:solidFill>
                      <a:srgbClr val="CCCC00"/>
                    </a:solidFill>
                  </p:grpSpPr>
                  <p:sp>
                    <p:nvSpPr>
                      <p:cNvPr id="702" name="Oval 701"/>
                      <p:cNvSpPr/>
                      <p:nvPr/>
                    </p:nvSpPr>
                    <p:spPr>
                      <a:xfrm rot="13721609">
                        <a:off x="7213168" y="66321"/>
                        <a:ext cx="184943" cy="16664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03" name="Oval 702"/>
                      <p:cNvSpPr/>
                      <p:nvPr/>
                    </p:nvSpPr>
                    <p:spPr>
                      <a:xfrm rot="13721609">
                        <a:off x="7578608" y="313917"/>
                        <a:ext cx="112197" cy="103108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04" name="Oval 703"/>
                      <p:cNvSpPr/>
                      <p:nvPr/>
                    </p:nvSpPr>
                    <p:spPr>
                      <a:xfrm rot="13721609">
                        <a:off x="7326390" y="-99124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05" name="Oval 704"/>
                      <p:cNvSpPr/>
                      <p:nvPr/>
                    </p:nvSpPr>
                    <p:spPr>
                      <a:xfrm rot="13721609">
                        <a:off x="7431742" y="42009"/>
                        <a:ext cx="273572" cy="244953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06" name="Oval 705"/>
                      <p:cNvSpPr/>
                      <p:nvPr/>
                    </p:nvSpPr>
                    <p:spPr>
                      <a:xfrm rot="13721609">
                        <a:off x="7343251" y="268793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641" name="Oval 640"/>
                    <p:cNvSpPr/>
                    <p:nvPr/>
                  </p:nvSpPr>
                  <p:spPr>
                    <a:xfrm rot="15200309">
                      <a:off x="9007659" y="985517"/>
                      <a:ext cx="273572" cy="244953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42" name="Oval 641"/>
                    <p:cNvSpPr/>
                    <p:nvPr/>
                  </p:nvSpPr>
                  <p:spPr>
                    <a:xfrm rot="14477466" flipH="1">
                      <a:off x="8886192" y="1257673"/>
                      <a:ext cx="303801" cy="290552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43" name="Oval 642"/>
                    <p:cNvSpPr/>
                    <p:nvPr/>
                  </p:nvSpPr>
                  <p:spPr>
                    <a:xfrm rot="15200309">
                      <a:off x="8690244" y="1367395"/>
                      <a:ext cx="112197" cy="103108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44" name="Oval 643"/>
                    <p:cNvSpPr/>
                    <p:nvPr/>
                  </p:nvSpPr>
                  <p:spPr>
                    <a:xfrm rot="7878391" flipH="1">
                      <a:off x="9231341" y="1234895"/>
                      <a:ext cx="205379" cy="197661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45" name="Oval 644"/>
                    <p:cNvSpPr/>
                    <p:nvPr/>
                  </p:nvSpPr>
                  <p:spPr>
                    <a:xfrm rot="7878391" flipH="1">
                      <a:off x="6999171" y="1598648"/>
                      <a:ext cx="205379" cy="197661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46" name="Oval 645"/>
                    <p:cNvSpPr/>
                    <p:nvPr/>
                  </p:nvSpPr>
                  <p:spPr>
                    <a:xfrm rot="14477466" flipH="1">
                      <a:off x="6806371" y="1782628"/>
                      <a:ext cx="303801" cy="290552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47" name="Oval 646"/>
                    <p:cNvSpPr/>
                    <p:nvPr/>
                  </p:nvSpPr>
                  <p:spPr>
                    <a:xfrm rot="15200309">
                      <a:off x="9525508" y="822988"/>
                      <a:ext cx="273572" cy="244953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648" name="Group 647"/>
                    <p:cNvGrpSpPr/>
                    <p:nvPr/>
                  </p:nvGrpSpPr>
                  <p:grpSpPr>
                    <a:xfrm flipH="1">
                      <a:off x="9540882" y="512442"/>
                      <a:ext cx="555931" cy="753717"/>
                      <a:chOff x="7222320" y="27700"/>
                      <a:chExt cx="468684" cy="678720"/>
                    </a:xfrm>
                  </p:grpSpPr>
                  <p:sp>
                    <p:nvSpPr>
                      <p:cNvPr id="697" name="Oval 696"/>
                      <p:cNvSpPr/>
                      <p:nvPr/>
                    </p:nvSpPr>
                    <p:spPr>
                      <a:xfrm rot="13721609">
                        <a:off x="7213168" y="66321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98" name="Oval 697"/>
                      <p:cNvSpPr/>
                      <p:nvPr/>
                    </p:nvSpPr>
                    <p:spPr>
                      <a:xfrm rot="13721609">
                        <a:off x="7355876" y="290913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99" name="Oval 698"/>
                      <p:cNvSpPr/>
                      <p:nvPr/>
                    </p:nvSpPr>
                    <p:spPr>
                      <a:xfrm rot="13721609">
                        <a:off x="7319503" y="469258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00" name="Oval 699"/>
                      <p:cNvSpPr/>
                      <p:nvPr/>
                    </p:nvSpPr>
                    <p:spPr>
                      <a:xfrm rot="13721609">
                        <a:off x="7431742" y="42009"/>
                        <a:ext cx="273572" cy="244953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01" name="Oval 700"/>
                      <p:cNvSpPr/>
                      <p:nvPr/>
                    </p:nvSpPr>
                    <p:spPr>
                      <a:xfrm rot="13721609">
                        <a:off x="7220988" y="598768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649" name="Oval 648"/>
                    <p:cNvSpPr/>
                    <p:nvPr/>
                  </p:nvSpPr>
                  <p:spPr>
                    <a:xfrm rot="15200309">
                      <a:off x="9598913" y="1140782"/>
                      <a:ext cx="184943" cy="166640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650" name="Group 649"/>
                    <p:cNvGrpSpPr/>
                    <p:nvPr/>
                  </p:nvGrpSpPr>
                  <p:grpSpPr>
                    <a:xfrm>
                      <a:off x="9797394" y="396051"/>
                      <a:ext cx="441821" cy="582109"/>
                      <a:chOff x="8270267" y="21557"/>
                      <a:chExt cx="441821" cy="582109"/>
                    </a:xfrm>
                  </p:grpSpPr>
                  <p:sp>
                    <p:nvSpPr>
                      <p:cNvPr id="693" name="Oval 692"/>
                      <p:cNvSpPr/>
                      <p:nvPr/>
                    </p:nvSpPr>
                    <p:spPr>
                      <a:xfrm rot="15200309">
                        <a:off x="8433989" y="344403"/>
                        <a:ext cx="273572" cy="244953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94" name="Oval 693"/>
                      <p:cNvSpPr/>
                      <p:nvPr/>
                    </p:nvSpPr>
                    <p:spPr>
                      <a:xfrm rot="15200309">
                        <a:off x="8604435" y="211728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95" name="Oval 694"/>
                      <p:cNvSpPr/>
                      <p:nvPr/>
                    </p:nvSpPr>
                    <p:spPr>
                      <a:xfrm rot="15200309">
                        <a:off x="8265722" y="57935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96" name="Oval 695"/>
                      <p:cNvSpPr/>
                      <p:nvPr/>
                    </p:nvSpPr>
                    <p:spPr>
                      <a:xfrm rot="15200309">
                        <a:off x="8448626" y="26102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651" name="Oval 650"/>
                    <p:cNvSpPr/>
                    <p:nvPr/>
                  </p:nvSpPr>
                  <p:spPr>
                    <a:xfrm rot="15200309">
                      <a:off x="9570315" y="1316795"/>
                      <a:ext cx="273572" cy="244953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52" name="Oval 651"/>
                    <p:cNvSpPr/>
                    <p:nvPr/>
                  </p:nvSpPr>
                  <p:spPr>
                    <a:xfrm rot="15200309">
                      <a:off x="9638589" y="2227169"/>
                      <a:ext cx="112197" cy="103108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53" name="Oval 652"/>
                    <p:cNvSpPr/>
                    <p:nvPr/>
                  </p:nvSpPr>
                  <p:spPr>
                    <a:xfrm rot="15200309">
                      <a:off x="9602216" y="2405514"/>
                      <a:ext cx="184943" cy="166640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54" name="Oval 653"/>
                    <p:cNvSpPr/>
                    <p:nvPr/>
                  </p:nvSpPr>
                  <p:spPr>
                    <a:xfrm rot="15200309">
                      <a:off x="9714455" y="1978265"/>
                      <a:ext cx="273572" cy="244953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55" name="Oval 654"/>
                    <p:cNvSpPr/>
                    <p:nvPr/>
                  </p:nvSpPr>
                  <p:spPr>
                    <a:xfrm rot="15200309">
                      <a:off x="9503701" y="2535024"/>
                      <a:ext cx="112197" cy="103108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656" name="Group 655"/>
                    <p:cNvGrpSpPr/>
                    <p:nvPr/>
                  </p:nvGrpSpPr>
                  <p:grpSpPr>
                    <a:xfrm flipH="1">
                      <a:off x="9729829" y="1667719"/>
                      <a:ext cx="555931" cy="753717"/>
                      <a:chOff x="7222320" y="27700"/>
                      <a:chExt cx="468684" cy="678720"/>
                    </a:xfrm>
                    <a:solidFill>
                      <a:srgbClr val="CCCC00"/>
                    </a:solidFill>
                  </p:grpSpPr>
                  <p:sp>
                    <p:nvSpPr>
                      <p:cNvPr id="688" name="Oval 687"/>
                      <p:cNvSpPr/>
                      <p:nvPr/>
                    </p:nvSpPr>
                    <p:spPr>
                      <a:xfrm rot="13721609">
                        <a:off x="7213168" y="66321"/>
                        <a:ext cx="184943" cy="16664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89" name="Oval 688"/>
                      <p:cNvSpPr/>
                      <p:nvPr/>
                    </p:nvSpPr>
                    <p:spPr>
                      <a:xfrm rot="13721609">
                        <a:off x="7355876" y="290913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90" name="Oval 689"/>
                      <p:cNvSpPr/>
                      <p:nvPr/>
                    </p:nvSpPr>
                    <p:spPr>
                      <a:xfrm rot="13721609">
                        <a:off x="7319503" y="469258"/>
                        <a:ext cx="184943" cy="16664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91" name="Oval 690"/>
                      <p:cNvSpPr/>
                      <p:nvPr/>
                    </p:nvSpPr>
                    <p:spPr>
                      <a:xfrm rot="13721609">
                        <a:off x="7431742" y="42009"/>
                        <a:ext cx="273572" cy="244953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92" name="Oval 691"/>
                      <p:cNvSpPr/>
                      <p:nvPr/>
                    </p:nvSpPr>
                    <p:spPr>
                      <a:xfrm rot="13721609">
                        <a:off x="7220988" y="598768"/>
                        <a:ext cx="112197" cy="103108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657" name="Oval 656"/>
                    <p:cNvSpPr/>
                    <p:nvPr/>
                  </p:nvSpPr>
                  <p:spPr>
                    <a:xfrm rot="15200309">
                      <a:off x="9787860" y="2296059"/>
                      <a:ext cx="184943" cy="166640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58" name="Oval 657"/>
                    <p:cNvSpPr/>
                    <p:nvPr/>
                  </p:nvSpPr>
                  <p:spPr>
                    <a:xfrm rot="15200309">
                      <a:off x="9638587" y="1883748"/>
                      <a:ext cx="112197" cy="103108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59" name="Oval 658"/>
                    <p:cNvSpPr/>
                    <p:nvPr/>
                  </p:nvSpPr>
                  <p:spPr>
                    <a:xfrm rot="15200309">
                      <a:off x="9572496" y="1678520"/>
                      <a:ext cx="112197" cy="103108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660" name="Group 659"/>
                    <p:cNvGrpSpPr/>
                    <p:nvPr/>
                  </p:nvGrpSpPr>
                  <p:grpSpPr>
                    <a:xfrm>
                      <a:off x="9986341" y="1551328"/>
                      <a:ext cx="441821" cy="582109"/>
                      <a:chOff x="8270267" y="21557"/>
                      <a:chExt cx="441821" cy="582109"/>
                    </a:xfrm>
                  </p:grpSpPr>
                  <p:sp>
                    <p:nvSpPr>
                      <p:cNvPr id="684" name="Oval 683"/>
                      <p:cNvSpPr/>
                      <p:nvPr/>
                    </p:nvSpPr>
                    <p:spPr>
                      <a:xfrm rot="15200309">
                        <a:off x="8433989" y="344403"/>
                        <a:ext cx="273572" cy="244953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85" name="Oval 684"/>
                      <p:cNvSpPr/>
                      <p:nvPr/>
                    </p:nvSpPr>
                    <p:spPr>
                      <a:xfrm rot="15200309">
                        <a:off x="8604435" y="211728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86" name="Oval 685"/>
                      <p:cNvSpPr/>
                      <p:nvPr/>
                    </p:nvSpPr>
                    <p:spPr>
                      <a:xfrm rot="15200309">
                        <a:off x="8265722" y="57935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87" name="Oval 686"/>
                      <p:cNvSpPr/>
                      <p:nvPr/>
                    </p:nvSpPr>
                    <p:spPr>
                      <a:xfrm rot="15200309">
                        <a:off x="8448626" y="26102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661" name="Oval 660"/>
                    <p:cNvSpPr/>
                    <p:nvPr/>
                  </p:nvSpPr>
                  <p:spPr>
                    <a:xfrm rot="15200309">
                      <a:off x="9080872" y="2383848"/>
                      <a:ext cx="235718" cy="244953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62" name="Oval 661"/>
                    <p:cNvSpPr/>
                    <p:nvPr/>
                  </p:nvSpPr>
                  <p:spPr>
                    <a:xfrm rot="15200309">
                      <a:off x="7286869" y="2868107"/>
                      <a:ext cx="273572" cy="244953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63" name="Oval 662"/>
                    <p:cNvSpPr/>
                    <p:nvPr/>
                  </p:nvSpPr>
                  <p:spPr>
                    <a:xfrm rot="14477466" flipH="1">
                      <a:off x="10070792" y="1235811"/>
                      <a:ext cx="303801" cy="290552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64" name="Oval 663"/>
                    <p:cNvSpPr/>
                    <p:nvPr/>
                  </p:nvSpPr>
                  <p:spPr>
                    <a:xfrm rot="15200309">
                      <a:off x="9874844" y="1345533"/>
                      <a:ext cx="112197" cy="103108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65" name="Oval 664"/>
                    <p:cNvSpPr/>
                    <p:nvPr/>
                  </p:nvSpPr>
                  <p:spPr>
                    <a:xfrm rot="7878391" flipH="1">
                      <a:off x="10179301" y="976806"/>
                      <a:ext cx="205379" cy="197661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666" name="Group 665"/>
                    <p:cNvGrpSpPr/>
                    <p:nvPr/>
                  </p:nvGrpSpPr>
                  <p:grpSpPr>
                    <a:xfrm rot="18455990">
                      <a:off x="8602126" y="427599"/>
                      <a:ext cx="1170886" cy="1000934"/>
                      <a:chOff x="5801519" y="172620"/>
                      <a:chExt cx="1170886" cy="1000934"/>
                    </a:xfrm>
                  </p:grpSpPr>
                  <p:sp>
                    <p:nvSpPr>
                      <p:cNvPr id="675" name="Oval 674"/>
                      <p:cNvSpPr/>
                      <p:nvPr/>
                    </p:nvSpPr>
                    <p:spPr>
                      <a:xfrm rot="15200309">
                        <a:off x="5796974" y="1065902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76" name="Oval 675"/>
                      <p:cNvSpPr/>
                      <p:nvPr/>
                    </p:nvSpPr>
                    <p:spPr>
                      <a:xfrm rot="15200309">
                        <a:off x="6580150" y="379969"/>
                        <a:ext cx="273572" cy="244953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77" name="Oval 676"/>
                      <p:cNvSpPr/>
                      <p:nvPr/>
                    </p:nvSpPr>
                    <p:spPr>
                      <a:xfrm rot="15200309">
                        <a:off x="6774864" y="588399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678" name="Oval 677"/>
                      <p:cNvSpPr/>
                      <p:nvPr/>
                    </p:nvSpPr>
                    <p:spPr>
                      <a:xfrm rot="15200309">
                        <a:off x="6450045" y="461363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79" name="Oval 678"/>
                      <p:cNvSpPr/>
                      <p:nvPr/>
                    </p:nvSpPr>
                    <p:spPr>
                      <a:xfrm rot="15200309">
                        <a:off x="6864752" y="460188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80" name="Oval 679"/>
                      <p:cNvSpPr/>
                      <p:nvPr/>
                    </p:nvSpPr>
                    <p:spPr>
                      <a:xfrm rot="15200309">
                        <a:off x="6311860" y="572971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681" name="Oval 680"/>
                      <p:cNvSpPr/>
                      <p:nvPr/>
                    </p:nvSpPr>
                    <p:spPr>
                      <a:xfrm rot="15200309">
                        <a:off x="6614486" y="181772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682" name="Oval 681"/>
                      <p:cNvSpPr/>
                      <p:nvPr/>
                    </p:nvSpPr>
                    <p:spPr>
                      <a:xfrm rot="15200309">
                        <a:off x="6506198" y="629239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683" name="Oval 682"/>
                      <p:cNvSpPr/>
                      <p:nvPr/>
                    </p:nvSpPr>
                    <p:spPr>
                      <a:xfrm rot="15200309">
                        <a:off x="6408693" y="816095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667" name="Group 666"/>
                    <p:cNvGrpSpPr/>
                    <p:nvPr/>
                  </p:nvGrpSpPr>
                  <p:grpSpPr>
                    <a:xfrm rot="12232306" flipH="1">
                      <a:off x="9182287" y="1706508"/>
                      <a:ext cx="555931" cy="753717"/>
                      <a:chOff x="7222320" y="27700"/>
                      <a:chExt cx="468684" cy="678720"/>
                    </a:xfrm>
                    <a:solidFill>
                      <a:srgbClr val="CCCC00"/>
                    </a:solidFill>
                  </p:grpSpPr>
                  <p:sp>
                    <p:nvSpPr>
                      <p:cNvPr id="670" name="Oval 669"/>
                      <p:cNvSpPr/>
                      <p:nvPr/>
                    </p:nvSpPr>
                    <p:spPr>
                      <a:xfrm rot="13721609">
                        <a:off x="7213168" y="66321"/>
                        <a:ext cx="184943" cy="16664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71" name="Oval 670"/>
                      <p:cNvSpPr/>
                      <p:nvPr/>
                    </p:nvSpPr>
                    <p:spPr>
                      <a:xfrm rot="13721609">
                        <a:off x="7355876" y="290913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72" name="Oval 671"/>
                      <p:cNvSpPr/>
                      <p:nvPr/>
                    </p:nvSpPr>
                    <p:spPr>
                      <a:xfrm rot="13721609">
                        <a:off x="7319503" y="469258"/>
                        <a:ext cx="184943" cy="16664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73" name="Oval 672"/>
                      <p:cNvSpPr/>
                      <p:nvPr/>
                    </p:nvSpPr>
                    <p:spPr>
                      <a:xfrm rot="13721609">
                        <a:off x="7431742" y="42009"/>
                        <a:ext cx="273572" cy="244953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74" name="Oval 673"/>
                      <p:cNvSpPr/>
                      <p:nvPr/>
                    </p:nvSpPr>
                    <p:spPr>
                      <a:xfrm rot="13721609">
                        <a:off x="7220988" y="598768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668" name="Oval 667"/>
                    <p:cNvSpPr/>
                    <p:nvPr/>
                  </p:nvSpPr>
                  <p:spPr>
                    <a:xfrm rot="15200309">
                      <a:off x="9525258" y="2049905"/>
                      <a:ext cx="112197" cy="103108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69" name="Oval 668"/>
                    <p:cNvSpPr/>
                    <p:nvPr/>
                  </p:nvSpPr>
                  <p:spPr>
                    <a:xfrm rot="15200309">
                      <a:off x="9413311" y="1440685"/>
                      <a:ext cx="112197" cy="103108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02" name="Group 401"/>
                  <p:cNvGrpSpPr/>
                  <p:nvPr/>
                </p:nvGrpSpPr>
                <p:grpSpPr>
                  <a:xfrm rot="6411858">
                    <a:off x="8005555" y="979619"/>
                    <a:ext cx="3025521" cy="2084749"/>
                    <a:chOff x="6746770" y="342623"/>
                    <a:chExt cx="3704751" cy="2554884"/>
                  </a:xfrm>
                </p:grpSpPr>
                <p:sp>
                  <p:nvSpPr>
                    <p:cNvPr id="410" name="Oval 409"/>
                    <p:cNvSpPr/>
                    <p:nvPr/>
                  </p:nvSpPr>
                  <p:spPr>
                    <a:xfrm rot="15200309">
                      <a:off x="7692358" y="1210217"/>
                      <a:ext cx="273572" cy="244953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11" name="Oval 410"/>
                    <p:cNvSpPr/>
                    <p:nvPr/>
                  </p:nvSpPr>
                  <p:spPr>
                    <a:xfrm rot="15200309">
                      <a:off x="7958386" y="1120466"/>
                      <a:ext cx="273572" cy="244953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12" name="Oval 411"/>
                    <p:cNvSpPr/>
                    <p:nvPr/>
                  </p:nvSpPr>
                  <p:spPr>
                    <a:xfrm rot="15200309">
                      <a:off x="7881602" y="1392805"/>
                      <a:ext cx="184943" cy="166640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13" name="Oval 412"/>
                    <p:cNvSpPr/>
                    <p:nvPr/>
                  </p:nvSpPr>
                  <p:spPr>
                    <a:xfrm rot="15200309">
                      <a:off x="8122334" y="869162"/>
                      <a:ext cx="184943" cy="166640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14" name="Oval 413"/>
                    <p:cNvSpPr/>
                    <p:nvPr/>
                  </p:nvSpPr>
                  <p:spPr>
                    <a:xfrm rot="15200309">
                      <a:off x="7836746" y="1081932"/>
                      <a:ext cx="112197" cy="103108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15" name="Oval 414"/>
                    <p:cNvSpPr/>
                    <p:nvPr/>
                  </p:nvSpPr>
                  <p:spPr>
                    <a:xfrm rot="15200309">
                      <a:off x="8265042" y="1093754"/>
                      <a:ext cx="112197" cy="103108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16" name="Oval 415"/>
                    <p:cNvSpPr/>
                    <p:nvPr/>
                  </p:nvSpPr>
                  <p:spPr>
                    <a:xfrm rot="15200309">
                      <a:off x="8228669" y="1272099"/>
                      <a:ext cx="184943" cy="166640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17" name="Oval 416"/>
                    <p:cNvSpPr/>
                    <p:nvPr/>
                  </p:nvSpPr>
                  <p:spPr>
                    <a:xfrm rot="15200309">
                      <a:off x="8340908" y="844850"/>
                      <a:ext cx="273572" cy="244953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18" name="Oval 417"/>
                    <p:cNvSpPr/>
                    <p:nvPr/>
                  </p:nvSpPr>
                  <p:spPr>
                    <a:xfrm rot="15200309">
                      <a:off x="8130154" y="1401609"/>
                      <a:ext cx="112197" cy="103108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419" name="Group 418"/>
                    <p:cNvGrpSpPr/>
                    <p:nvPr/>
                  </p:nvGrpSpPr>
                  <p:grpSpPr>
                    <a:xfrm flipH="1">
                      <a:off x="8356282" y="534304"/>
                      <a:ext cx="555931" cy="753717"/>
                      <a:chOff x="7222320" y="27700"/>
                      <a:chExt cx="468684" cy="678720"/>
                    </a:xfrm>
                  </p:grpSpPr>
                  <p:sp>
                    <p:nvSpPr>
                      <p:cNvPr id="578" name="Oval 577"/>
                      <p:cNvSpPr/>
                      <p:nvPr/>
                    </p:nvSpPr>
                    <p:spPr>
                      <a:xfrm rot="13721609">
                        <a:off x="7213168" y="66321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79" name="Oval 578"/>
                      <p:cNvSpPr/>
                      <p:nvPr/>
                    </p:nvSpPr>
                    <p:spPr>
                      <a:xfrm rot="13721609">
                        <a:off x="7355876" y="290913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80" name="Oval 579"/>
                      <p:cNvSpPr/>
                      <p:nvPr/>
                    </p:nvSpPr>
                    <p:spPr>
                      <a:xfrm rot="13721609">
                        <a:off x="7319503" y="469258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81" name="Oval 580"/>
                      <p:cNvSpPr/>
                      <p:nvPr/>
                    </p:nvSpPr>
                    <p:spPr>
                      <a:xfrm rot="13721609">
                        <a:off x="7431742" y="42009"/>
                        <a:ext cx="273572" cy="244953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82" name="Oval 581"/>
                      <p:cNvSpPr/>
                      <p:nvPr/>
                    </p:nvSpPr>
                    <p:spPr>
                      <a:xfrm rot="13721609">
                        <a:off x="7220988" y="598768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420" name="Oval 419"/>
                    <p:cNvSpPr/>
                    <p:nvPr/>
                  </p:nvSpPr>
                  <p:spPr>
                    <a:xfrm rot="15200309">
                      <a:off x="8414313" y="1162644"/>
                      <a:ext cx="184943" cy="166640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21" name="Oval 420"/>
                    <p:cNvSpPr/>
                    <p:nvPr/>
                  </p:nvSpPr>
                  <p:spPr>
                    <a:xfrm rot="15200309">
                      <a:off x="7989323" y="644389"/>
                      <a:ext cx="273572" cy="244953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22" name="Oval 421"/>
                    <p:cNvSpPr/>
                    <p:nvPr/>
                  </p:nvSpPr>
                  <p:spPr>
                    <a:xfrm rot="15200309">
                      <a:off x="7717230" y="663740"/>
                      <a:ext cx="273572" cy="244953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23" name="Oval 422"/>
                    <p:cNvSpPr/>
                    <p:nvPr/>
                  </p:nvSpPr>
                  <p:spPr>
                    <a:xfrm rot="15200309">
                      <a:off x="7911944" y="872170"/>
                      <a:ext cx="184943" cy="166640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424" name="Oval 423"/>
                    <p:cNvSpPr/>
                    <p:nvPr/>
                  </p:nvSpPr>
                  <p:spPr>
                    <a:xfrm rot="15200309">
                      <a:off x="7587125" y="745134"/>
                      <a:ext cx="112197" cy="103108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25" name="Oval 424"/>
                    <p:cNvSpPr/>
                    <p:nvPr/>
                  </p:nvSpPr>
                  <p:spPr>
                    <a:xfrm rot="15200309">
                      <a:off x="8265040" y="750333"/>
                      <a:ext cx="112197" cy="103108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26" name="Oval 425"/>
                    <p:cNvSpPr/>
                    <p:nvPr/>
                  </p:nvSpPr>
                  <p:spPr>
                    <a:xfrm rot="15200309">
                      <a:off x="7926109" y="541497"/>
                      <a:ext cx="112197" cy="103108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27" name="Oval 426"/>
                    <p:cNvSpPr/>
                    <p:nvPr/>
                  </p:nvSpPr>
                  <p:spPr>
                    <a:xfrm rot="15200309">
                      <a:off x="8198949" y="545105"/>
                      <a:ext cx="112197" cy="103108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428" name="Group 427"/>
                    <p:cNvGrpSpPr/>
                    <p:nvPr/>
                  </p:nvGrpSpPr>
                  <p:grpSpPr>
                    <a:xfrm>
                      <a:off x="8612794" y="417913"/>
                      <a:ext cx="441821" cy="582109"/>
                      <a:chOff x="8270267" y="21557"/>
                      <a:chExt cx="441821" cy="582109"/>
                    </a:xfrm>
                    <a:solidFill>
                      <a:srgbClr val="005000"/>
                    </a:solidFill>
                  </p:grpSpPr>
                  <p:sp>
                    <p:nvSpPr>
                      <p:cNvPr id="574" name="Oval 573"/>
                      <p:cNvSpPr/>
                      <p:nvPr/>
                    </p:nvSpPr>
                    <p:spPr>
                      <a:xfrm rot="15200309">
                        <a:off x="8433989" y="344403"/>
                        <a:ext cx="273572" cy="244953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75" name="Oval 574"/>
                      <p:cNvSpPr/>
                      <p:nvPr/>
                    </p:nvSpPr>
                    <p:spPr>
                      <a:xfrm rot="15200309">
                        <a:off x="8604435" y="211728"/>
                        <a:ext cx="112197" cy="103108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76" name="Oval 575"/>
                      <p:cNvSpPr/>
                      <p:nvPr/>
                    </p:nvSpPr>
                    <p:spPr>
                      <a:xfrm rot="15200309">
                        <a:off x="8265722" y="57935"/>
                        <a:ext cx="112197" cy="103108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77" name="Oval 576"/>
                      <p:cNvSpPr/>
                      <p:nvPr/>
                    </p:nvSpPr>
                    <p:spPr>
                      <a:xfrm rot="15200309">
                        <a:off x="8448626" y="26102"/>
                        <a:ext cx="112197" cy="103108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429" name="Oval 428"/>
                    <p:cNvSpPr/>
                    <p:nvPr/>
                  </p:nvSpPr>
                  <p:spPr>
                    <a:xfrm rot="15200309">
                      <a:off x="7448940" y="856742"/>
                      <a:ext cx="184943" cy="166640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430" name="Oval 429"/>
                    <p:cNvSpPr/>
                    <p:nvPr/>
                  </p:nvSpPr>
                  <p:spPr>
                    <a:xfrm rot="15200309">
                      <a:off x="8385715" y="1338657"/>
                      <a:ext cx="273572" cy="244953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31" name="Oval 430"/>
                    <p:cNvSpPr/>
                    <p:nvPr/>
                  </p:nvSpPr>
                  <p:spPr>
                    <a:xfrm rot="15200309">
                      <a:off x="7520171" y="447745"/>
                      <a:ext cx="273572" cy="244953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32" name="Oval 431"/>
                    <p:cNvSpPr/>
                    <p:nvPr/>
                  </p:nvSpPr>
                  <p:spPr>
                    <a:xfrm rot="15200309">
                      <a:off x="7751566" y="465543"/>
                      <a:ext cx="184943" cy="166640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433" name="Oval 432"/>
                    <p:cNvSpPr/>
                    <p:nvPr/>
                  </p:nvSpPr>
                  <p:spPr>
                    <a:xfrm rot="15200309">
                      <a:off x="7643278" y="913010"/>
                      <a:ext cx="184943" cy="166640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434" name="Oval 433"/>
                    <p:cNvSpPr/>
                    <p:nvPr/>
                  </p:nvSpPr>
                  <p:spPr>
                    <a:xfrm rot="15200309">
                      <a:off x="7545773" y="1099866"/>
                      <a:ext cx="112197" cy="103108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435" name="Group 434"/>
                    <p:cNvGrpSpPr/>
                    <p:nvPr/>
                  </p:nvGrpSpPr>
                  <p:grpSpPr>
                    <a:xfrm rot="8358179">
                      <a:off x="6990342" y="489833"/>
                      <a:ext cx="629644" cy="751127"/>
                      <a:chOff x="6321012" y="172620"/>
                      <a:chExt cx="629644" cy="751127"/>
                    </a:xfrm>
                  </p:grpSpPr>
                  <p:sp>
                    <p:nvSpPr>
                      <p:cNvPr id="565" name="Oval 564"/>
                      <p:cNvSpPr/>
                      <p:nvPr/>
                    </p:nvSpPr>
                    <p:spPr>
                      <a:xfrm rot="15200309">
                        <a:off x="6699666" y="798161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66" name="Oval 565"/>
                      <p:cNvSpPr/>
                      <p:nvPr/>
                    </p:nvSpPr>
                    <p:spPr>
                      <a:xfrm rot="15200309">
                        <a:off x="6580150" y="379969"/>
                        <a:ext cx="273572" cy="244953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67" name="Oval 566"/>
                      <p:cNvSpPr/>
                      <p:nvPr/>
                    </p:nvSpPr>
                    <p:spPr>
                      <a:xfrm rot="15200309">
                        <a:off x="6774864" y="588399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568" name="Oval 567"/>
                      <p:cNvSpPr/>
                      <p:nvPr/>
                    </p:nvSpPr>
                    <p:spPr>
                      <a:xfrm rot="15200309">
                        <a:off x="6450045" y="461363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69" name="Oval 568"/>
                      <p:cNvSpPr/>
                      <p:nvPr/>
                    </p:nvSpPr>
                    <p:spPr>
                      <a:xfrm rot="15200309">
                        <a:off x="6789029" y="257726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70" name="Oval 569"/>
                      <p:cNvSpPr/>
                      <p:nvPr/>
                    </p:nvSpPr>
                    <p:spPr>
                      <a:xfrm rot="15200309">
                        <a:off x="6311860" y="572971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571" name="Oval 570"/>
                      <p:cNvSpPr/>
                      <p:nvPr/>
                    </p:nvSpPr>
                    <p:spPr>
                      <a:xfrm rot="15200309">
                        <a:off x="6614486" y="181772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572" name="Oval 571"/>
                      <p:cNvSpPr/>
                      <p:nvPr/>
                    </p:nvSpPr>
                    <p:spPr>
                      <a:xfrm rot="15200309">
                        <a:off x="6506198" y="629239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573" name="Oval 572"/>
                      <p:cNvSpPr/>
                      <p:nvPr/>
                    </p:nvSpPr>
                    <p:spPr>
                      <a:xfrm rot="15200309">
                        <a:off x="6408693" y="816095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36" name="Group 435"/>
                    <p:cNvGrpSpPr/>
                    <p:nvPr/>
                  </p:nvGrpSpPr>
                  <p:grpSpPr>
                    <a:xfrm rot="14149929">
                      <a:off x="7283466" y="1241266"/>
                      <a:ext cx="405183" cy="469718"/>
                      <a:chOff x="8270267" y="21557"/>
                      <a:chExt cx="441821" cy="582109"/>
                    </a:xfrm>
                  </p:grpSpPr>
                  <p:sp>
                    <p:nvSpPr>
                      <p:cNvPr id="561" name="Oval 560"/>
                      <p:cNvSpPr/>
                      <p:nvPr/>
                    </p:nvSpPr>
                    <p:spPr>
                      <a:xfrm rot="15200309">
                        <a:off x="8433989" y="344403"/>
                        <a:ext cx="273572" cy="244953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62" name="Oval 561"/>
                      <p:cNvSpPr/>
                      <p:nvPr/>
                    </p:nvSpPr>
                    <p:spPr>
                      <a:xfrm rot="15200309">
                        <a:off x="8604435" y="211728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63" name="Oval 562"/>
                      <p:cNvSpPr/>
                      <p:nvPr/>
                    </p:nvSpPr>
                    <p:spPr>
                      <a:xfrm rot="15200309">
                        <a:off x="8265722" y="57935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64" name="Oval 563"/>
                      <p:cNvSpPr/>
                      <p:nvPr/>
                    </p:nvSpPr>
                    <p:spPr>
                      <a:xfrm rot="15200309">
                        <a:off x="8448626" y="26102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437" name="Oval 436"/>
                    <p:cNvSpPr/>
                    <p:nvPr/>
                  </p:nvSpPr>
                  <p:spPr>
                    <a:xfrm rot="7878391" flipH="1">
                      <a:off x="7538226" y="1457747"/>
                      <a:ext cx="205379" cy="197661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438" name="Group 437"/>
                    <p:cNvGrpSpPr/>
                    <p:nvPr/>
                  </p:nvGrpSpPr>
                  <p:grpSpPr>
                    <a:xfrm rot="6599075" flipH="1">
                      <a:off x="6763000" y="1026257"/>
                      <a:ext cx="555931" cy="588392"/>
                      <a:chOff x="7222320" y="-108276"/>
                      <a:chExt cx="468684" cy="529845"/>
                    </a:xfrm>
                  </p:grpSpPr>
                  <p:sp>
                    <p:nvSpPr>
                      <p:cNvPr id="556" name="Oval 555"/>
                      <p:cNvSpPr/>
                      <p:nvPr/>
                    </p:nvSpPr>
                    <p:spPr>
                      <a:xfrm rot="13721609">
                        <a:off x="7213168" y="66321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57" name="Oval 556"/>
                      <p:cNvSpPr/>
                      <p:nvPr/>
                    </p:nvSpPr>
                    <p:spPr>
                      <a:xfrm rot="13721609">
                        <a:off x="7578608" y="313917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58" name="Oval 557"/>
                      <p:cNvSpPr/>
                      <p:nvPr/>
                    </p:nvSpPr>
                    <p:spPr>
                      <a:xfrm rot="13721609">
                        <a:off x="7326390" y="-99124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59" name="Oval 558"/>
                      <p:cNvSpPr/>
                      <p:nvPr/>
                    </p:nvSpPr>
                    <p:spPr>
                      <a:xfrm rot="13721609">
                        <a:off x="7431742" y="42009"/>
                        <a:ext cx="273572" cy="244953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60" name="Oval 559"/>
                      <p:cNvSpPr/>
                      <p:nvPr/>
                    </p:nvSpPr>
                    <p:spPr>
                      <a:xfrm rot="13721609">
                        <a:off x="7343251" y="268793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439" name="Oval 438"/>
                    <p:cNvSpPr/>
                    <p:nvPr/>
                  </p:nvSpPr>
                  <p:spPr>
                    <a:xfrm rot="15200309">
                      <a:off x="7881305" y="2365494"/>
                      <a:ext cx="273572" cy="244953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40" name="Oval 439"/>
                    <p:cNvSpPr/>
                    <p:nvPr/>
                  </p:nvSpPr>
                  <p:spPr>
                    <a:xfrm rot="15200309">
                      <a:off x="8147333" y="2275743"/>
                      <a:ext cx="273572" cy="244953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41" name="Oval 440"/>
                    <p:cNvSpPr/>
                    <p:nvPr/>
                  </p:nvSpPr>
                  <p:spPr>
                    <a:xfrm rot="15200309">
                      <a:off x="8070549" y="2548082"/>
                      <a:ext cx="184943" cy="166640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42" name="Oval 441"/>
                    <p:cNvSpPr/>
                    <p:nvPr/>
                  </p:nvSpPr>
                  <p:spPr>
                    <a:xfrm rot="15200309">
                      <a:off x="8311281" y="2024439"/>
                      <a:ext cx="184943" cy="166640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43" name="Oval 442"/>
                    <p:cNvSpPr/>
                    <p:nvPr/>
                  </p:nvSpPr>
                  <p:spPr>
                    <a:xfrm rot="15200309">
                      <a:off x="8025693" y="2237209"/>
                      <a:ext cx="112197" cy="103108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44" name="Oval 443"/>
                    <p:cNvSpPr/>
                    <p:nvPr/>
                  </p:nvSpPr>
                  <p:spPr>
                    <a:xfrm rot="15200309">
                      <a:off x="8453989" y="2249031"/>
                      <a:ext cx="112197" cy="103108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45" name="Oval 444"/>
                    <p:cNvSpPr/>
                    <p:nvPr/>
                  </p:nvSpPr>
                  <p:spPr>
                    <a:xfrm rot="15200309">
                      <a:off x="8417616" y="2427376"/>
                      <a:ext cx="184943" cy="166640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46" name="Oval 445"/>
                    <p:cNvSpPr/>
                    <p:nvPr/>
                  </p:nvSpPr>
                  <p:spPr>
                    <a:xfrm rot="15200309">
                      <a:off x="8529855" y="2000127"/>
                      <a:ext cx="273572" cy="244953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47" name="Oval 446"/>
                    <p:cNvSpPr/>
                    <p:nvPr/>
                  </p:nvSpPr>
                  <p:spPr>
                    <a:xfrm rot="15200309">
                      <a:off x="8319101" y="2556886"/>
                      <a:ext cx="112197" cy="103108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448" name="Group 447"/>
                    <p:cNvGrpSpPr/>
                    <p:nvPr/>
                  </p:nvGrpSpPr>
                  <p:grpSpPr>
                    <a:xfrm flipH="1">
                      <a:off x="8545229" y="1689581"/>
                      <a:ext cx="555931" cy="753717"/>
                      <a:chOff x="7222320" y="27700"/>
                      <a:chExt cx="468684" cy="678720"/>
                    </a:xfrm>
                  </p:grpSpPr>
                  <p:sp>
                    <p:nvSpPr>
                      <p:cNvPr id="551" name="Oval 550"/>
                      <p:cNvSpPr/>
                      <p:nvPr/>
                    </p:nvSpPr>
                    <p:spPr>
                      <a:xfrm rot="13721609">
                        <a:off x="7213168" y="66321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52" name="Oval 551"/>
                      <p:cNvSpPr/>
                      <p:nvPr/>
                    </p:nvSpPr>
                    <p:spPr>
                      <a:xfrm rot="13721609">
                        <a:off x="7355876" y="290913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53" name="Oval 552"/>
                      <p:cNvSpPr/>
                      <p:nvPr/>
                    </p:nvSpPr>
                    <p:spPr>
                      <a:xfrm rot="13721609">
                        <a:off x="7319503" y="469258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54" name="Oval 553"/>
                      <p:cNvSpPr/>
                      <p:nvPr/>
                    </p:nvSpPr>
                    <p:spPr>
                      <a:xfrm rot="13721609">
                        <a:off x="7431742" y="42009"/>
                        <a:ext cx="273572" cy="244953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55" name="Oval 554"/>
                      <p:cNvSpPr/>
                      <p:nvPr/>
                    </p:nvSpPr>
                    <p:spPr>
                      <a:xfrm rot="13721609">
                        <a:off x="7220988" y="598768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449" name="Oval 448"/>
                    <p:cNvSpPr/>
                    <p:nvPr/>
                  </p:nvSpPr>
                  <p:spPr>
                    <a:xfrm rot="15200309">
                      <a:off x="8603260" y="2317921"/>
                      <a:ext cx="184943" cy="166640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50" name="Oval 449"/>
                    <p:cNvSpPr/>
                    <p:nvPr/>
                  </p:nvSpPr>
                  <p:spPr>
                    <a:xfrm rot="15200309">
                      <a:off x="8178270" y="1799666"/>
                      <a:ext cx="273572" cy="244953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51" name="Oval 450"/>
                    <p:cNvSpPr/>
                    <p:nvPr/>
                  </p:nvSpPr>
                  <p:spPr>
                    <a:xfrm rot="15200309">
                      <a:off x="7906177" y="1819017"/>
                      <a:ext cx="273572" cy="244953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52" name="Oval 451"/>
                    <p:cNvSpPr/>
                    <p:nvPr/>
                  </p:nvSpPr>
                  <p:spPr>
                    <a:xfrm rot="15200309">
                      <a:off x="8100891" y="2027447"/>
                      <a:ext cx="184943" cy="166640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453" name="Oval 452"/>
                    <p:cNvSpPr/>
                    <p:nvPr/>
                  </p:nvSpPr>
                  <p:spPr>
                    <a:xfrm rot="15200309">
                      <a:off x="7776072" y="1900411"/>
                      <a:ext cx="112197" cy="103108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54" name="Oval 453"/>
                    <p:cNvSpPr/>
                    <p:nvPr/>
                  </p:nvSpPr>
                  <p:spPr>
                    <a:xfrm rot="15200309">
                      <a:off x="8453987" y="1905610"/>
                      <a:ext cx="112197" cy="103108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55" name="Oval 454"/>
                    <p:cNvSpPr/>
                    <p:nvPr/>
                  </p:nvSpPr>
                  <p:spPr>
                    <a:xfrm rot="15200309">
                      <a:off x="8115056" y="1696774"/>
                      <a:ext cx="112197" cy="103108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56" name="Oval 455"/>
                    <p:cNvSpPr/>
                    <p:nvPr/>
                  </p:nvSpPr>
                  <p:spPr>
                    <a:xfrm rot="15200309">
                      <a:off x="8387896" y="1700382"/>
                      <a:ext cx="112197" cy="103108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457" name="Group 456"/>
                    <p:cNvGrpSpPr/>
                    <p:nvPr/>
                  </p:nvGrpSpPr>
                  <p:grpSpPr>
                    <a:xfrm>
                      <a:off x="8801741" y="1573190"/>
                      <a:ext cx="441821" cy="582109"/>
                      <a:chOff x="8270267" y="21557"/>
                      <a:chExt cx="441821" cy="582109"/>
                    </a:xfrm>
                  </p:grpSpPr>
                  <p:sp>
                    <p:nvSpPr>
                      <p:cNvPr id="547" name="Oval 546"/>
                      <p:cNvSpPr/>
                      <p:nvPr/>
                    </p:nvSpPr>
                    <p:spPr>
                      <a:xfrm rot="15200309">
                        <a:off x="8433989" y="344403"/>
                        <a:ext cx="273572" cy="244953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48" name="Oval 547"/>
                      <p:cNvSpPr/>
                      <p:nvPr/>
                    </p:nvSpPr>
                    <p:spPr>
                      <a:xfrm rot="15200309">
                        <a:off x="8604435" y="211728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49" name="Oval 548"/>
                      <p:cNvSpPr/>
                      <p:nvPr/>
                    </p:nvSpPr>
                    <p:spPr>
                      <a:xfrm rot="15200309">
                        <a:off x="8265722" y="57935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50" name="Oval 549"/>
                      <p:cNvSpPr/>
                      <p:nvPr/>
                    </p:nvSpPr>
                    <p:spPr>
                      <a:xfrm rot="15200309">
                        <a:off x="8448626" y="26102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458" name="Oval 457"/>
                    <p:cNvSpPr/>
                    <p:nvPr/>
                  </p:nvSpPr>
                  <p:spPr>
                    <a:xfrm rot="15200309">
                      <a:off x="7637887" y="2012019"/>
                      <a:ext cx="184943" cy="166640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459" name="Oval 458"/>
                    <p:cNvSpPr/>
                    <p:nvPr/>
                  </p:nvSpPr>
                  <p:spPr>
                    <a:xfrm rot="15200309">
                      <a:off x="8574662" y="2493934"/>
                      <a:ext cx="273572" cy="244953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60" name="Oval 459"/>
                    <p:cNvSpPr/>
                    <p:nvPr/>
                  </p:nvSpPr>
                  <p:spPr>
                    <a:xfrm rot="15200309">
                      <a:off x="7709118" y="1603022"/>
                      <a:ext cx="273572" cy="244953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61" name="Oval 460"/>
                    <p:cNvSpPr/>
                    <p:nvPr/>
                  </p:nvSpPr>
                  <p:spPr>
                    <a:xfrm rot="15200309">
                      <a:off x="7940513" y="1620820"/>
                      <a:ext cx="184943" cy="166640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462" name="Oval 461"/>
                    <p:cNvSpPr/>
                    <p:nvPr/>
                  </p:nvSpPr>
                  <p:spPr>
                    <a:xfrm rot="15200309">
                      <a:off x="7832225" y="2068287"/>
                      <a:ext cx="184943" cy="166640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463" name="Oval 462"/>
                    <p:cNvSpPr/>
                    <p:nvPr/>
                  </p:nvSpPr>
                  <p:spPr>
                    <a:xfrm rot="15200309">
                      <a:off x="7734720" y="2255143"/>
                      <a:ext cx="112197" cy="103108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464" name="Group 463"/>
                    <p:cNvGrpSpPr/>
                    <p:nvPr/>
                  </p:nvGrpSpPr>
                  <p:grpSpPr>
                    <a:xfrm rot="8016676">
                      <a:off x="7166860" y="1627927"/>
                      <a:ext cx="629644" cy="751127"/>
                      <a:chOff x="6321012" y="172620"/>
                      <a:chExt cx="629644" cy="751127"/>
                    </a:xfrm>
                  </p:grpSpPr>
                  <p:sp>
                    <p:nvSpPr>
                      <p:cNvPr id="538" name="Oval 537"/>
                      <p:cNvSpPr/>
                      <p:nvPr/>
                    </p:nvSpPr>
                    <p:spPr>
                      <a:xfrm rot="15200309">
                        <a:off x="6699666" y="798161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39" name="Oval 538"/>
                      <p:cNvSpPr/>
                      <p:nvPr/>
                    </p:nvSpPr>
                    <p:spPr>
                      <a:xfrm rot="15200309">
                        <a:off x="6580150" y="379969"/>
                        <a:ext cx="273572" cy="244953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40" name="Oval 539"/>
                      <p:cNvSpPr/>
                      <p:nvPr/>
                    </p:nvSpPr>
                    <p:spPr>
                      <a:xfrm rot="15200309">
                        <a:off x="6774864" y="588399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541" name="Oval 540"/>
                      <p:cNvSpPr/>
                      <p:nvPr/>
                    </p:nvSpPr>
                    <p:spPr>
                      <a:xfrm rot="15200309">
                        <a:off x="6450045" y="461363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42" name="Oval 541"/>
                      <p:cNvSpPr/>
                      <p:nvPr/>
                    </p:nvSpPr>
                    <p:spPr>
                      <a:xfrm rot="15200309">
                        <a:off x="6789029" y="257726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43" name="Oval 542"/>
                      <p:cNvSpPr/>
                      <p:nvPr/>
                    </p:nvSpPr>
                    <p:spPr>
                      <a:xfrm rot="15200309">
                        <a:off x="6311860" y="572971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544" name="Oval 543"/>
                      <p:cNvSpPr/>
                      <p:nvPr/>
                    </p:nvSpPr>
                    <p:spPr>
                      <a:xfrm rot="15200309">
                        <a:off x="6614486" y="181772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545" name="Oval 544"/>
                      <p:cNvSpPr/>
                      <p:nvPr/>
                    </p:nvSpPr>
                    <p:spPr>
                      <a:xfrm rot="15200309">
                        <a:off x="6506198" y="629239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546" name="Oval 545"/>
                      <p:cNvSpPr/>
                      <p:nvPr/>
                    </p:nvSpPr>
                    <p:spPr>
                      <a:xfrm rot="15200309">
                        <a:off x="6408693" y="816095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65" name="Group 464"/>
                    <p:cNvGrpSpPr/>
                    <p:nvPr/>
                  </p:nvGrpSpPr>
                  <p:grpSpPr>
                    <a:xfrm rot="14149929">
                      <a:off x="7472413" y="2396543"/>
                      <a:ext cx="405183" cy="469718"/>
                      <a:chOff x="8270267" y="21557"/>
                      <a:chExt cx="441821" cy="582109"/>
                    </a:xfrm>
                  </p:grpSpPr>
                  <p:sp>
                    <p:nvSpPr>
                      <p:cNvPr id="534" name="Oval 533"/>
                      <p:cNvSpPr/>
                      <p:nvPr/>
                    </p:nvSpPr>
                    <p:spPr>
                      <a:xfrm rot="15200309">
                        <a:off x="8433989" y="344403"/>
                        <a:ext cx="273572" cy="244953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35" name="Oval 534"/>
                      <p:cNvSpPr/>
                      <p:nvPr/>
                    </p:nvSpPr>
                    <p:spPr>
                      <a:xfrm rot="15200309">
                        <a:off x="8604435" y="211728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36" name="Oval 535"/>
                      <p:cNvSpPr/>
                      <p:nvPr/>
                    </p:nvSpPr>
                    <p:spPr>
                      <a:xfrm rot="15200309">
                        <a:off x="8265722" y="57935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37" name="Oval 536"/>
                      <p:cNvSpPr/>
                      <p:nvPr/>
                    </p:nvSpPr>
                    <p:spPr>
                      <a:xfrm rot="15200309">
                        <a:off x="8448626" y="26102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466" name="Oval 465"/>
                    <p:cNvSpPr/>
                    <p:nvPr/>
                  </p:nvSpPr>
                  <p:spPr>
                    <a:xfrm rot="7878391" flipH="1">
                      <a:off x="7928584" y="2695987"/>
                      <a:ext cx="205379" cy="197661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467" name="Group 466"/>
                    <p:cNvGrpSpPr/>
                    <p:nvPr/>
                  </p:nvGrpSpPr>
                  <p:grpSpPr>
                    <a:xfrm rot="6599075" flipH="1">
                      <a:off x="6951947" y="2181534"/>
                      <a:ext cx="555931" cy="588392"/>
                      <a:chOff x="7222320" y="-108276"/>
                      <a:chExt cx="468684" cy="529845"/>
                    </a:xfrm>
                    <a:solidFill>
                      <a:srgbClr val="CCCC00"/>
                    </a:solidFill>
                  </p:grpSpPr>
                  <p:sp>
                    <p:nvSpPr>
                      <p:cNvPr id="529" name="Oval 528"/>
                      <p:cNvSpPr/>
                      <p:nvPr/>
                    </p:nvSpPr>
                    <p:spPr>
                      <a:xfrm rot="13721609">
                        <a:off x="7213168" y="66321"/>
                        <a:ext cx="184943" cy="16664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30" name="Oval 529"/>
                      <p:cNvSpPr/>
                      <p:nvPr/>
                    </p:nvSpPr>
                    <p:spPr>
                      <a:xfrm rot="13721609">
                        <a:off x="7578608" y="313917"/>
                        <a:ext cx="112197" cy="103108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31" name="Oval 530"/>
                      <p:cNvSpPr/>
                      <p:nvPr/>
                    </p:nvSpPr>
                    <p:spPr>
                      <a:xfrm rot="13721609">
                        <a:off x="7326390" y="-99124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32" name="Oval 531"/>
                      <p:cNvSpPr/>
                      <p:nvPr/>
                    </p:nvSpPr>
                    <p:spPr>
                      <a:xfrm rot="13721609">
                        <a:off x="7431742" y="42009"/>
                        <a:ext cx="273572" cy="244953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33" name="Oval 532"/>
                      <p:cNvSpPr/>
                      <p:nvPr/>
                    </p:nvSpPr>
                    <p:spPr>
                      <a:xfrm rot="13721609">
                        <a:off x="7343251" y="268793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468" name="Oval 467"/>
                    <p:cNvSpPr/>
                    <p:nvPr/>
                  </p:nvSpPr>
                  <p:spPr>
                    <a:xfrm rot="15200309">
                      <a:off x="9007659" y="985517"/>
                      <a:ext cx="273572" cy="244953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69" name="Oval 468"/>
                    <p:cNvSpPr/>
                    <p:nvPr/>
                  </p:nvSpPr>
                  <p:spPr>
                    <a:xfrm rot="14477466" flipH="1">
                      <a:off x="8886192" y="1257673"/>
                      <a:ext cx="303801" cy="290552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70" name="Oval 469"/>
                    <p:cNvSpPr/>
                    <p:nvPr/>
                  </p:nvSpPr>
                  <p:spPr>
                    <a:xfrm rot="15200309">
                      <a:off x="8690244" y="1367395"/>
                      <a:ext cx="112197" cy="103108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71" name="Oval 470"/>
                    <p:cNvSpPr/>
                    <p:nvPr/>
                  </p:nvSpPr>
                  <p:spPr>
                    <a:xfrm rot="7878391" flipH="1">
                      <a:off x="9231341" y="1234895"/>
                      <a:ext cx="205379" cy="197661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72" name="Oval 471"/>
                    <p:cNvSpPr/>
                    <p:nvPr/>
                  </p:nvSpPr>
                  <p:spPr>
                    <a:xfrm rot="7878391" flipH="1">
                      <a:off x="6999171" y="1598648"/>
                      <a:ext cx="205379" cy="197661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73" name="Oval 472"/>
                    <p:cNvSpPr/>
                    <p:nvPr/>
                  </p:nvSpPr>
                  <p:spPr>
                    <a:xfrm rot="14477466" flipH="1">
                      <a:off x="6806371" y="1782628"/>
                      <a:ext cx="303801" cy="290552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74" name="Oval 473"/>
                    <p:cNvSpPr/>
                    <p:nvPr/>
                  </p:nvSpPr>
                  <p:spPr>
                    <a:xfrm rot="15200309">
                      <a:off x="9525508" y="822988"/>
                      <a:ext cx="273572" cy="244953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475" name="Group 474"/>
                    <p:cNvGrpSpPr/>
                    <p:nvPr/>
                  </p:nvGrpSpPr>
                  <p:grpSpPr>
                    <a:xfrm flipH="1">
                      <a:off x="9540882" y="512442"/>
                      <a:ext cx="555931" cy="753717"/>
                      <a:chOff x="7222320" y="27700"/>
                      <a:chExt cx="468684" cy="678720"/>
                    </a:xfrm>
                  </p:grpSpPr>
                  <p:sp>
                    <p:nvSpPr>
                      <p:cNvPr id="524" name="Oval 523"/>
                      <p:cNvSpPr/>
                      <p:nvPr/>
                    </p:nvSpPr>
                    <p:spPr>
                      <a:xfrm rot="13721609">
                        <a:off x="7213168" y="66321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25" name="Oval 524"/>
                      <p:cNvSpPr/>
                      <p:nvPr/>
                    </p:nvSpPr>
                    <p:spPr>
                      <a:xfrm rot="13721609">
                        <a:off x="7355876" y="290913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26" name="Oval 525"/>
                      <p:cNvSpPr/>
                      <p:nvPr/>
                    </p:nvSpPr>
                    <p:spPr>
                      <a:xfrm rot="13721609">
                        <a:off x="7319503" y="469258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27" name="Oval 526"/>
                      <p:cNvSpPr/>
                      <p:nvPr/>
                    </p:nvSpPr>
                    <p:spPr>
                      <a:xfrm rot="13721609">
                        <a:off x="7431742" y="42009"/>
                        <a:ext cx="273572" cy="244953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28" name="Oval 527"/>
                      <p:cNvSpPr/>
                      <p:nvPr/>
                    </p:nvSpPr>
                    <p:spPr>
                      <a:xfrm rot="13721609">
                        <a:off x="7220988" y="598768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476" name="Oval 475"/>
                    <p:cNvSpPr/>
                    <p:nvPr/>
                  </p:nvSpPr>
                  <p:spPr>
                    <a:xfrm rot="15200309">
                      <a:off x="9598913" y="1140782"/>
                      <a:ext cx="184943" cy="166640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477" name="Group 476"/>
                    <p:cNvGrpSpPr/>
                    <p:nvPr/>
                  </p:nvGrpSpPr>
                  <p:grpSpPr>
                    <a:xfrm>
                      <a:off x="9797394" y="396051"/>
                      <a:ext cx="441821" cy="582109"/>
                      <a:chOff x="8270267" y="21557"/>
                      <a:chExt cx="441821" cy="582109"/>
                    </a:xfrm>
                  </p:grpSpPr>
                  <p:sp>
                    <p:nvSpPr>
                      <p:cNvPr id="520" name="Oval 519"/>
                      <p:cNvSpPr/>
                      <p:nvPr/>
                    </p:nvSpPr>
                    <p:spPr>
                      <a:xfrm rot="15200309">
                        <a:off x="8433989" y="344403"/>
                        <a:ext cx="273572" cy="244953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21" name="Oval 520"/>
                      <p:cNvSpPr/>
                      <p:nvPr/>
                    </p:nvSpPr>
                    <p:spPr>
                      <a:xfrm rot="15200309">
                        <a:off x="8604435" y="211728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22" name="Oval 521"/>
                      <p:cNvSpPr/>
                      <p:nvPr/>
                    </p:nvSpPr>
                    <p:spPr>
                      <a:xfrm rot="15200309">
                        <a:off x="8265722" y="57935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23" name="Oval 522"/>
                      <p:cNvSpPr/>
                      <p:nvPr/>
                    </p:nvSpPr>
                    <p:spPr>
                      <a:xfrm rot="15200309">
                        <a:off x="8448626" y="26102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478" name="Oval 477"/>
                    <p:cNvSpPr/>
                    <p:nvPr/>
                  </p:nvSpPr>
                  <p:spPr>
                    <a:xfrm rot="15200309">
                      <a:off x="9570315" y="1316795"/>
                      <a:ext cx="273572" cy="244953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79" name="Oval 478"/>
                    <p:cNvSpPr/>
                    <p:nvPr/>
                  </p:nvSpPr>
                  <p:spPr>
                    <a:xfrm rot="15200309">
                      <a:off x="9638589" y="2227169"/>
                      <a:ext cx="112197" cy="103108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80" name="Oval 479"/>
                    <p:cNvSpPr/>
                    <p:nvPr/>
                  </p:nvSpPr>
                  <p:spPr>
                    <a:xfrm rot="15200309">
                      <a:off x="9602216" y="2405514"/>
                      <a:ext cx="184943" cy="166640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81" name="Oval 480"/>
                    <p:cNvSpPr/>
                    <p:nvPr/>
                  </p:nvSpPr>
                  <p:spPr>
                    <a:xfrm rot="15200309">
                      <a:off x="9714455" y="1978265"/>
                      <a:ext cx="273572" cy="244953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82" name="Oval 481"/>
                    <p:cNvSpPr/>
                    <p:nvPr/>
                  </p:nvSpPr>
                  <p:spPr>
                    <a:xfrm rot="15200309">
                      <a:off x="9503701" y="2535024"/>
                      <a:ext cx="112197" cy="103108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483" name="Group 482"/>
                    <p:cNvGrpSpPr/>
                    <p:nvPr/>
                  </p:nvGrpSpPr>
                  <p:grpSpPr>
                    <a:xfrm flipH="1">
                      <a:off x="9729829" y="1667719"/>
                      <a:ext cx="555931" cy="753717"/>
                      <a:chOff x="7222320" y="27700"/>
                      <a:chExt cx="468684" cy="678720"/>
                    </a:xfrm>
                    <a:solidFill>
                      <a:srgbClr val="CCCC00"/>
                    </a:solidFill>
                  </p:grpSpPr>
                  <p:sp>
                    <p:nvSpPr>
                      <p:cNvPr id="515" name="Oval 514"/>
                      <p:cNvSpPr/>
                      <p:nvPr/>
                    </p:nvSpPr>
                    <p:spPr>
                      <a:xfrm rot="13721609">
                        <a:off x="7213168" y="66321"/>
                        <a:ext cx="184943" cy="16664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16" name="Oval 515"/>
                      <p:cNvSpPr/>
                      <p:nvPr/>
                    </p:nvSpPr>
                    <p:spPr>
                      <a:xfrm rot="13721609">
                        <a:off x="7355876" y="290913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17" name="Oval 516"/>
                      <p:cNvSpPr/>
                      <p:nvPr/>
                    </p:nvSpPr>
                    <p:spPr>
                      <a:xfrm rot="13721609">
                        <a:off x="7319503" y="469258"/>
                        <a:ext cx="184943" cy="16664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18" name="Oval 517"/>
                      <p:cNvSpPr/>
                      <p:nvPr/>
                    </p:nvSpPr>
                    <p:spPr>
                      <a:xfrm rot="13721609">
                        <a:off x="7431742" y="42009"/>
                        <a:ext cx="273572" cy="244953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19" name="Oval 518"/>
                      <p:cNvSpPr/>
                      <p:nvPr/>
                    </p:nvSpPr>
                    <p:spPr>
                      <a:xfrm rot="13721609">
                        <a:off x="7220988" y="598768"/>
                        <a:ext cx="112197" cy="103108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484" name="Oval 483"/>
                    <p:cNvSpPr/>
                    <p:nvPr/>
                  </p:nvSpPr>
                  <p:spPr>
                    <a:xfrm rot="15200309">
                      <a:off x="9787860" y="2296059"/>
                      <a:ext cx="184943" cy="166640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85" name="Oval 484"/>
                    <p:cNvSpPr/>
                    <p:nvPr/>
                  </p:nvSpPr>
                  <p:spPr>
                    <a:xfrm rot="15200309">
                      <a:off x="9638587" y="1883748"/>
                      <a:ext cx="112197" cy="103108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86" name="Oval 485"/>
                    <p:cNvSpPr/>
                    <p:nvPr/>
                  </p:nvSpPr>
                  <p:spPr>
                    <a:xfrm rot="15200309">
                      <a:off x="9572496" y="1678520"/>
                      <a:ext cx="112197" cy="103108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487" name="Group 486"/>
                    <p:cNvGrpSpPr/>
                    <p:nvPr/>
                  </p:nvGrpSpPr>
                  <p:grpSpPr>
                    <a:xfrm>
                      <a:off x="9986341" y="1551328"/>
                      <a:ext cx="441821" cy="582109"/>
                      <a:chOff x="8270267" y="21557"/>
                      <a:chExt cx="441821" cy="582109"/>
                    </a:xfrm>
                  </p:grpSpPr>
                  <p:sp>
                    <p:nvSpPr>
                      <p:cNvPr id="511" name="Oval 510"/>
                      <p:cNvSpPr/>
                      <p:nvPr/>
                    </p:nvSpPr>
                    <p:spPr>
                      <a:xfrm rot="15200309">
                        <a:off x="8433989" y="344403"/>
                        <a:ext cx="273572" cy="244953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12" name="Oval 511"/>
                      <p:cNvSpPr/>
                      <p:nvPr/>
                    </p:nvSpPr>
                    <p:spPr>
                      <a:xfrm rot="15200309">
                        <a:off x="8604435" y="211728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13" name="Oval 512"/>
                      <p:cNvSpPr/>
                      <p:nvPr/>
                    </p:nvSpPr>
                    <p:spPr>
                      <a:xfrm rot="15200309">
                        <a:off x="8265722" y="57935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14" name="Oval 513"/>
                      <p:cNvSpPr/>
                      <p:nvPr/>
                    </p:nvSpPr>
                    <p:spPr>
                      <a:xfrm rot="15200309">
                        <a:off x="8448626" y="26102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488" name="Oval 487"/>
                    <p:cNvSpPr/>
                    <p:nvPr/>
                  </p:nvSpPr>
                  <p:spPr>
                    <a:xfrm rot="15200309">
                      <a:off x="9080872" y="2383848"/>
                      <a:ext cx="235718" cy="244953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89" name="Oval 488"/>
                    <p:cNvSpPr/>
                    <p:nvPr/>
                  </p:nvSpPr>
                  <p:spPr>
                    <a:xfrm rot="15200309">
                      <a:off x="10192259" y="963655"/>
                      <a:ext cx="273572" cy="244953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90" name="Oval 489"/>
                    <p:cNvSpPr/>
                    <p:nvPr/>
                  </p:nvSpPr>
                  <p:spPr>
                    <a:xfrm rot="14477466" flipH="1">
                      <a:off x="10070792" y="1235811"/>
                      <a:ext cx="303801" cy="290552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91" name="Oval 490"/>
                    <p:cNvSpPr/>
                    <p:nvPr/>
                  </p:nvSpPr>
                  <p:spPr>
                    <a:xfrm rot="15200309">
                      <a:off x="9874844" y="1345533"/>
                      <a:ext cx="112197" cy="103108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92" name="Oval 491"/>
                    <p:cNvSpPr/>
                    <p:nvPr/>
                  </p:nvSpPr>
                  <p:spPr>
                    <a:xfrm rot="7878391" flipH="1">
                      <a:off x="9245837" y="2596855"/>
                      <a:ext cx="205379" cy="197661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493" name="Group 492"/>
                    <p:cNvGrpSpPr/>
                    <p:nvPr/>
                  </p:nvGrpSpPr>
                  <p:grpSpPr>
                    <a:xfrm rot="18455990">
                      <a:off x="8602126" y="427599"/>
                      <a:ext cx="1170886" cy="1000934"/>
                      <a:chOff x="5801519" y="172620"/>
                      <a:chExt cx="1170886" cy="1000934"/>
                    </a:xfrm>
                  </p:grpSpPr>
                  <p:sp>
                    <p:nvSpPr>
                      <p:cNvPr id="502" name="Oval 501"/>
                      <p:cNvSpPr/>
                      <p:nvPr/>
                    </p:nvSpPr>
                    <p:spPr>
                      <a:xfrm rot="15200309">
                        <a:off x="5796974" y="1065902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03" name="Oval 502"/>
                      <p:cNvSpPr/>
                      <p:nvPr/>
                    </p:nvSpPr>
                    <p:spPr>
                      <a:xfrm rot="15200309">
                        <a:off x="6580150" y="379969"/>
                        <a:ext cx="273572" cy="244953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04" name="Oval 503"/>
                      <p:cNvSpPr/>
                      <p:nvPr/>
                    </p:nvSpPr>
                    <p:spPr>
                      <a:xfrm rot="15200309">
                        <a:off x="6774864" y="588399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505" name="Oval 504"/>
                      <p:cNvSpPr/>
                      <p:nvPr/>
                    </p:nvSpPr>
                    <p:spPr>
                      <a:xfrm rot="15200309">
                        <a:off x="6450045" y="461363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06" name="Oval 505"/>
                      <p:cNvSpPr/>
                      <p:nvPr/>
                    </p:nvSpPr>
                    <p:spPr>
                      <a:xfrm rot="15200309">
                        <a:off x="6864752" y="460188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07" name="Oval 506"/>
                      <p:cNvSpPr/>
                      <p:nvPr/>
                    </p:nvSpPr>
                    <p:spPr>
                      <a:xfrm rot="15200309">
                        <a:off x="6311860" y="572971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508" name="Oval 507"/>
                      <p:cNvSpPr/>
                      <p:nvPr/>
                    </p:nvSpPr>
                    <p:spPr>
                      <a:xfrm rot="15200309">
                        <a:off x="6614486" y="181772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509" name="Oval 508"/>
                      <p:cNvSpPr/>
                      <p:nvPr/>
                    </p:nvSpPr>
                    <p:spPr>
                      <a:xfrm rot="15200309">
                        <a:off x="6506198" y="629239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510" name="Oval 509"/>
                      <p:cNvSpPr/>
                      <p:nvPr/>
                    </p:nvSpPr>
                    <p:spPr>
                      <a:xfrm rot="15200309">
                        <a:off x="6408693" y="816095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94" name="Group 493"/>
                    <p:cNvGrpSpPr/>
                    <p:nvPr/>
                  </p:nvGrpSpPr>
                  <p:grpSpPr>
                    <a:xfrm rot="12232306" flipH="1">
                      <a:off x="9182287" y="1706508"/>
                      <a:ext cx="555931" cy="753717"/>
                      <a:chOff x="7222320" y="27700"/>
                      <a:chExt cx="468684" cy="678720"/>
                    </a:xfrm>
                    <a:solidFill>
                      <a:srgbClr val="CCCC00"/>
                    </a:solidFill>
                  </p:grpSpPr>
                  <p:sp>
                    <p:nvSpPr>
                      <p:cNvPr id="497" name="Oval 496"/>
                      <p:cNvSpPr/>
                      <p:nvPr/>
                    </p:nvSpPr>
                    <p:spPr>
                      <a:xfrm rot="13721609">
                        <a:off x="7213168" y="66321"/>
                        <a:ext cx="184943" cy="16664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98" name="Oval 497"/>
                      <p:cNvSpPr/>
                      <p:nvPr/>
                    </p:nvSpPr>
                    <p:spPr>
                      <a:xfrm rot="13721609">
                        <a:off x="7355876" y="290913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99" name="Oval 498"/>
                      <p:cNvSpPr/>
                      <p:nvPr/>
                    </p:nvSpPr>
                    <p:spPr>
                      <a:xfrm rot="13721609">
                        <a:off x="7319503" y="469258"/>
                        <a:ext cx="184943" cy="16664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00" name="Oval 499"/>
                      <p:cNvSpPr/>
                      <p:nvPr/>
                    </p:nvSpPr>
                    <p:spPr>
                      <a:xfrm rot="13721609">
                        <a:off x="7431742" y="42009"/>
                        <a:ext cx="273572" cy="244953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01" name="Oval 500"/>
                      <p:cNvSpPr/>
                      <p:nvPr/>
                    </p:nvSpPr>
                    <p:spPr>
                      <a:xfrm rot="13721609">
                        <a:off x="7220988" y="598768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495" name="Oval 494"/>
                    <p:cNvSpPr/>
                    <p:nvPr/>
                  </p:nvSpPr>
                  <p:spPr>
                    <a:xfrm rot="15200309">
                      <a:off x="9525258" y="2049905"/>
                      <a:ext cx="112197" cy="103108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96" name="Oval 495"/>
                    <p:cNvSpPr/>
                    <p:nvPr/>
                  </p:nvSpPr>
                  <p:spPr>
                    <a:xfrm rot="15200309">
                      <a:off x="9413311" y="1440685"/>
                      <a:ext cx="112197" cy="103108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403" name="Oval 402"/>
                  <p:cNvSpPr/>
                  <p:nvPr/>
                </p:nvSpPr>
                <p:spPr>
                  <a:xfrm rot="14290249" flipH="1">
                    <a:off x="8388575" y="1830340"/>
                    <a:ext cx="167586" cy="161422"/>
                  </a:xfrm>
                  <a:prstGeom prst="ellipse">
                    <a:avLst/>
                  </a:prstGeom>
                  <a:solidFill>
                    <a:srgbClr val="CCCC00"/>
                  </a:solidFill>
                  <a:ln>
                    <a:solidFill>
                      <a:srgbClr val="66663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4" name="Oval 403"/>
                  <p:cNvSpPr/>
                  <p:nvPr/>
                </p:nvSpPr>
                <p:spPr>
                  <a:xfrm rot="14290249" flipH="1">
                    <a:off x="8550019" y="1546778"/>
                    <a:ext cx="167586" cy="161422"/>
                  </a:xfrm>
                  <a:prstGeom prst="ellipse">
                    <a:avLst/>
                  </a:prstGeom>
                  <a:solidFill>
                    <a:srgbClr val="CCCC00"/>
                  </a:solidFill>
                  <a:ln>
                    <a:solidFill>
                      <a:srgbClr val="66663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5" name="Oval 404"/>
                  <p:cNvSpPr/>
                  <p:nvPr/>
                </p:nvSpPr>
                <p:spPr>
                  <a:xfrm rot="12167">
                    <a:off x="8768513" y="509243"/>
                    <a:ext cx="91551" cy="84204"/>
                  </a:xfrm>
                  <a:prstGeom prst="ellipse">
                    <a:avLst/>
                  </a:prstGeom>
                  <a:solidFill>
                    <a:srgbClr val="008000"/>
                  </a:solidFill>
                  <a:ln>
                    <a:solidFill>
                      <a:srgbClr val="66663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6" name="Oval 405"/>
                  <p:cNvSpPr/>
                  <p:nvPr/>
                </p:nvSpPr>
                <p:spPr>
                  <a:xfrm rot="12167">
                    <a:off x="8677453" y="663165"/>
                    <a:ext cx="223231" cy="200043"/>
                  </a:xfrm>
                  <a:prstGeom prst="ellipse">
                    <a:avLst/>
                  </a:prstGeom>
                  <a:solidFill>
                    <a:srgbClr val="008000"/>
                  </a:solidFill>
                  <a:ln>
                    <a:solidFill>
                      <a:srgbClr val="66663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7" name="Oval 406"/>
                  <p:cNvSpPr/>
                  <p:nvPr/>
                </p:nvSpPr>
                <p:spPr>
                  <a:xfrm rot="20889324" flipH="1">
                    <a:off x="8459988" y="491604"/>
                    <a:ext cx="247897" cy="237282"/>
                  </a:xfrm>
                  <a:prstGeom prst="ellipse">
                    <a:avLst/>
                  </a:prstGeom>
                  <a:solidFill>
                    <a:srgbClr val="005000"/>
                  </a:solidFill>
                  <a:ln>
                    <a:solidFill>
                      <a:srgbClr val="66663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8" name="Oval 407"/>
                  <p:cNvSpPr/>
                  <p:nvPr/>
                </p:nvSpPr>
                <p:spPr>
                  <a:xfrm rot="10797264">
                    <a:off x="8827693" y="1023650"/>
                    <a:ext cx="91551" cy="84204"/>
                  </a:xfrm>
                  <a:prstGeom prst="ellipse">
                    <a:avLst/>
                  </a:prstGeom>
                  <a:solidFill>
                    <a:srgbClr val="CCCC00"/>
                  </a:solidFill>
                  <a:ln>
                    <a:solidFill>
                      <a:srgbClr val="66663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9" name="Oval 408"/>
                  <p:cNvSpPr/>
                  <p:nvPr/>
                </p:nvSpPr>
                <p:spPr>
                  <a:xfrm rot="10797264">
                    <a:off x="8646164" y="1102266"/>
                    <a:ext cx="91551" cy="84204"/>
                  </a:xfrm>
                  <a:prstGeom prst="ellipse">
                    <a:avLst/>
                  </a:prstGeom>
                  <a:solidFill>
                    <a:srgbClr val="005000"/>
                  </a:solidFill>
                  <a:ln>
                    <a:solidFill>
                      <a:srgbClr val="66663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5" name="Group 44"/>
                <p:cNvGrpSpPr/>
                <p:nvPr/>
              </p:nvGrpSpPr>
              <p:grpSpPr>
                <a:xfrm rot="15662407">
                  <a:off x="1928894" y="4057224"/>
                  <a:ext cx="3263769" cy="2271537"/>
                  <a:chOff x="6568184" y="491604"/>
                  <a:chExt cx="3992506" cy="3043150"/>
                </a:xfrm>
              </p:grpSpPr>
              <p:grpSp>
                <p:nvGrpSpPr>
                  <p:cNvPr id="46" name="Group 45"/>
                  <p:cNvGrpSpPr/>
                  <p:nvPr/>
                </p:nvGrpSpPr>
                <p:grpSpPr>
                  <a:xfrm rot="17196955">
                    <a:off x="6201118" y="880035"/>
                    <a:ext cx="3006445" cy="2272313"/>
                    <a:chOff x="6746770" y="342623"/>
                    <a:chExt cx="3681392" cy="2784747"/>
                  </a:xfrm>
                </p:grpSpPr>
                <p:sp>
                  <p:nvSpPr>
                    <p:cNvPr id="228" name="Oval 227"/>
                    <p:cNvSpPr/>
                    <p:nvPr/>
                  </p:nvSpPr>
                  <p:spPr>
                    <a:xfrm rot="15200309">
                      <a:off x="7692358" y="1210217"/>
                      <a:ext cx="273572" cy="244953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29" name="Oval 228"/>
                    <p:cNvSpPr/>
                    <p:nvPr/>
                  </p:nvSpPr>
                  <p:spPr>
                    <a:xfrm rot="15200309">
                      <a:off x="7958386" y="1120466"/>
                      <a:ext cx="273572" cy="244953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30" name="Oval 229"/>
                    <p:cNvSpPr/>
                    <p:nvPr/>
                  </p:nvSpPr>
                  <p:spPr>
                    <a:xfrm rot="15200309">
                      <a:off x="7881602" y="1392805"/>
                      <a:ext cx="184943" cy="166640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31" name="Oval 230"/>
                    <p:cNvSpPr/>
                    <p:nvPr/>
                  </p:nvSpPr>
                  <p:spPr>
                    <a:xfrm rot="15200309">
                      <a:off x="8122334" y="869162"/>
                      <a:ext cx="184943" cy="166640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32" name="Oval 231"/>
                    <p:cNvSpPr/>
                    <p:nvPr/>
                  </p:nvSpPr>
                  <p:spPr>
                    <a:xfrm rot="15200309">
                      <a:off x="7836746" y="1081932"/>
                      <a:ext cx="112197" cy="103108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33" name="Oval 232"/>
                    <p:cNvSpPr/>
                    <p:nvPr/>
                  </p:nvSpPr>
                  <p:spPr>
                    <a:xfrm rot="15200309">
                      <a:off x="8265042" y="1093754"/>
                      <a:ext cx="112197" cy="103108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34" name="Oval 233"/>
                    <p:cNvSpPr/>
                    <p:nvPr/>
                  </p:nvSpPr>
                  <p:spPr>
                    <a:xfrm rot="15200309">
                      <a:off x="8228669" y="1272099"/>
                      <a:ext cx="184943" cy="166640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35" name="Oval 234"/>
                    <p:cNvSpPr/>
                    <p:nvPr/>
                  </p:nvSpPr>
                  <p:spPr>
                    <a:xfrm rot="15200309">
                      <a:off x="8340908" y="844850"/>
                      <a:ext cx="273572" cy="244953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36" name="Oval 235"/>
                    <p:cNvSpPr/>
                    <p:nvPr/>
                  </p:nvSpPr>
                  <p:spPr>
                    <a:xfrm rot="15200309">
                      <a:off x="8130154" y="1401609"/>
                      <a:ext cx="112197" cy="103108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237" name="Group 236"/>
                    <p:cNvGrpSpPr/>
                    <p:nvPr/>
                  </p:nvGrpSpPr>
                  <p:grpSpPr>
                    <a:xfrm flipH="1">
                      <a:off x="8356282" y="534304"/>
                      <a:ext cx="555931" cy="753717"/>
                      <a:chOff x="7222320" y="27700"/>
                      <a:chExt cx="468684" cy="678720"/>
                    </a:xfrm>
                  </p:grpSpPr>
                  <p:sp>
                    <p:nvSpPr>
                      <p:cNvPr id="396" name="Oval 395"/>
                      <p:cNvSpPr/>
                      <p:nvPr/>
                    </p:nvSpPr>
                    <p:spPr>
                      <a:xfrm rot="13721609">
                        <a:off x="7213168" y="66321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97" name="Oval 396"/>
                      <p:cNvSpPr/>
                      <p:nvPr/>
                    </p:nvSpPr>
                    <p:spPr>
                      <a:xfrm rot="13721609">
                        <a:off x="7355876" y="290913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98" name="Oval 397"/>
                      <p:cNvSpPr/>
                      <p:nvPr/>
                    </p:nvSpPr>
                    <p:spPr>
                      <a:xfrm rot="13721609">
                        <a:off x="7319503" y="469258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99" name="Oval 398"/>
                      <p:cNvSpPr/>
                      <p:nvPr/>
                    </p:nvSpPr>
                    <p:spPr>
                      <a:xfrm rot="13721609">
                        <a:off x="7431742" y="42009"/>
                        <a:ext cx="273572" cy="244953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00" name="Oval 399"/>
                      <p:cNvSpPr/>
                      <p:nvPr/>
                    </p:nvSpPr>
                    <p:spPr>
                      <a:xfrm rot="13721609">
                        <a:off x="7220988" y="598768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238" name="Oval 237"/>
                    <p:cNvSpPr/>
                    <p:nvPr/>
                  </p:nvSpPr>
                  <p:spPr>
                    <a:xfrm rot="15200309">
                      <a:off x="8414313" y="1162644"/>
                      <a:ext cx="184943" cy="166640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39" name="Oval 238"/>
                    <p:cNvSpPr/>
                    <p:nvPr/>
                  </p:nvSpPr>
                  <p:spPr>
                    <a:xfrm rot="15200309">
                      <a:off x="7989323" y="644389"/>
                      <a:ext cx="273572" cy="244953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0" name="Oval 239"/>
                    <p:cNvSpPr/>
                    <p:nvPr/>
                  </p:nvSpPr>
                  <p:spPr>
                    <a:xfrm rot="15200309">
                      <a:off x="7717230" y="663740"/>
                      <a:ext cx="273572" cy="244953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1" name="Oval 240"/>
                    <p:cNvSpPr/>
                    <p:nvPr/>
                  </p:nvSpPr>
                  <p:spPr>
                    <a:xfrm rot="15200309">
                      <a:off x="7911944" y="872170"/>
                      <a:ext cx="184943" cy="166640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42" name="Oval 241"/>
                    <p:cNvSpPr/>
                    <p:nvPr/>
                  </p:nvSpPr>
                  <p:spPr>
                    <a:xfrm rot="15200309">
                      <a:off x="7587125" y="745134"/>
                      <a:ext cx="112197" cy="103108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3" name="Oval 242"/>
                    <p:cNvSpPr/>
                    <p:nvPr/>
                  </p:nvSpPr>
                  <p:spPr>
                    <a:xfrm rot="15200309">
                      <a:off x="8265040" y="750333"/>
                      <a:ext cx="112197" cy="103108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4" name="Oval 243"/>
                    <p:cNvSpPr/>
                    <p:nvPr/>
                  </p:nvSpPr>
                  <p:spPr>
                    <a:xfrm rot="15200309">
                      <a:off x="7926109" y="541497"/>
                      <a:ext cx="112197" cy="103108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5" name="Oval 244"/>
                    <p:cNvSpPr/>
                    <p:nvPr/>
                  </p:nvSpPr>
                  <p:spPr>
                    <a:xfrm rot="15200309">
                      <a:off x="8198949" y="545105"/>
                      <a:ext cx="112197" cy="103108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246" name="Group 245"/>
                    <p:cNvGrpSpPr/>
                    <p:nvPr/>
                  </p:nvGrpSpPr>
                  <p:grpSpPr>
                    <a:xfrm>
                      <a:off x="8612794" y="417913"/>
                      <a:ext cx="441821" cy="582109"/>
                      <a:chOff x="8270267" y="21557"/>
                      <a:chExt cx="441821" cy="582109"/>
                    </a:xfrm>
                    <a:solidFill>
                      <a:srgbClr val="005000"/>
                    </a:solidFill>
                  </p:grpSpPr>
                  <p:sp>
                    <p:nvSpPr>
                      <p:cNvPr id="392" name="Oval 391"/>
                      <p:cNvSpPr/>
                      <p:nvPr/>
                    </p:nvSpPr>
                    <p:spPr>
                      <a:xfrm rot="15200309">
                        <a:off x="8433989" y="344403"/>
                        <a:ext cx="273572" cy="244953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93" name="Oval 392"/>
                      <p:cNvSpPr/>
                      <p:nvPr/>
                    </p:nvSpPr>
                    <p:spPr>
                      <a:xfrm rot="15200309">
                        <a:off x="8604435" y="211728"/>
                        <a:ext cx="112197" cy="103108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94" name="Oval 393"/>
                      <p:cNvSpPr/>
                      <p:nvPr/>
                    </p:nvSpPr>
                    <p:spPr>
                      <a:xfrm rot="15200309">
                        <a:off x="8265722" y="57935"/>
                        <a:ext cx="112197" cy="103108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95" name="Oval 394"/>
                      <p:cNvSpPr/>
                      <p:nvPr/>
                    </p:nvSpPr>
                    <p:spPr>
                      <a:xfrm rot="15200309">
                        <a:off x="8448626" y="26102"/>
                        <a:ext cx="112197" cy="103108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247" name="Oval 246"/>
                    <p:cNvSpPr/>
                    <p:nvPr/>
                  </p:nvSpPr>
                  <p:spPr>
                    <a:xfrm rot="15200309">
                      <a:off x="7448940" y="856742"/>
                      <a:ext cx="184943" cy="166640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48" name="Oval 247"/>
                    <p:cNvSpPr/>
                    <p:nvPr/>
                  </p:nvSpPr>
                  <p:spPr>
                    <a:xfrm rot="15200309">
                      <a:off x="8385715" y="1338657"/>
                      <a:ext cx="273572" cy="244953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9" name="Oval 248"/>
                    <p:cNvSpPr/>
                    <p:nvPr/>
                  </p:nvSpPr>
                  <p:spPr>
                    <a:xfrm rot="15200309">
                      <a:off x="7520171" y="447745"/>
                      <a:ext cx="273572" cy="244953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0" name="Oval 249"/>
                    <p:cNvSpPr/>
                    <p:nvPr/>
                  </p:nvSpPr>
                  <p:spPr>
                    <a:xfrm rot="15200309">
                      <a:off x="7751566" y="465543"/>
                      <a:ext cx="184943" cy="166640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51" name="Oval 250"/>
                    <p:cNvSpPr/>
                    <p:nvPr/>
                  </p:nvSpPr>
                  <p:spPr>
                    <a:xfrm rot="15200309">
                      <a:off x="7643278" y="913010"/>
                      <a:ext cx="184943" cy="166640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52" name="Oval 251"/>
                    <p:cNvSpPr/>
                    <p:nvPr/>
                  </p:nvSpPr>
                  <p:spPr>
                    <a:xfrm rot="15200309">
                      <a:off x="7545773" y="1099866"/>
                      <a:ext cx="112197" cy="103108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253" name="Group 252"/>
                    <p:cNvGrpSpPr/>
                    <p:nvPr/>
                  </p:nvGrpSpPr>
                  <p:grpSpPr>
                    <a:xfrm rot="8358179">
                      <a:off x="6990342" y="489833"/>
                      <a:ext cx="629644" cy="751127"/>
                      <a:chOff x="6321012" y="172620"/>
                      <a:chExt cx="629644" cy="751127"/>
                    </a:xfrm>
                  </p:grpSpPr>
                  <p:sp>
                    <p:nvSpPr>
                      <p:cNvPr id="383" name="Oval 382"/>
                      <p:cNvSpPr/>
                      <p:nvPr/>
                    </p:nvSpPr>
                    <p:spPr>
                      <a:xfrm rot="15200309">
                        <a:off x="6699666" y="798161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84" name="Oval 383"/>
                      <p:cNvSpPr/>
                      <p:nvPr/>
                    </p:nvSpPr>
                    <p:spPr>
                      <a:xfrm rot="15200309">
                        <a:off x="6580150" y="379969"/>
                        <a:ext cx="273572" cy="244953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85" name="Oval 384"/>
                      <p:cNvSpPr/>
                      <p:nvPr/>
                    </p:nvSpPr>
                    <p:spPr>
                      <a:xfrm rot="15200309">
                        <a:off x="6774864" y="588399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386" name="Oval 385"/>
                      <p:cNvSpPr/>
                      <p:nvPr/>
                    </p:nvSpPr>
                    <p:spPr>
                      <a:xfrm rot="15200309">
                        <a:off x="6450045" y="461363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87" name="Oval 386"/>
                      <p:cNvSpPr/>
                      <p:nvPr/>
                    </p:nvSpPr>
                    <p:spPr>
                      <a:xfrm rot="15200309">
                        <a:off x="6789029" y="257726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88" name="Oval 387"/>
                      <p:cNvSpPr/>
                      <p:nvPr/>
                    </p:nvSpPr>
                    <p:spPr>
                      <a:xfrm rot="15200309">
                        <a:off x="6311860" y="572971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389" name="Oval 388"/>
                      <p:cNvSpPr/>
                      <p:nvPr/>
                    </p:nvSpPr>
                    <p:spPr>
                      <a:xfrm rot="15200309">
                        <a:off x="6614486" y="181772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390" name="Oval 389"/>
                      <p:cNvSpPr/>
                      <p:nvPr/>
                    </p:nvSpPr>
                    <p:spPr>
                      <a:xfrm rot="15200309">
                        <a:off x="6506198" y="629239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391" name="Oval 390"/>
                      <p:cNvSpPr/>
                      <p:nvPr/>
                    </p:nvSpPr>
                    <p:spPr>
                      <a:xfrm rot="15200309">
                        <a:off x="6408693" y="816095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54" name="Group 253"/>
                    <p:cNvGrpSpPr/>
                    <p:nvPr/>
                  </p:nvGrpSpPr>
                  <p:grpSpPr>
                    <a:xfrm rot="14149929">
                      <a:off x="7283466" y="1241266"/>
                      <a:ext cx="405183" cy="469718"/>
                      <a:chOff x="8270267" y="21557"/>
                      <a:chExt cx="441821" cy="582109"/>
                    </a:xfrm>
                  </p:grpSpPr>
                  <p:sp>
                    <p:nvSpPr>
                      <p:cNvPr id="379" name="Oval 378"/>
                      <p:cNvSpPr/>
                      <p:nvPr/>
                    </p:nvSpPr>
                    <p:spPr>
                      <a:xfrm rot="15200309">
                        <a:off x="8433989" y="344403"/>
                        <a:ext cx="273572" cy="244953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80" name="Oval 379"/>
                      <p:cNvSpPr/>
                      <p:nvPr/>
                    </p:nvSpPr>
                    <p:spPr>
                      <a:xfrm rot="15200309">
                        <a:off x="8604435" y="211728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81" name="Oval 380"/>
                      <p:cNvSpPr/>
                      <p:nvPr/>
                    </p:nvSpPr>
                    <p:spPr>
                      <a:xfrm rot="15200309">
                        <a:off x="8265722" y="57935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82" name="Oval 381"/>
                      <p:cNvSpPr/>
                      <p:nvPr/>
                    </p:nvSpPr>
                    <p:spPr>
                      <a:xfrm rot="15200309">
                        <a:off x="8448626" y="26102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255" name="Oval 254"/>
                    <p:cNvSpPr/>
                    <p:nvPr/>
                  </p:nvSpPr>
                  <p:spPr>
                    <a:xfrm rot="7878391" flipH="1">
                      <a:off x="7538226" y="1457747"/>
                      <a:ext cx="205379" cy="197661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256" name="Group 255"/>
                    <p:cNvGrpSpPr/>
                    <p:nvPr/>
                  </p:nvGrpSpPr>
                  <p:grpSpPr>
                    <a:xfrm rot="6599075" flipH="1">
                      <a:off x="6763000" y="1026257"/>
                      <a:ext cx="555931" cy="588392"/>
                      <a:chOff x="7222320" y="-108276"/>
                      <a:chExt cx="468684" cy="529845"/>
                    </a:xfrm>
                  </p:grpSpPr>
                  <p:sp>
                    <p:nvSpPr>
                      <p:cNvPr id="374" name="Oval 373"/>
                      <p:cNvSpPr/>
                      <p:nvPr/>
                    </p:nvSpPr>
                    <p:spPr>
                      <a:xfrm rot="13721609">
                        <a:off x="7213168" y="66321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75" name="Oval 374"/>
                      <p:cNvSpPr/>
                      <p:nvPr/>
                    </p:nvSpPr>
                    <p:spPr>
                      <a:xfrm rot="13721609">
                        <a:off x="7578608" y="313917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76" name="Oval 375"/>
                      <p:cNvSpPr/>
                      <p:nvPr/>
                    </p:nvSpPr>
                    <p:spPr>
                      <a:xfrm rot="13721609">
                        <a:off x="7326390" y="-99124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77" name="Oval 376"/>
                      <p:cNvSpPr/>
                      <p:nvPr/>
                    </p:nvSpPr>
                    <p:spPr>
                      <a:xfrm rot="13721609">
                        <a:off x="7431742" y="42009"/>
                        <a:ext cx="273572" cy="244953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78" name="Oval 377"/>
                      <p:cNvSpPr/>
                      <p:nvPr/>
                    </p:nvSpPr>
                    <p:spPr>
                      <a:xfrm rot="13721609">
                        <a:off x="7343251" y="268793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257" name="Oval 256"/>
                    <p:cNvSpPr/>
                    <p:nvPr/>
                  </p:nvSpPr>
                  <p:spPr>
                    <a:xfrm rot="15200309">
                      <a:off x="7881305" y="2365494"/>
                      <a:ext cx="273572" cy="244953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8" name="Oval 257"/>
                    <p:cNvSpPr/>
                    <p:nvPr/>
                  </p:nvSpPr>
                  <p:spPr>
                    <a:xfrm rot="15200309">
                      <a:off x="8147333" y="2275743"/>
                      <a:ext cx="273572" cy="244953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9" name="Oval 258"/>
                    <p:cNvSpPr/>
                    <p:nvPr/>
                  </p:nvSpPr>
                  <p:spPr>
                    <a:xfrm rot="15200309">
                      <a:off x="8070549" y="2548082"/>
                      <a:ext cx="184943" cy="166640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0" name="Oval 259"/>
                    <p:cNvSpPr/>
                    <p:nvPr/>
                  </p:nvSpPr>
                  <p:spPr>
                    <a:xfrm rot="15200309">
                      <a:off x="8311281" y="2024439"/>
                      <a:ext cx="184943" cy="166640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1" name="Oval 260"/>
                    <p:cNvSpPr/>
                    <p:nvPr/>
                  </p:nvSpPr>
                  <p:spPr>
                    <a:xfrm rot="15200309">
                      <a:off x="8025693" y="2237209"/>
                      <a:ext cx="112197" cy="103108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2" name="Oval 261"/>
                    <p:cNvSpPr/>
                    <p:nvPr/>
                  </p:nvSpPr>
                  <p:spPr>
                    <a:xfrm rot="15200309">
                      <a:off x="8453989" y="2249031"/>
                      <a:ext cx="112197" cy="103108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3" name="Oval 262"/>
                    <p:cNvSpPr/>
                    <p:nvPr/>
                  </p:nvSpPr>
                  <p:spPr>
                    <a:xfrm rot="15200309">
                      <a:off x="8417616" y="2427376"/>
                      <a:ext cx="184943" cy="166640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4" name="Oval 263"/>
                    <p:cNvSpPr/>
                    <p:nvPr/>
                  </p:nvSpPr>
                  <p:spPr>
                    <a:xfrm rot="15200309">
                      <a:off x="8529855" y="2000127"/>
                      <a:ext cx="273572" cy="244953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5" name="Oval 264"/>
                    <p:cNvSpPr/>
                    <p:nvPr/>
                  </p:nvSpPr>
                  <p:spPr>
                    <a:xfrm rot="15200309">
                      <a:off x="8319101" y="2556886"/>
                      <a:ext cx="112197" cy="103108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266" name="Group 265"/>
                    <p:cNvGrpSpPr/>
                    <p:nvPr/>
                  </p:nvGrpSpPr>
                  <p:grpSpPr>
                    <a:xfrm flipH="1">
                      <a:off x="8545229" y="1689581"/>
                      <a:ext cx="555931" cy="753717"/>
                      <a:chOff x="7222320" y="27700"/>
                      <a:chExt cx="468684" cy="678720"/>
                    </a:xfrm>
                  </p:grpSpPr>
                  <p:sp>
                    <p:nvSpPr>
                      <p:cNvPr id="369" name="Oval 368"/>
                      <p:cNvSpPr/>
                      <p:nvPr/>
                    </p:nvSpPr>
                    <p:spPr>
                      <a:xfrm rot="13721609">
                        <a:off x="7213168" y="66321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70" name="Oval 369"/>
                      <p:cNvSpPr/>
                      <p:nvPr/>
                    </p:nvSpPr>
                    <p:spPr>
                      <a:xfrm rot="13721609">
                        <a:off x="7355876" y="290913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71" name="Oval 370"/>
                      <p:cNvSpPr/>
                      <p:nvPr/>
                    </p:nvSpPr>
                    <p:spPr>
                      <a:xfrm rot="13721609">
                        <a:off x="7319503" y="469258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72" name="Oval 371"/>
                      <p:cNvSpPr/>
                      <p:nvPr/>
                    </p:nvSpPr>
                    <p:spPr>
                      <a:xfrm rot="13721609">
                        <a:off x="7431742" y="42009"/>
                        <a:ext cx="273572" cy="244953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73" name="Oval 372"/>
                      <p:cNvSpPr/>
                      <p:nvPr/>
                    </p:nvSpPr>
                    <p:spPr>
                      <a:xfrm rot="13721609">
                        <a:off x="7220988" y="598768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267" name="Oval 266"/>
                    <p:cNvSpPr/>
                    <p:nvPr/>
                  </p:nvSpPr>
                  <p:spPr>
                    <a:xfrm rot="15200309">
                      <a:off x="8603260" y="2317921"/>
                      <a:ext cx="184943" cy="166640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8" name="Oval 267"/>
                    <p:cNvSpPr/>
                    <p:nvPr/>
                  </p:nvSpPr>
                  <p:spPr>
                    <a:xfrm rot="15200309">
                      <a:off x="8178270" y="1799666"/>
                      <a:ext cx="273572" cy="244953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9" name="Oval 268"/>
                    <p:cNvSpPr/>
                    <p:nvPr/>
                  </p:nvSpPr>
                  <p:spPr>
                    <a:xfrm rot="15200309">
                      <a:off x="7906177" y="1819017"/>
                      <a:ext cx="273572" cy="244953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0" name="Oval 269"/>
                    <p:cNvSpPr/>
                    <p:nvPr/>
                  </p:nvSpPr>
                  <p:spPr>
                    <a:xfrm rot="15200309">
                      <a:off x="8100891" y="2027447"/>
                      <a:ext cx="184943" cy="166640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71" name="Oval 270"/>
                    <p:cNvSpPr/>
                    <p:nvPr/>
                  </p:nvSpPr>
                  <p:spPr>
                    <a:xfrm rot="15200309">
                      <a:off x="7776072" y="1900411"/>
                      <a:ext cx="112197" cy="103108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2" name="Oval 271"/>
                    <p:cNvSpPr/>
                    <p:nvPr/>
                  </p:nvSpPr>
                  <p:spPr>
                    <a:xfrm rot="15200309">
                      <a:off x="8453987" y="1905610"/>
                      <a:ext cx="112197" cy="103108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3" name="Oval 272"/>
                    <p:cNvSpPr/>
                    <p:nvPr/>
                  </p:nvSpPr>
                  <p:spPr>
                    <a:xfrm rot="15200309">
                      <a:off x="8115056" y="1696774"/>
                      <a:ext cx="112197" cy="103108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4" name="Oval 273"/>
                    <p:cNvSpPr/>
                    <p:nvPr/>
                  </p:nvSpPr>
                  <p:spPr>
                    <a:xfrm rot="15200309">
                      <a:off x="8387896" y="1700382"/>
                      <a:ext cx="112197" cy="103108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275" name="Group 274"/>
                    <p:cNvGrpSpPr/>
                    <p:nvPr/>
                  </p:nvGrpSpPr>
                  <p:grpSpPr>
                    <a:xfrm>
                      <a:off x="8801741" y="1573190"/>
                      <a:ext cx="441821" cy="582109"/>
                      <a:chOff x="8270267" y="21557"/>
                      <a:chExt cx="441821" cy="582109"/>
                    </a:xfrm>
                  </p:grpSpPr>
                  <p:sp>
                    <p:nvSpPr>
                      <p:cNvPr id="365" name="Oval 364"/>
                      <p:cNvSpPr/>
                      <p:nvPr/>
                    </p:nvSpPr>
                    <p:spPr>
                      <a:xfrm rot="15200309">
                        <a:off x="8433989" y="344403"/>
                        <a:ext cx="273572" cy="244953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66" name="Oval 365"/>
                      <p:cNvSpPr/>
                      <p:nvPr/>
                    </p:nvSpPr>
                    <p:spPr>
                      <a:xfrm rot="15200309">
                        <a:off x="8604435" y="211728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67" name="Oval 366"/>
                      <p:cNvSpPr/>
                      <p:nvPr/>
                    </p:nvSpPr>
                    <p:spPr>
                      <a:xfrm rot="15200309">
                        <a:off x="8265722" y="57935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68" name="Oval 367"/>
                      <p:cNvSpPr/>
                      <p:nvPr/>
                    </p:nvSpPr>
                    <p:spPr>
                      <a:xfrm rot="15200309">
                        <a:off x="8448626" y="26102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276" name="Oval 275"/>
                    <p:cNvSpPr/>
                    <p:nvPr/>
                  </p:nvSpPr>
                  <p:spPr>
                    <a:xfrm rot="15200309">
                      <a:off x="7637887" y="2012019"/>
                      <a:ext cx="184943" cy="166640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77" name="Oval 276"/>
                    <p:cNvSpPr/>
                    <p:nvPr/>
                  </p:nvSpPr>
                  <p:spPr>
                    <a:xfrm rot="15200309">
                      <a:off x="8574662" y="2493934"/>
                      <a:ext cx="273572" cy="244953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8" name="Oval 277"/>
                    <p:cNvSpPr/>
                    <p:nvPr/>
                  </p:nvSpPr>
                  <p:spPr>
                    <a:xfrm rot="15200309">
                      <a:off x="7709118" y="1603022"/>
                      <a:ext cx="273572" cy="244953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9" name="Oval 278"/>
                    <p:cNvSpPr/>
                    <p:nvPr/>
                  </p:nvSpPr>
                  <p:spPr>
                    <a:xfrm rot="15200309">
                      <a:off x="7940513" y="1620820"/>
                      <a:ext cx="184943" cy="166640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80" name="Oval 279"/>
                    <p:cNvSpPr/>
                    <p:nvPr/>
                  </p:nvSpPr>
                  <p:spPr>
                    <a:xfrm rot="15200309">
                      <a:off x="7832225" y="2068287"/>
                      <a:ext cx="184943" cy="166640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81" name="Oval 280"/>
                    <p:cNvSpPr/>
                    <p:nvPr/>
                  </p:nvSpPr>
                  <p:spPr>
                    <a:xfrm rot="15200309">
                      <a:off x="7734720" y="2255143"/>
                      <a:ext cx="112197" cy="103108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282" name="Group 281"/>
                    <p:cNvGrpSpPr/>
                    <p:nvPr/>
                  </p:nvGrpSpPr>
                  <p:grpSpPr>
                    <a:xfrm rot="8016676">
                      <a:off x="7166860" y="1627927"/>
                      <a:ext cx="629644" cy="751127"/>
                      <a:chOff x="6321012" y="172620"/>
                      <a:chExt cx="629644" cy="751127"/>
                    </a:xfrm>
                  </p:grpSpPr>
                  <p:sp>
                    <p:nvSpPr>
                      <p:cNvPr id="356" name="Oval 355"/>
                      <p:cNvSpPr/>
                      <p:nvPr/>
                    </p:nvSpPr>
                    <p:spPr>
                      <a:xfrm rot="15200309">
                        <a:off x="6699666" y="798161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57" name="Oval 356"/>
                      <p:cNvSpPr/>
                      <p:nvPr/>
                    </p:nvSpPr>
                    <p:spPr>
                      <a:xfrm rot="15200309">
                        <a:off x="6580150" y="379969"/>
                        <a:ext cx="273572" cy="244953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58" name="Oval 357"/>
                      <p:cNvSpPr/>
                      <p:nvPr/>
                    </p:nvSpPr>
                    <p:spPr>
                      <a:xfrm rot="15200309">
                        <a:off x="6774864" y="588399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359" name="Oval 358"/>
                      <p:cNvSpPr/>
                      <p:nvPr/>
                    </p:nvSpPr>
                    <p:spPr>
                      <a:xfrm rot="15200309">
                        <a:off x="6450045" y="461363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60" name="Oval 359"/>
                      <p:cNvSpPr/>
                      <p:nvPr/>
                    </p:nvSpPr>
                    <p:spPr>
                      <a:xfrm rot="15200309">
                        <a:off x="6789029" y="257726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61" name="Oval 360"/>
                      <p:cNvSpPr/>
                      <p:nvPr/>
                    </p:nvSpPr>
                    <p:spPr>
                      <a:xfrm rot="15200309">
                        <a:off x="6311860" y="572971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362" name="Oval 361"/>
                      <p:cNvSpPr/>
                      <p:nvPr/>
                    </p:nvSpPr>
                    <p:spPr>
                      <a:xfrm rot="15200309">
                        <a:off x="6614486" y="181772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363" name="Oval 362"/>
                      <p:cNvSpPr/>
                      <p:nvPr/>
                    </p:nvSpPr>
                    <p:spPr>
                      <a:xfrm rot="15200309">
                        <a:off x="6506198" y="629239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364" name="Oval 363"/>
                      <p:cNvSpPr/>
                      <p:nvPr/>
                    </p:nvSpPr>
                    <p:spPr>
                      <a:xfrm rot="15200309">
                        <a:off x="6408693" y="816095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83" name="Group 282"/>
                    <p:cNvGrpSpPr/>
                    <p:nvPr/>
                  </p:nvGrpSpPr>
                  <p:grpSpPr>
                    <a:xfrm rot="14149929">
                      <a:off x="7472413" y="2396543"/>
                      <a:ext cx="405183" cy="469718"/>
                      <a:chOff x="8270267" y="21557"/>
                      <a:chExt cx="441821" cy="582109"/>
                    </a:xfrm>
                  </p:grpSpPr>
                  <p:sp>
                    <p:nvSpPr>
                      <p:cNvPr id="352" name="Oval 351"/>
                      <p:cNvSpPr/>
                      <p:nvPr/>
                    </p:nvSpPr>
                    <p:spPr>
                      <a:xfrm rot="15200309">
                        <a:off x="8433989" y="344403"/>
                        <a:ext cx="273572" cy="244953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53" name="Oval 352"/>
                      <p:cNvSpPr/>
                      <p:nvPr/>
                    </p:nvSpPr>
                    <p:spPr>
                      <a:xfrm rot="15200309">
                        <a:off x="8604435" y="211728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54" name="Oval 353"/>
                      <p:cNvSpPr/>
                      <p:nvPr/>
                    </p:nvSpPr>
                    <p:spPr>
                      <a:xfrm rot="15200309">
                        <a:off x="8265722" y="57935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55" name="Oval 354"/>
                      <p:cNvSpPr/>
                      <p:nvPr/>
                    </p:nvSpPr>
                    <p:spPr>
                      <a:xfrm rot="15200309">
                        <a:off x="8448626" y="26102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284" name="Oval 283"/>
                    <p:cNvSpPr/>
                    <p:nvPr/>
                  </p:nvSpPr>
                  <p:spPr>
                    <a:xfrm rot="7878391" flipH="1">
                      <a:off x="7727173" y="2613024"/>
                      <a:ext cx="205379" cy="197661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285" name="Group 284"/>
                    <p:cNvGrpSpPr/>
                    <p:nvPr/>
                  </p:nvGrpSpPr>
                  <p:grpSpPr>
                    <a:xfrm rot="6599075" flipH="1">
                      <a:off x="6951947" y="2181534"/>
                      <a:ext cx="555931" cy="588392"/>
                      <a:chOff x="7222320" y="-108276"/>
                      <a:chExt cx="468684" cy="529845"/>
                    </a:xfrm>
                    <a:solidFill>
                      <a:srgbClr val="CCCC00"/>
                    </a:solidFill>
                  </p:grpSpPr>
                  <p:sp>
                    <p:nvSpPr>
                      <p:cNvPr id="347" name="Oval 346"/>
                      <p:cNvSpPr/>
                      <p:nvPr/>
                    </p:nvSpPr>
                    <p:spPr>
                      <a:xfrm rot="13721609">
                        <a:off x="7213168" y="66321"/>
                        <a:ext cx="184943" cy="16664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48" name="Oval 347"/>
                      <p:cNvSpPr/>
                      <p:nvPr/>
                    </p:nvSpPr>
                    <p:spPr>
                      <a:xfrm rot="13721609">
                        <a:off x="7578608" y="313917"/>
                        <a:ext cx="112197" cy="103108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49" name="Oval 348"/>
                      <p:cNvSpPr/>
                      <p:nvPr/>
                    </p:nvSpPr>
                    <p:spPr>
                      <a:xfrm rot="13721609">
                        <a:off x="7326390" y="-99124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50" name="Oval 349"/>
                      <p:cNvSpPr/>
                      <p:nvPr/>
                    </p:nvSpPr>
                    <p:spPr>
                      <a:xfrm rot="13721609">
                        <a:off x="7431742" y="42009"/>
                        <a:ext cx="273572" cy="244953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51" name="Oval 350"/>
                      <p:cNvSpPr/>
                      <p:nvPr/>
                    </p:nvSpPr>
                    <p:spPr>
                      <a:xfrm rot="13721609">
                        <a:off x="7343251" y="268793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286" name="Oval 285"/>
                    <p:cNvSpPr/>
                    <p:nvPr/>
                  </p:nvSpPr>
                  <p:spPr>
                    <a:xfrm rot="15200309">
                      <a:off x="9007659" y="985517"/>
                      <a:ext cx="273572" cy="244953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87" name="Oval 286"/>
                    <p:cNvSpPr/>
                    <p:nvPr/>
                  </p:nvSpPr>
                  <p:spPr>
                    <a:xfrm rot="14477466" flipH="1">
                      <a:off x="8886192" y="1257673"/>
                      <a:ext cx="303801" cy="290552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88" name="Oval 287"/>
                    <p:cNvSpPr/>
                    <p:nvPr/>
                  </p:nvSpPr>
                  <p:spPr>
                    <a:xfrm rot="15200309">
                      <a:off x="8690244" y="1367395"/>
                      <a:ext cx="112197" cy="103108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89" name="Oval 288"/>
                    <p:cNvSpPr/>
                    <p:nvPr/>
                  </p:nvSpPr>
                  <p:spPr>
                    <a:xfrm rot="7878391" flipH="1">
                      <a:off x="9231341" y="1234895"/>
                      <a:ext cx="205379" cy="197661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90" name="Oval 289"/>
                    <p:cNvSpPr/>
                    <p:nvPr/>
                  </p:nvSpPr>
                  <p:spPr>
                    <a:xfrm rot="7878391" flipH="1">
                      <a:off x="6999171" y="1598648"/>
                      <a:ext cx="205379" cy="197661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91" name="Oval 290"/>
                    <p:cNvSpPr/>
                    <p:nvPr/>
                  </p:nvSpPr>
                  <p:spPr>
                    <a:xfrm rot="14477466" flipH="1">
                      <a:off x="6806371" y="1782628"/>
                      <a:ext cx="303801" cy="290552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92" name="Oval 291"/>
                    <p:cNvSpPr/>
                    <p:nvPr/>
                  </p:nvSpPr>
                  <p:spPr>
                    <a:xfrm rot="15200309">
                      <a:off x="9525508" y="822988"/>
                      <a:ext cx="273572" cy="244953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293" name="Group 292"/>
                    <p:cNvGrpSpPr/>
                    <p:nvPr/>
                  </p:nvGrpSpPr>
                  <p:grpSpPr>
                    <a:xfrm flipH="1">
                      <a:off x="9540882" y="512442"/>
                      <a:ext cx="555931" cy="753717"/>
                      <a:chOff x="7222320" y="27700"/>
                      <a:chExt cx="468684" cy="678720"/>
                    </a:xfrm>
                  </p:grpSpPr>
                  <p:sp>
                    <p:nvSpPr>
                      <p:cNvPr id="342" name="Oval 341"/>
                      <p:cNvSpPr/>
                      <p:nvPr/>
                    </p:nvSpPr>
                    <p:spPr>
                      <a:xfrm rot="13721609">
                        <a:off x="7213168" y="66321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43" name="Oval 342"/>
                      <p:cNvSpPr/>
                      <p:nvPr/>
                    </p:nvSpPr>
                    <p:spPr>
                      <a:xfrm rot="13721609">
                        <a:off x="7355876" y="290913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44" name="Oval 343"/>
                      <p:cNvSpPr/>
                      <p:nvPr/>
                    </p:nvSpPr>
                    <p:spPr>
                      <a:xfrm rot="13721609">
                        <a:off x="7319503" y="469258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45" name="Oval 344"/>
                      <p:cNvSpPr/>
                      <p:nvPr/>
                    </p:nvSpPr>
                    <p:spPr>
                      <a:xfrm rot="13721609">
                        <a:off x="7431742" y="42009"/>
                        <a:ext cx="273572" cy="244953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46" name="Oval 345"/>
                      <p:cNvSpPr/>
                      <p:nvPr/>
                    </p:nvSpPr>
                    <p:spPr>
                      <a:xfrm rot="13721609">
                        <a:off x="7220988" y="598768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294" name="Oval 293"/>
                    <p:cNvSpPr/>
                    <p:nvPr/>
                  </p:nvSpPr>
                  <p:spPr>
                    <a:xfrm rot="15200309">
                      <a:off x="9598913" y="1140782"/>
                      <a:ext cx="184943" cy="166640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295" name="Group 294"/>
                    <p:cNvGrpSpPr/>
                    <p:nvPr/>
                  </p:nvGrpSpPr>
                  <p:grpSpPr>
                    <a:xfrm>
                      <a:off x="9797394" y="396051"/>
                      <a:ext cx="441821" cy="582109"/>
                      <a:chOff x="8270267" y="21557"/>
                      <a:chExt cx="441821" cy="582109"/>
                    </a:xfrm>
                  </p:grpSpPr>
                  <p:sp>
                    <p:nvSpPr>
                      <p:cNvPr id="338" name="Oval 337"/>
                      <p:cNvSpPr/>
                      <p:nvPr/>
                    </p:nvSpPr>
                    <p:spPr>
                      <a:xfrm rot="15200309">
                        <a:off x="8433989" y="344403"/>
                        <a:ext cx="273572" cy="244953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39" name="Oval 338"/>
                      <p:cNvSpPr/>
                      <p:nvPr/>
                    </p:nvSpPr>
                    <p:spPr>
                      <a:xfrm rot="15200309">
                        <a:off x="8604435" y="211728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40" name="Oval 339"/>
                      <p:cNvSpPr/>
                      <p:nvPr/>
                    </p:nvSpPr>
                    <p:spPr>
                      <a:xfrm rot="15200309">
                        <a:off x="8265722" y="57935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41" name="Oval 340"/>
                      <p:cNvSpPr/>
                      <p:nvPr/>
                    </p:nvSpPr>
                    <p:spPr>
                      <a:xfrm rot="15200309">
                        <a:off x="8448626" y="26102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296" name="Oval 295"/>
                    <p:cNvSpPr/>
                    <p:nvPr/>
                  </p:nvSpPr>
                  <p:spPr>
                    <a:xfrm rot="15200309">
                      <a:off x="9570315" y="1316795"/>
                      <a:ext cx="273572" cy="244953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97" name="Oval 296"/>
                    <p:cNvSpPr/>
                    <p:nvPr/>
                  </p:nvSpPr>
                  <p:spPr>
                    <a:xfrm rot="15200309">
                      <a:off x="9638589" y="2227169"/>
                      <a:ext cx="112197" cy="103108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98" name="Oval 297"/>
                    <p:cNvSpPr/>
                    <p:nvPr/>
                  </p:nvSpPr>
                  <p:spPr>
                    <a:xfrm rot="15200309">
                      <a:off x="9602216" y="2405514"/>
                      <a:ext cx="184943" cy="166640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99" name="Oval 298"/>
                    <p:cNvSpPr/>
                    <p:nvPr/>
                  </p:nvSpPr>
                  <p:spPr>
                    <a:xfrm rot="15200309">
                      <a:off x="9714455" y="1978265"/>
                      <a:ext cx="273572" cy="244953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0" name="Oval 299"/>
                    <p:cNvSpPr/>
                    <p:nvPr/>
                  </p:nvSpPr>
                  <p:spPr>
                    <a:xfrm rot="15200309">
                      <a:off x="9503701" y="2535024"/>
                      <a:ext cx="112197" cy="103108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301" name="Group 300"/>
                    <p:cNvGrpSpPr/>
                    <p:nvPr/>
                  </p:nvGrpSpPr>
                  <p:grpSpPr>
                    <a:xfrm flipH="1">
                      <a:off x="9729829" y="1667719"/>
                      <a:ext cx="555931" cy="753717"/>
                      <a:chOff x="7222320" y="27700"/>
                      <a:chExt cx="468684" cy="678720"/>
                    </a:xfrm>
                    <a:solidFill>
                      <a:srgbClr val="CCCC00"/>
                    </a:solidFill>
                  </p:grpSpPr>
                  <p:sp>
                    <p:nvSpPr>
                      <p:cNvPr id="333" name="Oval 332"/>
                      <p:cNvSpPr/>
                      <p:nvPr/>
                    </p:nvSpPr>
                    <p:spPr>
                      <a:xfrm rot="13721609">
                        <a:off x="7213168" y="66321"/>
                        <a:ext cx="184943" cy="16664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34" name="Oval 333"/>
                      <p:cNvSpPr/>
                      <p:nvPr/>
                    </p:nvSpPr>
                    <p:spPr>
                      <a:xfrm rot="13721609">
                        <a:off x="7355876" y="290913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35" name="Oval 334"/>
                      <p:cNvSpPr/>
                      <p:nvPr/>
                    </p:nvSpPr>
                    <p:spPr>
                      <a:xfrm rot="13721609">
                        <a:off x="7319503" y="469258"/>
                        <a:ext cx="184943" cy="16664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36" name="Oval 335"/>
                      <p:cNvSpPr/>
                      <p:nvPr/>
                    </p:nvSpPr>
                    <p:spPr>
                      <a:xfrm rot="13721609">
                        <a:off x="7431742" y="42009"/>
                        <a:ext cx="273572" cy="244953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37" name="Oval 336"/>
                      <p:cNvSpPr/>
                      <p:nvPr/>
                    </p:nvSpPr>
                    <p:spPr>
                      <a:xfrm rot="13721609">
                        <a:off x="7220988" y="598768"/>
                        <a:ext cx="112197" cy="103108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302" name="Oval 301"/>
                    <p:cNvSpPr/>
                    <p:nvPr/>
                  </p:nvSpPr>
                  <p:spPr>
                    <a:xfrm rot="15200309">
                      <a:off x="9787860" y="2296059"/>
                      <a:ext cx="184943" cy="166640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3" name="Oval 302"/>
                    <p:cNvSpPr/>
                    <p:nvPr/>
                  </p:nvSpPr>
                  <p:spPr>
                    <a:xfrm rot="15200309">
                      <a:off x="9638587" y="1883748"/>
                      <a:ext cx="112197" cy="103108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4" name="Oval 303"/>
                    <p:cNvSpPr/>
                    <p:nvPr/>
                  </p:nvSpPr>
                  <p:spPr>
                    <a:xfrm rot="15200309">
                      <a:off x="9572496" y="1678520"/>
                      <a:ext cx="112197" cy="103108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305" name="Group 304"/>
                    <p:cNvGrpSpPr/>
                    <p:nvPr/>
                  </p:nvGrpSpPr>
                  <p:grpSpPr>
                    <a:xfrm>
                      <a:off x="9986341" y="1551328"/>
                      <a:ext cx="441821" cy="582109"/>
                      <a:chOff x="8270267" y="21557"/>
                      <a:chExt cx="441821" cy="582109"/>
                    </a:xfrm>
                  </p:grpSpPr>
                  <p:sp>
                    <p:nvSpPr>
                      <p:cNvPr id="329" name="Oval 328"/>
                      <p:cNvSpPr/>
                      <p:nvPr/>
                    </p:nvSpPr>
                    <p:spPr>
                      <a:xfrm rot="15200309">
                        <a:off x="8433989" y="344403"/>
                        <a:ext cx="273572" cy="244953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30" name="Oval 329"/>
                      <p:cNvSpPr/>
                      <p:nvPr/>
                    </p:nvSpPr>
                    <p:spPr>
                      <a:xfrm rot="15200309">
                        <a:off x="8604435" y="211728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31" name="Oval 330"/>
                      <p:cNvSpPr/>
                      <p:nvPr/>
                    </p:nvSpPr>
                    <p:spPr>
                      <a:xfrm rot="15200309">
                        <a:off x="8265722" y="57935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32" name="Oval 331"/>
                      <p:cNvSpPr/>
                      <p:nvPr/>
                    </p:nvSpPr>
                    <p:spPr>
                      <a:xfrm rot="15200309">
                        <a:off x="8448626" y="26102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306" name="Oval 305"/>
                    <p:cNvSpPr/>
                    <p:nvPr/>
                  </p:nvSpPr>
                  <p:spPr>
                    <a:xfrm rot="15200309">
                      <a:off x="9080872" y="2383848"/>
                      <a:ext cx="235718" cy="244953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7" name="Oval 306"/>
                    <p:cNvSpPr/>
                    <p:nvPr/>
                  </p:nvSpPr>
                  <p:spPr>
                    <a:xfrm rot="15200309">
                      <a:off x="7286869" y="2868107"/>
                      <a:ext cx="273572" cy="244953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8" name="Oval 307"/>
                    <p:cNvSpPr/>
                    <p:nvPr/>
                  </p:nvSpPr>
                  <p:spPr>
                    <a:xfrm rot="14477466" flipH="1">
                      <a:off x="10070792" y="1235811"/>
                      <a:ext cx="303801" cy="290552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9" name="Oval 308"/>
                    <p:cNvSpPr/>
                    <p:nvPr/>
                  </p:nvSpPr>
                  <p:spPr>
                    <a:xfrm rot="15200309">
                      <a:off x="9874844" y="1345533"/>
                      <a:ext cx="112197" cy="103108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0" name="Oval 309"/>
                    <p:cNvSpPr/>
                    <p:nvPr/>
                  </p:nvSpPr>
                  <p:spPr>
                    <a:xfrm rot="7878391" flipH="1">
                      <a:off x="10179301" y="976806"/>
                      <a:ext cx="205379" cy="197661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311" name="Group 310"/>
                    <p:cNvGrpSpPr/>
                    <p:nvPr/>
                  </p:nvGrpSpPr>
                  <p:grpSpPr>
                    <a:xfrm rot="18455990">
                      <a:off x="8602126" y="427599"/>
                      <a:ext cx="1170886" cy="1000934"/>
                      <a:chOff x="5801519" y="172620"/>
                      <a:chExt cx="1170886" cy="1000934"/>
                    </a:xfrm>
                  </p:grpSpPr>
                  <p:sp>
                    <p:nvSpPr>
                      <p:cNvPr id="320" name="Oval 319"/>
                      <p:cNvSpPr/>
                      <p:nvPr/>
                    </p:nvSpPr>
                    <p:spPr>
                      <a:xfrm rot="15200309">
                        <a:off x="5796974" y="1065902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21" name="Oval 320"/>
                      <p:cNvSpPr/>
                      <p:nvPr/>
                    </p:nvSpPr>
                    <p:spPr>
                      <a:xfrm rot="15200309">
                        <a:off x="6580150" y="379969"/>
                        <a:ext cx="273572" cy="244953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22" name="Oval 321"/>
                      <p:cNvSpPr/>
                      <p:nvPr/>
                    </p:nvSpPr>
                    <p:spPr>
                      <a:xfrm rot="15200309">
                        <a:off x="6774864" y="588399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323" name="Oval 322"/>
                      <p:cNvSpPr/>
                      <p:nvPr/>
                    </p:nvSpPr>
                    <p:spPr>
                      <a:xfrm rot="15200309">
                        <a:off x="6450045" y="461363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24" name="Oval 323"/>
                      <p:cNvSpPr/>
                      <p:nvPr/>
                    </p:nvSpPr>
                    <p:spPr>
                      <a:xfrm rot="15200309">
                        <a:off x="6864752" y="460188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25" name="Oval 324"/>
                      <p:cNvSpPr/>
                      <p:nvPr/>
                    </p:nvSpPr>
                    <p:spPr>
                      <a:xfrm rot="15200309">
                        <a:off x="6311860" y="572971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326" name="Oval 325"/>
                      <p:cNvSpPr/>
                      <p:nvPr/>
                    </p:nvSpPr>
                    <p:spPr>
                      <a:xfrm rot="15200309">
                        <a:off x="6614486" y="181772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327" name="Oval 326"/>
                      <p:cNvSpPr/>
                      <p:nvPr/>
                    </p:nvSpPr>
                    <p:spPr>
                      <a:xfrm rot="15200309">
                        <a:off x="6506198" y="629239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328" name="Oval 327"/>
                      <p:cNvSpPr/>
                      <p:nvPr/>
                    </p:nvSpPr>
                    <p:spPr>
                      <a:xfrm rot="15200309">
                        <a:off x="6408693" y="816095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312" name="Group 311"/>
                    <p:cNvGrpSpPr/>
                    <p:nvPr/>
                  </p:nvGrpSpPr>
                  <p:grpSpPr>
                    <a:xfrm rot="12232306" flipH="1">
                      <a:off x="9182287" y="1706508"/>
                      <a:ext cx="555931" cy="753717"/>
                      <a:chOff x="7222320" y="27700"/>
                      <a:chExt cx="468684" cy="678720"/>
                    </a:xfrm>
                    <a:solidFill>
                      <a:srgbClr val="CCCC00"/>
                    </a:solidFill>
                  </p:grpSpPr>
                  <p:sp>
                    <p:nvSpPr>
                      <p:cNvPr id="315" name="Oval 314"/>
                      <p:cNvSpPr/>
                      <p:nvPr/>
                    </p:nvSpPr>
                    <p:spPr>
                      <a:xfrm rot="13721609">
                        <a:off x="7213168" y="66321"/>
                        <a:ext cx="184943" cy="16664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16" name="Oval 315"/>
                      <p:cNvSpPr/>
                      <p:nvPr/>
                    </p:nvSpPr>
                    <p:spPr>
                      <a:xfrm rot="13721609">
                        <a:off x="7355876" y="290913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17" name="Oval 316"/>
                      <p:cNvSpPr/>
                      <p:nvPr/>
                    </p:nvSpPr>
                    <p:spPr>
                      <a:xfrm rot="13721609">
                        <a:off x="7319503" y="469258"/>
                        <a:ext cx="184943" cy="16664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18" name="Oval 317"/>
                      <p:cNvSpPr/>
                      <p:nvPr/>
                    </p:nvSpPr>
                    <p:spPr>
                      <a:xfrm rot="13721609">
                        <a:off x="7431742" y="42009"/>
                        <a:ext cx="273572" cy="244953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19" name="Oval 318"/>
                      <p:cNvSpPr/>
                      <p:nvPr/>
                    </p:nvSpPr>
                    <p:spPr>
                      <a:xfrm rot="13721609">
                        <a:off x="7220988" y="598768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313" name="Oval 312"/>
                    <p:cNvSpPr/>
                    <p:nvPr/>
                  </p:nvSpPr>
                  <p:spPr>
                    <a:xfrm rot="15200309">
                      <a:off x="9525258" y="2049905"/>
                      <a:ext cx="112197" cy="103108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4" name="Oval 313"/>
                    <p:cNvSpPr/>
                    <p:nvPr/>
                  </p:nvSpPr>
                  <p:spPr>
                    <a:xfrm rot="15200309">
                      <a:off x="9413311" y="1440685"/>
                      <a:ext cx="112197" cy="103108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7" name="Group 46"/>
                  <p:cNvGrpSpPr/>
                  <p:nvPr/>
                </p:nvGrpSpPr>
                <p:grpSpPr>
                  <a:xfrm rot="6411858">
                    <a:off x="8005555" y="979619"/>
                    <a:ext cx="3025521" cy="2084749"/>
                    <a:chOff x="6746770" y="342623"/>
                    <a:chExt cx="3704751" cy="2554884"/>
                  </a:xfrm>
                </p:grpSpPr>
                <p:sp>
                  <p:nvSpPr>
                    <p:cNvPr id="55" name="Oval 54"/>
                    <p:cNvSpPr/>
                    <p:nvPr/>
                  </p:nvSpPr>
                  <p:spPr>
                    <a:xfrm rot="15200309">
                      <a:off x="7692358" y="1210217"/>
                      <a:ext cx="273572" cy="244953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6" name="Oval 55"/>
                    <p:cNvSpPr/>
                    <p:nvPr/>
                  </p:nvSpPr>
                  <p:spPr>
                    <a:xfrm rot="15200309">
                      <a:off x="7958386" y="1120466"/>
                      <a:ext cx="273572" cy="244953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7" name="Oval 56"/>
                    <p:cNvSpPr/>
                    <p:nvPr/>
                  </p:nvSpPr>
                  <p:spPr>
                    <a:xfrm rot="15200309">
                      <a:off x="7881602" y="1392805"/>
                      <a:ext cx="184943" cy="166640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8" name="Oval 57"/>
                    <p:cNvSpPr/>
                    <p:nvPr/>
                  </p:nvSpPr>
                  <p:spPr>
                    <a:xfrm rot="15200309">
                      <a:off x="8122334" y="869162"/>
                      <a:ext cx="184943" cy="166640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9" name="Oval 58"/>
                    <p:cNvSpPr/>
                    <p:nvPr/>
                  </p:nvSpPr>
                  <p:spPr>
                    <a:xfrm rot="15200309">
                      <a:off x="7836746" y="1081932"/>
                      <a:ext cx="112197" cy="103108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0" name="Oval 59"/>
                    <p:cNvSpPr/>
                    <p:nvPr/>
                  </p:nvSpPr>
                  <p:spPr>
                    <a:xfrm rot="15200309">
                      <a:off x="8265042" y="1093754"/>
                      <a:ext cx="112197" cy="103108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1" name="Oval 60"/>
                    <p:cNvSpPr/>
                    <p:nvPr/>
                  </p:nvSpPr>
                  <p:spPr>
                    <a:xfrm rot="15200309">
                      <a:off x="8228669" y="1272099"/>
                      <a:ext cx="184943" cy="166640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2" name="Oval 61"/>
                    <p:cNvSpPr/>
                    <p:nvPr/>
                  </p:nvSpPr>
                  <p:spPr>
                    <a:xfrm rot="15200309">
                      <a:off x="8340908" y="844850"/>
                      <a:ext cx="273572" cy="244953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3" name="Oval 62"/>
                    <p:cNvSpPr/>
                    <p:nvPr/>
                  </p:nvSpPr>
                  <p:spPr>
                    <a:xfrm rot="15200309">
                      <a:off x="8130154" y="1401609"/>
                      <a:ext cx="112197" cy="103108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64" name="Group 63"/>
                    <p:cNvGrpSpPr/>
                    <p:nvPr/>
                  </p:nvGrpSpPr>
                  <p:grpSpPr>
                    <a:xfrm flipH="1">
                      <a:off x="8356282" y="534304"/>
                      <a:ext cx="555931" cy="753717"/>
                      <a:chOff x="7222320" y="27700"/>
                      <a:chExt cx="468684" cy="678720"/>
                    </a:xfrm>
                  </p:grpSpPr>
                  <p:sp>
                    <p:nvSpPr>
                      <p:cNvPr id="223" name="Oval 222"/>
                      <p:cNvSpPr/>
                      <p:nvPr/>
                    </p:nvSpPr>
                    <p:spPr>
                      <a:xfrm rot="13721609">
                        <a:off x="7213168" y="66321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4" name="Oval 223"/>
                      <p:cNvSpPr/>
                      <p:nvPr/>
                    </p:nvSpPr>
                    <p:spPr>
                      <a:xfrm rot="13721609">
                        <a:off x="7355876" y="290913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5" name="Oval 224"/>
                      <p:cNvSpPr/>
                      <p:nvPr/>
                    </p:nvSpPr>
                    <p:spPr>
                      <a:xfrm rot="13721609">
                        <a:off x="7319503" y="469258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6" name="Oval 225"/>
                      <p:cNvSpPr/>
                      <p:nvPr/>
                    </p:nvSpPr>
                    <p:spPr>
                      <a:xfrm rot="13721609">
                        <a:off x="7431742" y="42009"/>
                        <a:ext cx="273572" cy="244953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7" name="Oval 226"/>
                      <p:cNvSpPr/>
                      <p:nvPr/>
                    </p:nvSpPr>
                    <p:spPr>
                      <a:xfrm rot="13721609">
                        <a:off x="7220988" y="598768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65" name="Oval 64"/>
                    <p:cNvSpPr/>
                    <p:nvPr/>
                  </p:nvSpPr>
                  <p:spPr>
                    <a:xfrm rot="15200309">
                      <a:off x="8414313" y="1162644"/>
                      <a:ext cx="184943" cy="166640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6" name="Oval 65"/>
                    <p:cNvSpPr/>
                    <p:nvPr/>
                  </p:nvSpPr>
                  <p:spPr>
                    <a:xfrm rot="15200309">
                      <a:off x="7989323" y="644389"/>
                      <a:ext cx="273572" cy="244953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7" name="Oval 66"/>
                    <p:cNvSpPr/>
                    <p:nvPr/>
                  </p:nvSpPr>
                  <p:spPr>
                    <a:xfrm rot="15200309">
                      <a:off x="7717230" y="663740"/>
                      <a:ext cx="273572" cy="244953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8" name="Oval 67"/>
                    <p:cNvSpPr/>
                    <p:nvPr/>
                  </p:nvSpPr>
                  <p:spPr>
                    <a:xfrm rot="15200309">
                      <a:off x="7911944" y="872170"/>
                      <a:ext cx="184943" cy="166640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69" name="Oval 68"/>
                    <p:cNvSpPr/>
                    <p:nvPr/>
                  </p:nvSpPr>
                  <p:spPr>
                    <a:xfrm rot="15200309">
                      <a:off x="7587125" y="745134"/>
                      <a:ext cx="112197" cy="103108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0" name="Oval 69"/>
                    <p:cNvSpPr/>
                    <p:nvPr/>
                  </p:nvSpPr>
                  <p:spPr>
                    <a:xfrm rot="15200309">
                      <a:off x="8265040" y="750333"/>
                      <a:ext cx="112197" cy="103108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1" name="Oval 70"/>
                    <p:cNvSpPr/>
                    <p:nvPr/>
                  </p:nvSpPr>
                  <p:spPr>
                    <a:xfrm rot="15200309">
                      <a:off x="7926109" y="541497"/>
                      <a:ext cx="112197" cy="103108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2" name="Oval 71"/>
                    <p:cNvSpPr/>
                    <p:nvPr/>
                  </p:nvSpPr>
                  <p:spPr>
                    <a:xfrm rot="15200309">
                      <a:off x="8198949" y="545105"/>
                      <a:ext cx="112197" cy="103108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73" name="Group 72"/>
                    <p:cNvGrpSpPr/>
                    <p:nvPr/>
                  </p:nvGrpSpPr>
                  <p:grpSpPr>
                    <a:xfrm>
                      <a:off x="8612794" y="417913"/>
                      <a:ext cx="441821" cy="582109"/>
                      <a:chOff x="8270267" y="21557"/>
                      <a:chExt cx="441821" cy="582109"/>
                    </a:xfrm>
                    <a:solidFill>
                      <a:srgbClr val="005000"/>
                    </a:solidFill>
                  </p:grpSpPr>
                  <p:sp>
                    <p:nvSpPr>
                      <p:cNvPr id="219" name="Oval 218"/>
                      <p:cNvSpPr/>
                      <p:nvPr/>
                    </p:nvSpPr>
                    <p:spPr>
                      <a:xfrm rot="15200309">
                        <a:off x="8433989" y="344403"/>
                        <a:ext cx="273572" cy="244953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0" name="Oval 219"/>
                      <p:cNvSpPr/>
                      <p:nvPr/>
                    </p:nvSpPr>
                    <p:spPr>
                      <a:xfrm rot="15200309">
                        <a:off x="8604435" y="211728"/>
                        <a:ext cx="112197" cy="103108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1" name="Oval 220"/>
                      <p:cNvSpPr/>
                      <p:nvPr/>
                    </p:nvSpPr>
                    <p:spPr>
                      <a:xfrm rot="15200309">
                        <a:off x="8265722" y="57935"/>
                        <a:ext cx="112197" cy="103108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2" name="Oval 221"/>
                      <p:cNvSpPr/>
                      <p:nvPr/>
                    </p:nvSpPr>
                    <p:spPr>
                      <a:xfrm rot="15200309">
                        <a:off x="8448626" y="26102"/>
                        <a:ext cx="112197" cy="103108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74" name="Oval 73"/>
                    <p:cNvSpPr/>
                    <p:nvPr/>
                  </p:nvSpPr>
                  <p:spPr>
                    <a:xfrm rot="15200309">
                      <a:off x="7448940" y="856742"/>
                      <a:ext cx="184943" cy="166640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75" name="Oval 74"/>
                    <p:cNvSpPr/>
                    <p:nvPr/>
                  </p:nvSpPr>
                  <p:spPr>
                    <a:xfrm rot="15200309">
                      <a:off x="8385715" y="1338657"/>
                      <a:ext cx="273572" cy="244953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6" name="Oval 75"/>
                    <p:cNvSpPr/>
                    <p:nvPr/>
                  </p:nvSpPr>
                  <p:spPr>
                    <a:xfrm rot="15200309">
                      <a:off x="7520171" y="447745"/>
                      <a:ext cx="273572" cy="244953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7" name="Oval 76"/>
                    <p:cNvSpPr/>
                    <p:nvPr/>
                  </p:nvSpPr>
                  <p:spPr>
                    <a:xfrm rot="15200309">
                      <a:off x="7751566" y="465543"/>
                      <a:ext cx="184943" cy="166640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78" name="Oval 77"/>
                    <p:cNvSpPr/>
                    <p:nvPr/>
                  </p:nvSpPr>
                  <p:spPr>
                    <a:xfrm rot="15200309">
                      <a:off x="7643278" y="913010"/>
                      <a:ext cx="184943" cy="166640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79" name="Oval 78"/>
                    <p:cNvSpPr/>
                    <p:nvPr/>
                  </p:nvSpPr>
                  <p:spPr>
                    <a:xfrm rot="15200309">
                      <a:off x="7545773" y="1099866"/>
                      <a:ext cx="112197" cy="103108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80" name="Group 79"/>
                    <p:cNvGrpSpPr/>
                    <p:nvPr/>
                  </p:nvGrpSpPr>
                  <p:grpSpPr>
                    <a:xfrm rot="8358179">
                      <a:off x="6990342" y="489833"/>
                      <a:ext cx="629644" cy="751127"/>
                      <a:chOff x="6321012" y="172620"/>
                      <a:chExt cx="629644" cy="751127"/>
                    </a:xfrm>
                  </p:grpSpPr>
                  <p:sp>
                    <p:nvSpPr>
                      <p:cNvPr id="210" name="Oval 209"/>
                      <p:cNvSpPr/>
                      <p:nvPr/>
                    </p:nvSpPr>
                    <p:spPr>
                      <a:xfrm rot="15200309">
                        <a:off x="6699666" y="798161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1" name="Oval 210"/>
                      <p:cNvSpPr/>
                      <p:nvPr/>
                    </p:nvSpPr>
                    <p:spPr>
                      <a:xfrm rot="15200309">
                        <a:off x="6580150" y="379969"/>
                        <a:ext cx="273572" cy="244953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2" name="Oval 211"/>
                      <p:cNvSpPr/>
                      <p:nvPr/>
                    </p:nvSpPr>
                    <p:spPr>
                      <a:xfrm rot="15200309">
                        <a:off x="6774864" y="588399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213" name="Oval 212"/>
                      <p:cNvSpPr/>
                      <p:nvPr/>
                    </p:nvSpPr>
                    <p:spPr>
                      <a:xfrm rot="15200309">
                        <a:off x="6450045" y="461363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4" name="Oval 213"/>
                      <p:cNvSpPr/>
                      <p:nvPr/>
                    </p:nvSpPr>
                    <p:spPr>
                      <a:xfrm rot="15200309">
                        <a:off x="6789029" y="257726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5" name="Oval 214"/>
                      <p:cNvSpPr/>
                      <p:nvPr/>
                    </p:nvSpPr>
                    <p:spPr>
                      <a:xfrm rot="15200309">
                        <a:off x="6311860" y="572971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216" name="Oval 215"/>
                      <p:cNvSpPr/>
                      <p:nvPr/>
                    </p:nvSpPr>
                    <p:spPr>
                      <a:xfrm rot="15200309">
                        <a:off x="6614486" y="181772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217" name="Oval 216"/>
                      <p:cNvSpPr/>
                      <p:nvPr/>
                    </p:nvSpPr>
                    <p:spPr>
                      <a:xfrm rot="15200309">
                        <a:off x="6506198" y="629239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218" name="Oval 217"/>
                      <p:cNvSpPr/>
                      <p:nvPr/>
                    </p:nvSpPr>
                    <p:spPr>
                      <a:xfrm rot="15200309">
                        <a:off x="6408693" y="816095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81" name="Group 80"/>
                    <p:cNvGrpSpPr/>
                    <p:nvPr/>
                  </p:nvGrpSpPr>
                  <p:grpSpPr>
                    <a:xfrm rot="14149929">
                      <a:off x="7283466" y="1241266"/>
                      <a:ext cx="405183" cy="469718"/>
                      <a:chOff x="8270267" y="21557"/>
                      <a:chExt cx="441821" cy="582109"/>
                    </a:xfrm>
                  </p:grpSpPr>
                  <p:sp>
                    <p:nvSpPr>
                      <p:cNvPr id="206" name="Oval 205"/>
                      <p:cNvSpPr/>
                      <p:nvPr/>
                    </p:nvSpPr>
                    <p:spPr>
                      <a:xfrm rot="15200309">
                        <a:off x="8433989" y="344403"/>
                        <a:ext cx="273572" cy="244953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7" name="Oval 206"/>
                      <p:cNvSpPr/>
                      <p:nvPr/>
                    </p:nvSpPr>
                    <p:spPr>
                      <a:xfrm rot="15200309">
                        <a:off x="8604435" y="211728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8" name="Oval 207"/>
                      <p:cNvSpPr/>
                      <p:nvPr/>
                    </p:nvSpPr>
                    <p:spPr>
                      <a:xfrm rot="15200309">
                        <a:off x="8265722" y="57935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9" name="Oval 208"/>
                      <p:cNvSpPr/>
                      <p:nvPr/>
                    </p:nvSpPr>
                    <p:spPr>
                      <a:xfrm rot="15200309">
                        <a:off x="8448626" y="26102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82" name="Oval 81"/>
                    <p:cNvSpPr/>
                    <p:nvPr/>
                  </p:nvSpPr>
                  <p:spPr>
                    <a:xfrm rot="7878391" flipH="1">
                      <a:off x="7538226" y="1457747"/>
                      <a:ext cx="205379" cy="197661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83" name="Group 82"/>
                    <p:cNvGrpSpPr/>
                    <p:nvPr/>
                  </p:nvGrpSpPr>
                  <p:grpSpPr>
                    <a:xfrm rot="6599075" flipH="1">
                      <a:off x="6763000" y="1026257"/>
                      <a:ext cx="555931" cy="588392"/>
                      <a:chOff x="7222320" y="-108276"/>
                      <a:chExt cx="468684" cy="529845"/>
                    </a:xfrm>
                  </p:grpSpPr>
                  <p:sp>
                    <p:nvSpPr>
                      <p:cNvPr id="201" name="Oval 200"/>
                      <p:cNvSpPr/>
                      <p:nvPr/>
                    </p:nvSpPr>
                    <p:spPr>
                      <a:xfrm rot="13721609">
                        <a:off x="7213168" y="66321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2" name="Oval 201"/>
                      <p:cNvSpPr/>
                      <p:nvPr/>
                    </p:nvSpPr>
                    <p:spPr>
                      <a:xfrm rot="13721609">
                        <a:off x="7578608" y="313917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3" name="Oval 202"/>
                      <p:cNvSpPr/>
                      <p:nvPr/>
                    </p:nvSpPr>
                    <p:spPr>
                      <a:xfrm rot="13721609">
                        <a:off x="7326390" y="-99124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4" name="Oval 203"/>
                      <p:cNvSpPr/>
                      <p:nvPr/>
                    </p:nvSpPr>
                    <p:spPr>
                      <a:xfrm rot="13721609">
                        <a:off x="7431742" y="42009"/>
                        <a:ext cx="273572" cy="244953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5" name="Oval 204"/>
                      <p:cNvSpPr/>
                      <p:nvPr/>
                    </p:nvSpPr>
                    <p:spPr>
                      <a:xfrm rot="13721609">
                        <a:off x="7343251" y="268793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84" name="Oval 83"/>
                    <p:cNvSpPr/>
                    <p:nvPr/>
                  </p:nvSpPr>
                  <p:spPr>
                    <a:xfrm rot="15200309">
                      <a:off x="7881305" y="2365494"/>
                      <a:ext cx="273572" cy="244953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5" name="Oval 84"/>
                    <p:cNvSpPr/>
                    <p:nvPr/>
                  </p:nvSpPr>
                  <p:spPr>
                    <a:xfrm rot="15200309">
                      <a:off x="8147333" y="2275743"/>
                      <a:ext cx="273572" cy="244953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6" name="Oval 85"/>
                    <p:cNvSpPr/>
                    <p:nvPr/>
                  </p:nvSpPr>
                  <p:spPr>
                    <a:xfrm rot="15200309">
                      <a:off x="8070549" y="2548082"/>
                      <a:ext cx="184943" cy="166640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7" name="Oval 86"/>
                    <p:cNvSpPr/>
                    <p:nvPr/>
                  </p:nvSpPr>
                  <p:spPr>
                    <a:xfrm rot="15200309">
                      <a:off x="8311281" y="2024439"/>
                      <a:ext cx="184943" cy="166640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8" name="Oval 87"/>
                    <p:cNvSpPr/>
                    <p:nvPr/>
                  </p:nvSpPr>
                  <p:spPr>
                    <a:xfrm rot="15200309">
                      <a:off x="8025693" y="2237209"/>
                      <a:ext cx="112197" cy="103108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9" name="Oval 88"/>
                    <p:cNvSpPr/>
                    <p:nvPr/>
                  </p:nvSpPr>
                  <p:spPr>
                    <a:xfrm rot="15200309">
                      <a:off x="8453989" y="2249031"/>
                      <a:ext cx="112197" cy="103108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0" name="Oval 89"/>
                    <p:cNvSpPr/>
                    <p:nvPr/>
                  </p:nvSpPr>
                  <p:spPr>
                    <a:xfrm rot="15200309">
                      <a:off x="8417616" y="2427376"/>
                      <a:ext cx="184943" cy="166640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1" name="Oval 90"/>
                    <p:cNvSpPr/>
                    <p:nvPr/>
                  </p:nvSpPr>
                  <p:spPr>
                    <a:xfrm rot="15200309">
                      <a:off x="8529855" y="2000127"/>
                      <a:ext cx="273572" cy="244953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2" name="Oval 91"/>
                    <p:cNvSpPr/>
                    <p:nvPr/>
                  </p:nvSpPr>
                  <p:spPr>
                    <a:xfrm rot="15200309">
                      <a:off x="8319101" y="2556886"/>
                      <a:ext cx="112197" cy="103108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93" name="Group 92"/>
                    <p:cNvGrpSpPr/>
                    <p:nvPr/>
                  </p:nvGrpSpPr>
                  <p:grpSpPr>
                    <a:xfrm flipH="1">
                      <a:off x="8545229" y="1689581"/>
                      <a:ext cx="555931" cy="753717"/>
                      <a:chOff x="7222320" y="27700"/>
                      <a:chExt cx="468684" cy="678720"/>
                    </a:xfrm>
                  </p:grpSpPr>
                  <p:sp>
                    <p:nvSpPr>
                      <p:cNvPr id="196" name="Oval 195"/>
                      <p:cNvSpPr/>
                      <p:nvPr/>
                    </p:nvSpPr>
                    <p:spPr>
                      <a:xfrm rot="13721609">
                        <a:off x="7213168" y="66321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7" name="Oval 196"/>
                      <p:cNvSpPr/>
                      <p:nvPr/>
                    </p:nvSpPr>
                    <p:spPr>
                      <a:xfrm rot="13721609">
                        <a:off x="7355876" y="290913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8" name="Oval 197"/>
                      <p:cNvSpPr/>
                      <p:nvPr/>
                    </p:nvSpPr>
                    <p:spPr>
                      <a:xfrm rot="13721609">
                        <a:off x="7319503" y="469258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9" name="Oval 198"/>
                      <p:cNvSpPr/>
                      <p:nvPr/>
                    </p:nvSpPr>
                    <p:spPr>
                      <a:xfrm rot="13721609">
                        <a:off x="7431742" y="42009"/>
                        <a:ext cx="273572" cy="244953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0" name="Oval 199"/>
                      <p:cNvSpPr/>
                      <p:nvPr/>
                    </p:nvSpPr>
                    <p:spPr>
                      <a:xfrm rot="13721609">
                        <a:off x="7220988" y="598768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94" name="Oval 93"/>
                    <p:cNvSpPr/>
                    <p:nvPr/>
                  </p:nvSpPr>
                  <p:spPr>
                    <a:xfrm rot="15200309">
                      <a:off x="8603260" y="2317921"/>
                      <a:ext cx="184943" cy="166640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5" name="Oval 94"/>
                    <p:cNvSpPr/>
                    <p:nvPr/>
                  </p:nvSpPr>
                  <p:spPr>
                    <a:xfrm rot="15200309">
                      <a:off x="8178270" y="1799666"/>
                      <a:ext cx="273572" cy="244953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6" name="Oval 95"/>
                    <p:cNvSpPr/>
                    <p:nvPr/>
                  </p:nvSpPr>
                  <p:spPr>
                    <a:xfrm rot="15200309">
                      <a:off x="7906177" y="1819017"/>
                      <a:ext cx="273572" cy="244953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7" name="Oval 96"/>
                    <p:cNvSpPr/>
                    <p:nvPr/>
                  </p:nvSpPr>
                  <p:spPr>
                    <a:xfrm rot="15200309">
                      <a:off x="8100891" y="2027447"/>
                      <a:ext cx="184943" cy="166640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98" name="Oval 97"/>
                    <p:cNvSpPr/>
                    <p:nvPr/>
                  </p:nvSpPr>
                  <p:spPr>
                    <a:xfrm rot="15200309">
                      <a:off x="7776072" y="1900411"/>
                      <a:ext cx="112197" cy="103108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9" name="Oval 98"/>
                    <p:cNvSpPr/>
                    <p:nvPr/>
                  </p:nvSpPr>
                  <p:spPr>
                    <a:xfrm rot="15200309">
                      <a:off x="8453987" y="1905610"/>
                      <a:ext cx="112197" cy="103108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0" name="Oval 99"/>
                    <p:cNvSpPr/>
                    <p:nvPr/>
                  </p:nvSpPr>
                  <p:spPr>
                    <a:xfrm rot="15200309">
                      <a:off x="8115056" y="1696774"/>
                      <a:ext cx="112197" cy="103108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1" name="Oval 100"/>
                    <p:cNvSpPr/>
                    <p:nvPr/>
                  </p:nvSpPr>
                  <p:spPr>
                    <a:xfrm rot="15200309">
                      <a:off x="8387896" y="1700382"/>
                      <a:ext cx="112197" cy="103108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102" name="Group 101"/>
                    <p:cNvGrpSpPr/>
                    <p:nvPr/>
                  </p:nvGrpSpPr>
                  <p:grpSpPr>
                    <a:xfrm>
                      <a:off x="8801741" y="1573190"/>
                      <a:ext cx="441821" cy="582109"/>
                      <a:chOff x="8270267" y="21557"/>
                      <a:chExt cx="441821" cy="582109"/>
                    </a:xfrm>
                  </p:grpSpPr>
                  <p:sp>
                    <p:nvSpPr>
                      <p:cNvPr id="192" name="Oval 191"/>
                      <p:cNvSpPr/>
                      <p:nvPr/>
                    </p:nvSpPr>
                    <p:spPr>
                      <a:xfrm rot="15200309">
                        <a:off x="8433989" y="344403"/>
                        <a:ext cx="273572" cy="244953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3" name="Oval 192"/>
                      <p:cNvSpPr/>
                      <p:nvPr/>
                    </p:nvSpPr>
                    <p:spPr>
                      <a:xfrm rot="15200309">
                        <a:off x="8604435" y="211728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4" name="Oval 193"/>
                      <p:cNvSpPr/>
                      <p:nvPr/>
                    </p:nvSpPr>
                    <p:spPr>
                      <a:xfrm rot="15200309">
                        <a:off x="8265722" y="57935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5" name="Oval 194"/>
                      <p:cNvSpPr/>
                      <p:nvPr/>
                    </p:nvSpPr>
                    <p:spPr>
                      <a:xfrm rot="15200309">
                        <a:off x="8448626" y="26102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103" name="Oval 102"/>
                    <p:cNvSpPr/>
                    <p:nvPr/>
                  </p:nvSpPr>
                  <p:spPr>
                    <a:xfrm rot="15200309">
                      <a:off x="7637887" y="2012019"/>
                      <a:ext cx="184943" cy="166640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04" name="Oval 103"/>
                    <p:cNvSpPr/>
                    <p:nvPr/>
                  </p:nvSpPr>
                  <p:spPr>
                    <a:xfrm rot="15200309">
                      <a:off x="8574662" y="2493934"/>
                      <a:ext cx="273572" cy="244953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5" name="Oval 104"/>
                    <p:cNvSpPr/>
                    <p:nvPr/>
                  </p:nvSpPr>
                  <p:spPr>
                    <a:xfrm rot="15200309">
                      <a:off x="7709118" y="1603022"/>
                      <a:ext cx="273572" cy="244953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6" name="Oval 105"/>
                    <p:cNvSpPr/>
                    <p:nvPr/>
                  </p:nvSpPr>
                  <p:spPr>
                    <a:xfrm rot="15200309">
                      <a:off x="7940513" y="1620820"/>
                      <a:ext cx="184943" cy="166640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07" name="Oval 106"/>
                    <p:cNvSpPr/>
                    <p:nvPr/>
                  </p:nvSpPr>
                  <p:spPr>
                    <a:xfrm rot="15200309">
                      <a:off x="7832225" y="2068287"/>
                      <a:ext cx="184943" cy="166640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08" name="Oval 107"/>
                    <p:cNvSpPr/>
                    <p:nvPr/>
                  </p:nvSpPr>
                  <p:spPr>
                    <a:xfrm rot="15200309">
                      <a:off x="7734720" y="2255143"/>
                      <a:ext cx="112197" cy="103108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109" name="Group 108"/>
                    <p:cNvGrpSpPr/>
                    <p:nvPr/>
                  </p:nvGrpSpPr>
                  <p:grpSpPr>
                    <a:xfrm rot="8016676">
                      <a:off x="7166860" y="1627927"/>
                      <a:ext cx="629644" cy="751127"/>
                      <a:chOff x="6321012" y="172620"/>
                      <a:chExt cx="629644" cy="751127"/>
                    </a:xfrm>
                  </p:grpSpPr>
                  <p:sp>
                    <p:nvSpPr>
                      <p:cNvPr id="183" name="Oval 182"/>
                      <p:cNvSpPr/>
                      <p:nvPr/>
                    </p:nvSpPr>
                    <p:spPr>
                      <a:xfrm rot="15200309">
                        <a:off x="6699666" y="798161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4" name="Oval 183"/>
                      <p:cNvSpPr/>
                      <p:nvPr/>
                    </p:nvSpPr>
                    <p:spPr>
                      <a:xfrm rot="15200309">
                        <a:off x="6580150" y="379969"/>
                        <a:ext cx="273572" cy="244953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5" name="Oval 184"/>
                      <p:cNvSpPr/>
                      <p:nvPr/>
                    </p:nvSpPr>
                    <p:spPr>
                      <a:xfrm rot="15200309">
                        <a:off x="6774864" y="588399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86" name="Oval 185"/>
                      <p:cNvSpPr/>
                      <p:nvPr/>
                    </p:nvSpPr>
                    <p:spPr>
                      <a:xfrm rot="15200309">
                        <a:off x="6450045" y="461363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7" name="Oval 186"/>
                      <p:cNvSpPr/>
                      <p:nvPr/>
                    </p:nvSpPr>
                    <p:spPr>
                      <a:xfrm rot="15200309">
                        <a:off x="6789029" y="257726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8" name="Oval 187"/>
                      <p:cNvSpPr/>
                      <p:nvPr/>
                    </p:nvSpPr>
                    <p:spPr>
                      <a:xfrm rot="15200309">
                        <a:off x="6311860" y="572971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89" name="Oval 188"/>
                      <p:cNvSpPr/>
                      <p:nvPr/>
                    </p:nvSpPr>
                    <p:spPr>
                      <a:xfrm rot="15200309">
                        <a:off x="6614486" y="181772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90" name="Oval 189"/>
                      <p:cNvSpPr/>
                      <p:nvPr/>
                    </p:nvSpPr>
                    <p:spPr>
                      <a:xfrm rot="15200309">
                        <a:off x="6506198" y="629239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91" name="Oval 190"/>
                      <p:cNvSpPr/>
                      <p:nvPr/>
                    </p:nvSpPr>
                    <p:spPr>
                      <a:xfrm rot="15200309">
                        <a:off x="6408693" y="816095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10" name="Group 109"/>
                    <p:cNvGrpSpPr/>
                    <p:nvPr/>
                  </p:nvGrpSpPr>
                  <p:grpSpPr>
                    <a:xfrm rot="14149929">
                      <a:off x="7472413" y="2396543"/>
                      <a:ext cx="405183" cy="469718"/>
                      <a:chOff x="8270267" y="21557"/>
                      <a:chExt cx="441821" cy="582109"/>
                    </a:xfrm>
                  </p:grpSpPr>
                  <p:sp>
                    <p:nvSpPr>
                      <p:cNvPr id="179" name="Oval 178"/>
                      <p:cNvSpPr/>
                      <p:nvPr/>
                    </p:nvSpPr>
                    <p:spPr>
                      <a:xfrm rot="15200309">
                        <a:off x="8433989" y="344403"/>
                        <a:ext cx="273572" cy="244953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0" name="Oval 179"/>
                      <p:cNvSpPr/>
                      <p:nvPr/>
                    </p:nvSpPr>
                    <p:spPr>
                      <a:xfrm rot="15200309">
                        <a:off x="8604435" y="211728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1" name="Oval 180"/>
                      <p:cNvSpPr/>
                      <p:nvPr/>
                    </p:nvSpPr>
                    <p:spPr>
                      <a:xfrm rot="15200309">
                        <a:off x="8265722" y="57935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2" name="Oval 181"/>
                      <p:cNvSpPr/>
                      <p:nvPr/>
                    </p:nvSpPr>
                    <p:spPr>
                      <a:xfrm rot="15200309">
                        <a:off x="8448626" y="26102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111" name="Oval 110"/>
                    <p:cNvSpPr/>
                    <p:nvPr/>
                  </p:nvSpPr>
                  <p:spPr>
                    <a:xfrm rot="7878391" flipH="1">
                      <a:off x="7928584" y="2695987"/>
                      <a:ext cx="205379" cy="197661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112" name="Group 111"/>
                    <p:cNvGrpSpPr/>
                    <p:nvPr/>
                  </p:nvGrpSpPr>
                  <p:grpSpPr>
                    <a:xfrm rot="6599075" flipH="1">
                      <a:off x="6951947" y="2181534"/>
                      <a:ext cx="555931" cy="588392"/>
                      <a:chOff x="7222320" y="-108276"/>
                      <a:chExt cx="468684" cy="529845"/>
                    </a:xfrm>
                    <a:solidFill>
                      <a:srgbClr val="CCCC00"/>
                    </a:solidFill>
                  </p:grpSpPr>
                  <p:sp>
                    <p:nvSpPr>
                      <p:cNvPr id="174" name="Oval 173"/>
                      <p:cNvSpPr/>
                      <p:nvPr/>
                    </p:nvSpPr>
                    <p:spPr>
                      <a:xfrm rot="13721609">
                        <a:off x="7213168" y="66321"/>
                        <a:ext cx="184943" cy="16664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5" name="Oval 174"/>
                      <p:cNvSpPr/>
                      <p:nvPr/>
                    </p:nvSpPr>
                    <p:spPr>
                      <a:xfrm rot="13721609">
                        <a:off x="7578608" y="313917"/>
                        <a:ext cx="112197" cy="103108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6" name="Oval 175"/>
                      <p:cNvSpPr/>
                      <p:nvPr/>
                    </p:nvSpPr>
                    <p:spPr>
                      <a:xfrm rot="13721609">
                        <a:off x="7326390" y="-99124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7" name="Oval 176"/>
                      <p:cNvSpPr/>
                      <p:nvPr/>
                    </p:nvSpPr>
                    <p:spPr>
                      <a:xfrm rot="13721609">
                        <a:off x="7431742" y="42009"/>
                        <a:ext cx="273572" cy="244953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8" name="Oval 177"/>
                      <p:cNvSpPr/>
                      <p:nvPr/>
                    </p:nvSpPr>
                    <p:spPr>
                      <a:xfrm rot="13721609">
                        <a:off x="7343251" y="268793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113" name="Oval 112"/>
                    <p:cNvSpPr/>
                    <p:nvPr/>
                  </p:nvSpPr>
                  <p:spPr>
                    <a:xfrm rot="15200309">
                      <a:off x="9007659" y="985517"/>
                      <a:ext cx="273572" cy="244953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4" name="Oval 113"/>
                    <p:cNvSpPr/>
                    <p:nvPr/>
                  </p:nvSpPr>
                  <p:spPr>
                    <a:xfrm rot="14477466" flipH="1">
                      <a:off x="8886192" y="1257673"/>
                      <a:ext cx="303801" cy="290552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5" name="Oval 114"/>
                    <p:cNvSpPr/>
                    <p:nvPr/>
                  </p:nvSpPr>
                  <p:spPr>
                    <a:xfrm rot="15200309">
                      <a:off x="8690244" y="1367395"/>
                      <a:ext cx="112197" cy="103108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6" name="Oval 115"/>
                    <p:cNvSpPr/>
                    <p:nvPr/>
                  </p:nvSpPr>
                  <p:spPr>
                    <a:xfrm rot="7878391" flipH="1">
                      <a:off x="9231341" y="1234895"/>
                      <a:ext cx="205379" cy="197661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7" name="Oval 116"/>
                    <p:cNvSpPr/>
                    <p:nvPr/>
                  </p:nvSpPr>
                  <p:spPr>
                    <a:xfrm rot="7878391" flipH="1">
                      <a:off x="6999171" y="1598648"/>
                      <a:ext cx="205379" cy="197661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8" name="Oval 117"/>
                    <p:cNvSpPr/>
                    <p:nvPr/>
                  </p:nvSpPr>
                  <p:spPr>
                    <a:xfrm rot="14477466" flipH="1">
                      <a:off x="6806371" y="1782628"/>
                      <a:ext cx="303801" cy="290552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9" name="Oval 118"/>
                    <p:cNvSpPr/>
                    <p:nvPr/>
                  </p:nvSpPr>
                  <p:spPr>
                    <a:xfrm rot="15200309">
                      <a:off x="9525508" y="822988"/>
                      <a:ext cx="273572" cy="244953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120" name="Group 119"/>
                    <p:cNvGrpSpPr/>
                    <p:nvPr/>
                  </p:nvGrpSpPr>
                  <p:grpSpPr>
                    <a:xfrm flipH="1">
                      <a:off x="9540882" y="512442"/>
                      <a:ext cx="555931" cy="753717"/>
                      <a:chOff x="7222320" y="27700"/>
                      <a:chExt cx="468684" cy="678720"/>
                    </a:xfrm>
                  </p:grpSpPr>
                  <p:sp>
                    <p:nvSpPr>
                      <p:cNvPr id="169" name="Oval 168"/>
                      <p:cNvSpPr/>
                      <p:nvPr/>
                    </p:nvSpPr>
                    <p:spPr>
                      <a:xfrm rot="13721609">
                        <a:off x="7213168" y="66321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0" name="Oval 169"/>
                      <p:cNvSpPr/>
                      <p:nvPr/>
                    </p:nvSpPr>
                    <p:spPr>
                      <a:xfrm rot="13721609">
                        <a:off x="7355876" y="290913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1" name="Oval 170"/>
                      <p:cNvSpPr/>
                      <p:nvPr/>
                    </p:nvSpPr>
                    <p:spPr>
                      <a:xfrm rot="13721609">
                        <a:off x="7319503" y="469258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2" name="Oval 171"/>
                      <p:cNvSpPr/>
                      <p:nvPr/>
                    </p:nvSpPr>
                    <p:spPr>
                      <a:xfrm rot="13721609">
                        <a:off x="7431742" y="42009"/>
                        <a:ext cx="273572" cy="244953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3" name="Oval 172"/>
                      <p:cNvSpPr/>
                      <p:nvPr/>
                    </p:nvSpPr>
                    <p:spPr>
                      <a:xfrm rot="13721609">
                        <a:off x="7220988" y="598768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121" name="Oval 120"/>
                    <p:cNvSpPr/>
                    <p:nvPr/>
                  </p:nvSpPr>
                  <p:spPr>
                    <a:xfrm rot="15200309">
                      <a:off x="9598913" y="1140782"/>
                      <a:ext cx="184943" cy="166640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122" name="Group 121"/>
                    <p:cNvGrpSpPr/>
                    <p:nvPr/>
                  </p:nvGrpSpPr>
                  <p:grpSpPr>
                    <a:xfrm>
                      <a:off x="9797394" y="396051"/>
                      <a:ext cx="441821" cy="582109"/>
                      <a:chOff x="8270267" y="21557"/>
                      <a:chExt cx="441821" cy="582109"/>
                    </a:xfrm>
                  </p:grpSpPr>
                  <p:sp>
                    <p:nvSpPr>
                      <p:cNvPr id="165" name="Oval 164"/>
                      <p:cNvSpPr/>
                      <p:nvPr/>
                    </p:nvSpPr>
                    <p:spPr>
                      <a:xfrm rot="15200309">
                        <a:off x="8433989" y="344403"/>
                        <a:ext cx="273572" cy="244953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66" name="Oval 165"/>
                      <p:cNvSpPr/>
                      <p:nvPr/>
                    </p:nvSpPr>
                    <p:spPr>
                      <a:xfrm rot="15200309">
                        <a:off x="8604435" y="211728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67" name="Oval 166"/>
                      <p:cNvSpPr/>
                      <p:nvPr/>
                    </p:nvSpPr>
                    <p:spPr>
                      <a:xfrm rot="15200309">
                        <a:off x="8265722" y="57935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68" name="Oval 167"/>
                      <p:cNvSpPr/>
                      <p:nvPr/>
                    </p:nvSpPr>
                    <p:spPr>
                      <a:xfrm rot="15200309">
                        <a:off x="8448626" y="26102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123" name="Oval 122"/>
                    <p:cNvSpPr/>
                    <p:nvPr/>
                  </p:nvSpPr>
                  <p:spPr>
                    <a:xfrm rot="15200309">
                      <a:off x="9570315" y="1316795"/>
                      <a:ext cx="273572" cy="244953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4" name="Oval 123"/>
                    <p:cNvSpPr/>
                    <p:nvPr/>
                  </p:nvSpPr>
                  <p:spPr>
                    <a:xfrm rot="15200309">
                      <a:off x="9638589" y="2227169"/>
                      <a:ext cx="112197" cy="103108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5" name="Oval 124"/>
                    <p:cNvSpPr/>
                    <p:nvPr/>
                  </p:nvSpPr>
                  <p:spPr>
                    <a:xfrm rot="15200309">
                      <a:off x="9602216" y="2405514"/>
                      <a:ext cx="184943" cy="166640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6" name="Oval 125"/>
                    <p:cNvSpPr/>
                    <p:nvPr/>
                  </p:nvSpPr>
                  <p:spPr>
                    <a:xfrm rot="15200309">
                      <a:off x="9714455" y="1978265"/>
                      <a:ext cx="273572" cy="244953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7" name="Oval 126"/>
                    <p:cNvSpPr/>
                    <p:nvPr/>
                  </p:nvSpPr>
                  <p:spPr>
                    <a:xfrm rot="15200309">
                      <a:off x="9503701" y="2535024"/>
                      <a:ext cx="112197" cy="103108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128" name="Group 127"/>
                    <p:cNvGrpSpPr/>
                    <p:nvPr/>
                  </p:nvGrpSpPr>
                  <p:grpSpPr>
                    <a:xfrm flipH="1">
                      <a:off x="9729829" y="1667719"/>
                      <a:ext cx="555931" cy="753717"/>
                      <a:chOff x="7222320" y="27700"/>
                      <a:chExt cx="468684" cy="678720"/>
                    </a:xfrm>
                    <a:solidFill>
                      <a:srgbClr val="CCCC00"/>
                    </a:solidFill>
                  </p:grpSpPr>
                  <p:sp>
                    <p:nvSpPr>
                      <p:cNvPr id="160" name="Oval 159"/>
                      <p:cNvSpPr/>
                      <p:nvPr/>
                    </p:nvSpPr>
                    <p:spPr>
                      <a:xfrm rot="13721609">
                        <a:off x="7213168" y="66321"/>
                        <a:ext cx="184943" cy="16664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61" name="Oval 160"/>
                      <p:cNvSpPr/>
                      <p:nvPr/>
                    </p:nvSpPr>
                    <p:spPr>
                      <a:xfrm rot="13721609">
                        <a:off x="7355876" y="290913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62" name="Oval 161"/>
                      <p:cNvSpPr/>
                      <p:nvPr/>
                    </p:nvSpPr>
                    <p:spPr>
                      <a:xfrm rot="13721609">
                        <a:off x="7319503" y="469258"/>
                        <a:ext cx="184943" cy="16664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63" name="Oval 162"/>
                      <p:cNvSpPr/>
                      <p:nvPr/>
                    </p:nvSpPr>
                    <p:spPr>
                      <a:xfrm rot="13721609">
                        <a:off x="7431742" y="42009"/>
                        <a:ext cx="273572" cy="244953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64" name="Oval 163"/>
                      <p:cNvSpPr/>
                      <p:nvPr/>
                    </p:nvSpPr>
                    <p:spPr>
                      <a:xfrm rot="13721609">
                        <a:off x="7220988" y="598768"/>
                        <a:ext cx="112197" cy="103108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129" name="Oval 128"/>
                    <p:cNvSpPr/>
                    <p:nvPr/>
                  </p:nvSpPr>
                  <p:spPr>
                    <a:xfrm rot="15200309">
                      <a:off x="9787860" y="2296059"/>
                      <a:ext cx="184943" cy="166640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0" name="Oval 129"/>
                    <p:cNvSpPr/>
                    <p:nvPr/>
                  </p:nvSpPr>
                  <p:spPr>
                    <a:xfrm rot="15200309">
                      <a:off x="9638587" y="1883748"/>
                      <a:ext cx="112197" cy="103108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1" name="Oval 130"/>
                    <p:cNvSpPr/>
                    <p:nvPr/>
                  </p:nvSpPr>
                  <p:spPr>
                    <a:xfrm rot="15200309">
                      <a:off x="9572496" y="1678520"/>
                      <a:ext cx="112197" cy="103108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132" name="Group 131"/>
                    <p:cNvGrpSpPr/>
                    <p:nvPr/>
                  </p:nvGrpSpPr>
                  <p:grpSpPr>
                    <a:xfrm>
                      <a:off x="9986341" y="1551328"/>
                      <a:ext cx="441821" cy="582109"/>
                      <a:chOff x="8270267" y="21557"/>
                      <a:chExt cx="441821" cy="582109"/>
                    </a:xfrm>
                  </p:grpSpPr>
                  <p:sp>
                    <p:nvSpPr>
                      <p:cNvPr id="156" name="Oval 155"/>
                      <p:cNvSpPr/>
                      <p:nvPr/>
                    </p:nvSpPr>
                    <p:spPr>
                      <a:xfrm rot="15200309">
                        <a:off x="8433989" y="344403"/>
                        <a:ext cx="273572" cy="244953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57" name="Oval 156"/>
                      <p:cNvSpPr/>
                      <p:nvPr/>
                    </p:nvSpPr>
                    <p:spPr>
                      <a:xfrm rot="15200309">
                        <a:off x="8604435" y="211728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58" name="Oval 157"/>
                      <p:cNvSpPr/>
                      <p:nvPr/>
                    </p:nvSpPr>
                    <p:spPr>
                      <a:xfrm rot="15200309">
                        <a:off x="8265722" y="57935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59" name="Oval 158"/>
                      <p:cNvSpPr/>
                      <p:nvPr/>
                    </p:nvSpPr>
                    <p:spPr>
                      <a:xfrm rot="15200309">
                        <a:off x="8448626" y="26102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133" name="Oval 132"/>
                    <p:cNvSpPr/>
                    <p:nvPr/>
                  </p:nvSpPr>
                  <p:spPr>
                    <a:xfrm rot="15200309">
                      <a:off x="9080872" y="2383848"/>
                      <a:ext cx="235718" cy="244953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4" name="Oval 133"/>
                    <p:cNvSpPr/>
                    <p:nvPr/>
                  </p:nvSpPr>
                  <p:spPr>
                    <a:xfrm rot="15200309">
                      <a:off x="10192259" y="963655"/>
                      <a:ext cx="273572" cy="244953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5" name="Oval 134"/>
                    <p:cNvSpPr/>
                    <p:nvPr/>
                  </p:nvSpPr>
                  <p:spPr>
                    <a:xfrm rot="14477466" flipH="1">
                      <a:off x="10070792" y="1235811"/>
                      <a:ext cx="303801" cy="290552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6" name="Oval 135"/>
                    <p:cNvSpPr/>
                    <p:nvPr/>
                  </p:nvSpPr>
                  <p:spPr>
                    <a:xfrm rot="15200309">
                      <a:off x="9874844" y="1345533"/>
                      <a:ext cx="112197" cy="103108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7" name="Oval 136"/>
                    <p:cNvSpPr/>
                    <p:nvPr/>
                  </p:nvSpPr>
                  <p:spPr>
                    <a:xfrm rot="7878391" flipH="1">
                      <a:off x="9245837" y="2596855"/>
                      <a:ext cx="205379" cy="197661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138" name="Group 137"/>
                    <p:cNvGrpSpPr/>
                    <p:nvPr/>
                  </p:nvGrpSpPr>
                  <p:grpSpPr>
                    <a:xfrm rot="18455990">
                      <a:off x="8602126" y="427599"/>
                      <a:ext cx="1170886" cy="1000934"/>
                      <a:chOff x="5801519" y="172620"/>
                      <a:chExt cx="1170886" cy="1000934"/>
                    </a:xfrm>
                  </p:grpSpPr>
                  <p:sp>
                    <p:nvSpPr>
                      <p:cNvPr id="147" name="Oval 146"/>
                      <p:cNvSpPr/>
                      <p:nvPr/>
                    </p:nvSpPr>
                    <p:spPr>
                      <a:xfrm rot="15200309">
                        <a:off x="5796974" y="1065902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48" name="Oval 147"/>
                      <p:cNvSpPr/>
                      <p:nvPr/>
                    </p:nvSpPr>
                    <p:spPr>
                      <a:xfrm rot="15200309">
                        <a:off x="6580150" y="379969"/>
                        <a:ext cx="273572" cy="244953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49" name="Oval 148"/>
                      <p:cNvSpPr/>
                      <p:nvPr/>
                    </p:nvSpPr>
                    <p:spPr>
                      <a:xfrm rot="15200309">
                        <a:off x="6774864" y="588399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50" name="Oval 149"/>
                      <p:cNvSpPr/>
                      <p:nvPr/>
                    </p:nvSpPr>
                    <p:spPr>
                      <a:xfrm rot="15200309">
                        <a:off x="6450045" y="461363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51" name="Oval 150"/>
                      <p:cNvSpPr/>
                      <p:nvPr/>
                    </p:nvSpPr>
                    <p:spPr>
                      <a:xfrm rot="15200309">
                        <a:off x="6864752" y="460188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52" name="Oval 151"/>
                      <p:cNvSpPr/>
                      <p:nvPr/>
                    </p:nvSpPr>
                    <p:spPr>
                      <a:xfrm rot="15200309">
                        <a:off x="6311860" y="572971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53" name="Oval 152"/>
                      <p:cNvSpPr/>
                      <p:nvPr/>
                    </p:nvSpPr>
                    <p:spPr>
                      <a:xfrm rot="15200309">
                        <a:off x="6614486" y="181772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54" name="Oval 153"/>
                      <p:cNvSpPr/>
                      <p:nvPr/>
                    </p:nvSpPr>
                    <p:spPr>
                      <a:xfrm rot="15200309">
                        <a:off x="6506198" y="629239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55" name="Oval 154"/>
                      <p:cNvSpPr/>
                      <p:nvPr/>
                    </p:nvSpPr>
                    <p:spPr>
                      <a:xfrm rot="15200309">
                        <a:off x="6408693" y="816095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39" name="Group 138"/>
                    <p:cNvGrpSpPr/>
                    <p:nvPr/>
                  </p:nvGrpSpPr>
                  <p:grpSpPr>
                    <a:xfrm rot="12232306" flipH="1">
                      <a:off x="9182287" y="1706508"/>
                      <a:ext cx="555931" cy="753717"/>
                      <a:chOff x="7222320" y="27700"/>
                      <a:chExt cx="468684" cy="678720"/>
                    </a:xfrm>
                    <a:solidFill>
                      <a:srgbClr val="CCCC00"/>
                    </a:solidFill>
                  </p:grpSpPr>
                  <p:sp>
                    <p:nvSpPr>
                      <p:cNvPr id="142" name="Oval 141"/>
                      <p:cNvSpPr/>
                      <p:nvPr/>
                    </p:nvSpPr>
                    <p:spPr>
                      <a:xfrm rot="13721609">
                        <a:off x="7213168" y="66321"/>
                        <a:ext cx="184943" cy="16664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43" name="Oval 142"/>
                      <p:cNvSpPr/>
                      <p:nvPr/>
                    </p:nvSpPr>
                    <p:spPr>
                      <a:xfrm rot="13721609">
                        <a:off x="7355876" y="290913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44" name="Oval 143"/>
                      <p:cNvSpPr/>
                      <p:nvPr/>
                    </p:nvSpPr>
                    <p:spPr>
                      <a:xfrm rot="13721609">
                        <a:off x="7319503" y="469258"/>
                        <a:ext cx="184943" cy="16664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45" name="Oval 144"/>
                      <p:cNvSpPr/>
                      <p:nvPr/>
                    </p:nvSpPr>
                    <p:spPr>
                      <a:xfrm rot="13721609">
                        <a:off x="7431742" y="42009"/>
                        <a:ext cx="273572" cy="244953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46" name="Oval 145"/>
                      <p:cNvSpPr/>
                      <p:nvPr/>
                    </p:nvSpPr>
                    <p:spPr>
                      <a:xfrm rot="13721609">
                        <a:off x="7220988" y="598768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140" name="Oval 139"/>
                    <p:cNvSpPr/>
                    <p:nvPr/>
                  </p:nvSpPr>
                  <p:spPr>
                    <a:xfrm rot="15200309">
                      <a:off x="9525258" y="2049905"/>
                      <a:ext cx="112197" cy="103108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1" name="Oval 140"/>
                    <p:cNvSpPr/>
                    <p:nvPr/>
                  </p:nvSpPr>
                  <p:spPr>
                    <a:xfrm rot="15200309">
                      <a:off x="9413311" y="1440685"/>
                      <a:ext cx="112197" cy="103108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48" name="Oval 47"/>
                  <p:cNvSpPr/>
                  <p:nvPr/>
                </p:nvSpPr>
                <p:spPr>
                  <a:xfrm rot="14290249" flipH="1">
                    <a:off x="8388575" y="1830340"/>
                    <a:ext cx="167586" cy="161422"/>
                  </a:xfrm>
                  <a:prstGeom prst="ellipse">
                    <a:avLst/>
                  </a:prstGeom>
                  <a:solidFill>
                    <a:srgbClr val="CCCC00"/>
                  </a:solidFill>
                  <a:ln>
                    <a:solidFill>
                      <a:srgbClr val="66663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9" name="Oval 48"/>
                  <p:cNvSpPr/>
                  <p:nvPr/>
                </p:nvSpPr>
                <p:spPr>
                  <a:xfrm rot="14290249" flipH="1">
                    <a:off x="8550019" y="1546778"/>
                    <a:ext cx="167586" cy="161422"/>
                  </a:xfrm>
                  <a:prstGeom prst="ellipse">
                    <a:avLst/>
                  </a:prstGeom>
                  <a:solidFill>
                    <a:srgbClr val="CCCC00"/>
                  </a:solidFill>
                  <a:ln>
                    <a:solidFill>
                      <a:srgbClr val="66663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" name="Oval 49"/>
                  <p:cNvSpPr/>
                  <p:nvPr/>
                </p:nvSpPr>
                <p:spPr>
                  <a:xfrm rot="12167">
                    <a:off x="8768513" y="509243"/>
                    <a:ext cx="91551" cy="84204"/>
                  </a:xfrm>
                  <a:prstGeom prst="ellipse">
                    <a:avLst/>
                  </a:prstGeom>
                  <a:solidFill>
                    <a:srgbClr val="008000"/>
                  </a:solidFill>
                  <a:ln>
                    <a:solidFill>
                      <a:srgbClr val="66663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1" name="Oval 50"/>
                  <p:cNvSpPr/>
                  <p:nvPr/>
                </p:nvSpPr>
                <p:spPr>
                  <a:xfrm rot="12167">
                    <a:off x="8677453" y="663165"/>
                    <a:ext cx="223231" cy="200043"/>
                  </a:xfrm>
                  <a:prstGeom prst="ellipse">
                    <a:avLst/>
                  </a:prstGeom>
                  <a:solidFill>
                    <a:srgbClr val="008000"/>
                  </a:solidFill>
                  <a:ln>
                    <a:solidFill>
                      <a:srgbClr val="66663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2" name="Oval 51"/>
                  <p:cNvSpPr/>
                  <p:nvPr/>
                </p:nvSpPr>
                <p:spPr>
                  <a:xfrm rot="20889324" flipH="1">
                    <a:off x="8459988" y="491604"/>
                    <a:ext cx="247897" cy="237282"/>
                  </a:xfrm>
                  <a:prstGeom prst="ellipse">
                    <a:avLst/>
                  </a:prstGeom>
                  <a:solidFill>
                    <a:srgbClr val="005000"/>
                  </a:solidFill>
                  <a:ln>
                    <a:solidFill>
                      <a:srgbClr val="66663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3" name="Oval 52"/>
                  <p:cNvSpPr/>
                  <p:nvPr/>
                </p:nvSpPr>
                <p:spPr>
                  <a:xfrm rot="10797264">
                    <a:off x="8827693" y="1023650"/>
                    <a:ext cx="91551" cy="84204"/>
                  </a:xfrm>
                  <a:prstGeom prst="ellipse">
                    <a:avLst/>
                  </a:prstGeom>
                  <a:solidFill>
                    <a:srgbClr val="CCCC00"/>
                  </a:solidFill>
                  <a:ln>
                    <a:solidFill>
                      <a:srgbClr val="66663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4" name="Oval 53"/>
                  <p:cNvSpPr/>
                  <p:nvPr/>
                </p:nvSpPr>
                <p:spPr>
                  <a:xfrm rot="10797264">
                    <a:off x="8646164" y="1102266"/>
                    <a:ext cx="91551" cy="84204"/>
                  </a:xfrm>
                  <a:prstGeom prst="ellipse">
                    <a:avLst/>
                  </a:prstGeom>
                  <a:solidFill>
                    <a:srgbClr val="005000"/>
                  </a:solidFill>
                  <a:ln>
                    <a:solidFill>
                      <a:srgbClr val="66663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43" name="Freeform 42"/>
              <p:cNvSpPr/>
              <p:nvPr/>
            </p:nvSpPr>
            <p:spPr>
              <a:xfrm>
                <a:off x="3087650" y="891856"/>
                <a:ext cx="8721500" cy="5135436"/>
              </a:xfrm>
              <a:custGeom>
                <a:avLst/>
                <a:gdLst>
                  <a:gd name="connsiteX0" fmla="*/ 648008 w 8721502"/>
                  <a:gd name="connsiteY0" fmla="*/ 89453 h 5135436"/>
                  <a:gd name="connsiteX1" fmla="*/ 949090 w 8721502"/>
                  <a:gd name="connsiteY1" fmla="*/ 244 h 5135436"/>
                  <a:gd name="connsiteX2" fmla="*/ 1183266 w 8721502"/>
                  <a:gd name="connsiteY2" fmla="*/ 111756 h 5135436"/>
                  <a:gd name="connsiteX3" fmla="*/ 1830037 w 8721502"/>
                  <a:gd name="connsiteY3" fmla="*/ 301326 h 5135436"/>
                  <a:gd name="connsiteX4" fmla="*/ 2264934 w 8721502"/>
                  <a:gd name="connsiteY4" fmla="*/ 312478 h 5135436"/>
                  <a:gd name="connsiteX5" fmla="*/ 2978612 w 8721502"/>
                  <a:gd name="connsiteY5" fmla="*/ 100605 h 5135436"/>
                  <a:gd name="connsiteX6" fmla="*/ 3480417 w 8721502"/>
                  <a:gd name="connsiteY6" fmla="*/ 435141 h 5135436"/>
                  <a:gd name="connsiteX7" fmla="*/ 3926466 w 8721502"/>
                  <a:gd name="connsiteY7" fmla="*/ 423990 h 5135436"/>
                  <a:gd name="connsiteX8" fmla="*/ 4249851 w 8721502"/>
                  <a:gd name="connsiteY8" fmla="*/ 613561 h 5135436"/>
                  <a:gd name="connsiteX9" fmla="*/ 4517481 w 8721502"/>
                  <a:gd name="connsiteY9" fmla="*/ 279024 h 5135436"/>
                  <a:gd name="connsiteX10" fmla="*/ 5097344 w 8721502"/>
                  <a:gd name="connsiteY10" fmla="*/ 78302 h 5135436"/>
                  <a:gd name="connsiteX11" fmla="*/ 5811022 w 8721502"/>
                  <a:gd name="connsiteY11" fmla="*/ 256722 h 5135436"/>
                  <a:gd name="connsiteX12" fmla="*/ 6123256 w 8721502"/>
                  <a:gd name="connsiteY12" fmla="*/ 301326 h 5135436"/>
                  <a:gd name="connsiteX13" fmla="*/ 6770027 w 8721502"/>
                  <a:gd name="connsiteY13" fmla="*/ 212117 h 5135436"/>
                  <a:gd name="connsiteX14" fmla="*/ 7126866 w 8721502"/>
                  <a:gd name="connsiteY14" fmla="*/ 323629 h 5135436"/>
                  <a:gd name="connsiteX15" fmla="*/ 7494856 w 8721502"/>
                  <a:gd name="connsiteY15" fmla="*/ 490897 h 5135436"/>
                  <a:gd name="connsiteX16" fmla="*/ 8197383 w 8721502"/>
                  <a:gd name="connsiteY16" fmla="*/ 502048 h 5135436"/>
                  <a:gd name="connsiteX17" fmla="*/ 8320047 w 8721502"/>
                  <a:gd name="connsiteY17" fmla="*/ 981551 h 5135436"/>
                  <a:gd name="connsiteX18" fmla="*/ 8531920 w 8721502"/>
                  <a:gd name="connsiteY18" fmla="*/ 1505658 h 5135436"/>
                  <a:gd name="connsiteX19" fmla="*/ 8186232 w 8721502"/>
                  <a:gd name="connsiteY19" fmla="*/ 1806741 h 5135436"/>
                  <a:gd name="connsiteX20" fmla="*/ 8398105 w 8721502"/>
                  <a:gd name="connsiteY20" fmla="*/ 2197034 h 5135436"/>
                  <a:gd name="connsiteX21" fmla="*/ 8141627 w 8721502"/>
                  <a:gd name="connsiteY21" fmla="*/ 2431209 h 5135436"/>
                  <a:gd name="connsiteX22" fmla="*/ 8543071 w 8721502"/>
                  <a:gd name="connsiteY22" fmla="*/ 2866107 h 5135436"/>
                  <a:gd name="connsiteX23" fmla="*/ 8498466 w 8721502"/>
                  <a:gd name="connsiteY23" fmla="*/ 3379063 h 5135436"/>
                  <a:gd name="connsiteX24" fmla="*/ 8721490 w 8721502"/>
                  <a:gd name="connsiteY24" fmla="*/ 3758205 h 5135436"/>
                  <a:gd name="connsiteX25" fmla="*/ 8509617 w 8721502"/>
                  <a:gd name="connsiteY25" fmla="*/ 3947775 h 5135436"/>
                  <a:gd name="connsiteX26" fmla="*/ 8676886 w 8721502"/>
                  <a:gd name="connsiteY26" fmla="*/ 4326917 h 5135436"/>
                  <a:gd name="connsiteX27" fmla="*/ 8342349 w 8721502"/>
                  <a:gd name="connsiteY27" fmla="*/ 4817570 h 5135436"/>
                  <a:gd name="connsiteX28" fmla="*/ 8085871 w 8721502"/>
                  <a:gd name="connsiteY28" fmla="*/ 4995990 h 5135436"/>
                  <a:gd name="connsiteX29" fmla="*/ 7595217 w 8721502"/>
                  <a:gd name="connsiteY29" fmla="*/ 5040595 h 5135436"/>
                  <a:gd name="connsiteX30" fmla="*/ 7316437 w 8721502"/>
                  <a:gd name="connsiteY30" fmla="*/ 5129805 h 5135436"/>
                  <a:gd name="connsiteX31" fmla="*/ 6948447 w 8721502"/>
                  <a:gd name="connsiteY31" fmla="*/ 4862175 h 5135436"/>
                  <a:gd name="connsiteX32" fmla="*/ 6680817 w 8721502"/>
                  <a:gd name="connsiteY32" fmla="*/ 4929083 h 5135436"/>
                  <a:gd name="connsiteX33" fmla="*/ 6357432 w 8721502"/>
                  <a:gd name="connsiteY33" fmla="*/ 4951385 h 5135436"/>
                  <a:gd name="connsiteX34" fmla="*/ 5889081 w 8721502"/>
                  <a:gd name="connsiteY34" fmla="*/ 5118653 h 5135436"/>
                  <a:gd name="connsiteX35" fmla="*/ 5331520 w 8721502"/>
                  <a:gd name="connsiteY35" fmla="*/ 4761814 h 5135436"/>
                  <a:gd name="connsiteX36" fmla="*/ 5041588 w 8721502"/>
                  <a:gd name="connsiteY36" fmla="*/ 4817570 h 5135436"/>
                  <a:gd name="connsiteX37" fmla="*/ 4628993 w 8721502"/>
                  <a:gd name="connsiteY37" fmla="*/ 4628000 h 5135436"/>
                  <a:gd name="connsiteX38" fmla="*/ 4450573 w 8721502"/>
                  <a:gd name="connsiteY38" fmla="*/ 4683756 h 5135436"/>
                  <a:gd name="connsiteX39" fmla="*/ 4116037 w 8721502"/>
                  <a:gd name="connsiteY39" fmla="*/ 5062897 h 5135436"/>
                  <a:gd name="connsiteX40" fmla="*/ 3614232 w 8721502"/>
                  <a:gd name="connsiteY40" fmla="*/ 5007141 h 5135436"/>
                  <a:gd name="connsiteX41" fmla="*/ 3012066 w 8721502"/>
                  <a:gd name="connsiteY41" fmla="*/ 4973687 h 5135436"/>
                  <a:gd name="connsiteX42" fmla="*/ 2911705 w 8721502"/>
                  <a:gd name="connsiteY42" fmla="*/ 4761814 h 5135436"/>
                  <a:gd name="connsiteX43" fmla="*/ 2521412 w 8721502"/>
                  <a:gd name="connsiteY43" fmla="*/ 4873326 h 5135436"/>
                  <a:gd name="connsiteX44" fmla="*/ 2220329 w 8721502"/>
                  <a:gd name="connsiteY44" fmla="*/ 4839873 h 5135436"/>
                  <a:gd name="connsiteX45" fmla="*/ 1673920 w 8721502"/>
                  <a:gd name="connsiteY45" fmla="*/ 5062897 h 5135436"/>
                  <a:gd name="connsiteX46" fmla="*/ 1172115 w 8721502"/>
                  <a:gd name="connsiteY46" fmla="*/ 4694907 h 5135436"/>
                  <a:gd name="connsiteX47" fmla="*/ 503042 w 8721502"/>
                  <a:gd name="connsiteY47" fmla="*/ 4639151 h 5135436"/>
                  <a:gd name="connsiteX48" fmla="*/ 424983 w 8721502"/>
                  <a:gd name="connsiteY48" fmla="*/ 4126195 h 5135436"/>
                  <a:gd name="connsiteX49" fmla="*/ 280017 w 8721502"/>
                  <a:gd name="connsiteY49" fmla="*/ 3680146 h 5135436"/>
                  <a:gd name="connsiteX50" fmla="*/ 458437 w 8721502"/>
                  <a:gd name="connsiteY50" fmla="*/ 3445970 h 5135436"/>
                  <a:gd name="connsiteX51" fmla="*/ 146203 w 8721502"/>
                  <a:gd name="connsiteY51" fmla="*/ 3044526 h 5135436"/>
                  <a:gd name="connsiteX52" fmla="*/ 179656 w 8721502"/>
                  <a:gd name="connsiteY52" fmla="*/ 2475814 h 5135436"/>
                  <a:gd name="connsiteX53" fmla="*/ 257715 w 8721502"/>
                  <a:gd name="connsiteY53" fmla="*/ 2241639 h 5135436"/>
                  <a:gd name="connsiteX54" fmla="*/ 123900 w 8721502"/>
                  <a:gd name="connsiteY54" fmla="*/ 1907102 h 5135436"/>
                  <a:gd name="connsiteX55" fmla="*/ 1237 w 8721502"/>
                  <a:gd name="connsiteY55" fmla="*/ 1304936 h 5135436"/>
                  <a:gd name="connsiteX56" fmla="*/ 201959 w 8721502"/>
                  <a:gd name="connsiteY56" fmla="*/ 1137668 h 5135436"/>
                  <a:gd name="connsiteX57" fmla="*/ 135051 w 8721502"/>
                  <a:gd name="connsiteY57" fmla="*/ 557805 h 5135436"/>
                  <a:gd name="connsiteX58" fmla="*/ 380378 w 8721502"/>
                  <a:gd name="connsiteY58" fmla="*/ 323629 h 5135436"/>
                  <a:gd name="connsiteX59" fmla="*/ 648008 w 8721502"/>
                  <a:gd name="connsiteY59" fmla="*/ 89453 h 5135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8721502" h="5135436">
                    <a:moveTo>
                      <a:pt x="648008" y="89453"/>
                    </a:moveTo>
                    <a:cubicBezTo>
                      <a:pt x="742793" y="35556"/>
                      <a:pt x="859880" y="-3473"/>
                      <a:pt x="949090" y="244"/>
                    </a:cubicBezTo>
                    <a:cubicBezTo>
                      <a:pt x="1038300" y="3961"/>
                      <a:pt x="1036442" y="61576"/>
                      <a:pt x="1183266" y="111756"/>
                    </a:cubicBezTo>
                    <a:cubicBezTo>
                      <a:pt x="1330090" y="161936"/>
                      <a:pt x="1649759" y="267872"/>
                      <a:pt x="1830037" y="301326"/>
                    </a:cubicBezTo>
                    <a:cubicBezTo>
                      <a:pt x="2010315" y="334780"/>
                      <a:pt x="2073505" y="345932"/>
                      <a:pt x="2264934" y="312478"/>
                    </a:cubicBezTo>
                    <a:cubicBezTo>
                      <a:pt x="2456363" y="279024"/>
                      <a:pt x="2776032" y="80161"/>
                      <a:pt x="2978612" y="100605"/>
                    </a:cubicBezTo>
                    <a:cubicBezTo>
                      <a:pt x="3181192" y="121049"/>
                      <a:pt x="3322441" y="381244"/>
                      <a:pt x="3480417" y="435141"/>
                    </a:cubicBezTo>
                    <a:cubicBezTo>
                      <a:pt x="3638393" y="489038"/>
                      <a:pt x="3798227" y="394253"/>
                      <a:pt x="3926466" y="423990"/>
                    </a:cubicBezTo>
                    <a:cubicBezTo>
                      <a:pt x="4054705" y="453727"/>
                      <a:pt x="4151349" y="637722"/>
                      <a:pt x="4249851" y="613561"/>
                    </a:cubicBezTo>
                    <a:cubicBezTo>
                      <a:pt x="4348353" y="589400"/>
                      <a:pt x="4376232" y="368234"/>
                      <a:pt x="4517481" y="279024"/>
                    </a:cubicBezTo>
                    <a:cubicBezTo>
                      <a:pt x="4658730" y="189814"/>
                      <a:pt x="4881754" y="82019"/>
                      <a:pt x="5097344" y="78302"/>
                    </a:cubicBezTo>
                    <a:cubicBezTo>
                      <a:pt x="5312934" y="74585"/>
                      <a:pt x="5640037" y="219551"/>
                      <a:pt x="5811022" y="256722"/>
                    </a:cubicBezTo>
                    <a:cubicBezTo>
                      <a:pt x="5982007" y="293893"/>
                      <a:pt x="5963422" y="308760"/>
                      <a:pt x="6123256" y="301326"/>
                    </a:cubicBezTo>
                    <a:cubicBezTo>
                      <a:pt x="6283090" y="293892"/>
                      <a:pt x="6602759" y="208400"/>
                      <a:pt x="6770027" y="212117"/>
                    </a:cubicBezTo>
                    <a:cubicBezTo>
                      <a:pt x="6937295" y="215834"/>
                      <a:pt x="7006061" y="277166"/>
                      <a:pt x="7126866" y="323629"/>
                    </a:cubicBezTo>
                    <a:cubicBezTo>
                      <a:pt x="7247671" y="370092"/>
                      <a:pt x="7316437" y="461161"/>
                      <a:pt x="7494856" y="490897"/>
                    </a:cubicBezTo>
                    <a:cubicBezTo>
                      <a:pt x="7673276" y="520634"/>
                      <a:pt x="8059851" y="420272"/>
                      <a:pt x="8197383" y="502048"/>
                    </a:cubicBezTo>
                    <a:cubicBezTo>
                      <a:pt x="8334915" y="583824"/>
                      <a:pt x="8264291" y="814283"/>
                      <a:pt x="8320047" y="981551"/>
                    </a:cubicBezTo>
                    <a:cubicBezTo>
                      <a:pt x="8375803" y="1148819"/>
                      <a:pt x="8554222" y="1368126"/>
                      <a:pt x="8531920" y="1505658"/>
                    </a:cubicBezTo>
                    <a:cubicBezTo>
                      <a:pt x="8509618" y="1643190"/>
                      <a:pt x="8208535" y="1691512"/>
                      <a:pt x="8186232" y="1806741"/>
                    </a:cubicBezTo>
                    <a:cubicBezTo>
                      <a:pt x="8163929" y="1921970"/>
                      <a:pt x="8405539" y="2092956"/>
                      <a:pt x="8398105" y="2197034"/>
                    </a:cubicBezTo>
                    <a:cubicBezTo>
                      <a:pt x="8390671" y="2301112"/>
                      <a:pt x="8117466" y="2319697"/>
                      <a:pt x="8141627" y="2431209"/>
                    </a:cubicBezTo>
                    <a:cubicBezTo>
                      <a:pt x="8165788" y="2542721"/>
                      <a:pt x="8483598" y="2708131"/>
                      <a:pt x="8543071" y="2866107"/>
                    </a:cubicBezTo>
                    <a:cubicBezTo>
                      <a:pt x="8602544" y="3024083"/>
                      <a:pt x="8468729" y="3230380"/>
                      <a:pt x="8498466" y="3379063"/>
                    </a:cubicBezTo>
                    <a:cubicBezTo>
                      <a:pt x="8528203" y="3527746"/>
                      <a:pt x="8719632" y="3663420"/>
                      <a:pt x="8721490" y="3758205"/>
                    </a:cubicBezTo>
                    <a:cubicBezTo>
                      <a:pt x="8723348" y="3852990"/>
                      <a:pt x="8517051" y="3852990"/>
                      <a:pt x="8509617" y="3947775"/>
                    </a:cubicBezTo>
                    <a:cubicBezTo>
                      <a:pt x="8502183" y="4042560"/>
                      <a:pt x="8704764" y="4181951"/>
                      <a:pt x="8676886" y="4326917"/>
                    </a:cubicBezTo>
                    <a:cubicBezTo>
                      <a:pt x="8649008" y="4471883"/>
                      <a:pt x="8440852" y="4706058"/>
                      <a:pt x="8342349" y="4817570"/>
                    </a:cubicBezTo>
                    <a:cubicBezTo>
                      <a:pt x="8243846" y="4929082"/>
                      <a:pt x="8210393" y="4958819"/>
                      <a:pt x="8085871" y="4995990"/>
                    </a:cubicBezTo>
                    <a:cubicBezTo>
                      <a:pt x="7961349" y="5033161"/>
                      <a:pt x="7723456" y="5018293"/>
                      <a:pt x="7595217" y="5040595"/>
                    </a:cubicBezTo>
                    <a:cubicBezTo>
                      <a:pt x="7466978" y="5062898"/>
                      <a:pt x="7424232" y="5159542"/>
                      <a:pt x="7316437" y="5129805"/>
                    </a:cubicBezTo>
                    <a:cubicBezTo>
                      <a:pt x="7208642" y="5100068"/>
                      <a:pt x="7054384" y="4895629"/>
                      <a:pt x="6948447" y="4862175"/>
                    </a:cubicBezTo>
                    <a:cubicBezTo>
                      <a:pt x="6842510" y="4828721"/>
                      <a:pt x="6779319" y="4914215"/>
                      <a:pt x="6680817" y="4929083"/>
                    </a:cubicBezTo>
                    <a:cubicBezTo>
                      <a:pt x="6582315" y="4943951"/>
                      <a:pt x="6489388" y="4919790"/>
                      <a:pt x="6357432" y="4951385"/>
                    </a:cubicBezTo>
                    <a:cubicBezTo>
                      <a:pt x="6225476" y="4982980"/>
                      <a:pt x="6060066" y="5150248"/>
                      <a:pt x="5889081" y="5118653"/>
                    </a:cubicBezTo>
                    <a:cubicBezTo>
                      <a:pt x="5718096" y="5087058"/>
                      <a:pt x="5472769" y="4811995"/>
                      <a:pt x="5331520" y="4761814"/>
                    </a:cubicBezTo>
                    <a:cubicBezTo>
                      <a:pt x="5190271" y="4711634"/>
                      <a:pt x="5158676" y="4839872"/>
                      <a:pt x="5041588" y="4817570"/>
                    </a:cubicBezTo>
                    <a:cubicBezTo>
                      <a:pt x="4924500" y="4795268"/>
                      <a:pt x="4727496" y="4650302"/>
                      <a:pt x="4628993" y="4628000"/>
                    </a:cubicBezTo>
                    <a:cubicBezTo>
                      <a:pt x="4530491" y="4605698"/>
                      <a:pt x="4536066" y="4611273"/>
                      <a:pt x="4450573" y="4683756"/>
                    </a:cubicBezTo>
                    <a:cubicBezTo>
                      <a:pt x="4365080" y="4756239"/>
                      <a:pt x="4255427" y="5009000"/>
                      <a:pt x="4116037" y="5062897"/>
                    </a:cubicBezTo>
                    <a:cubicBezTo>
                      <a:pt x="3976647" y="5116795"/>
                      <a:pt x="3798227" y="5022009"/>
                      <a:pt x="3614232" y="5007141"/>
                    </a:cubicBezTo>
                    <a:cubicBezTo>
                      <a:pt x="3430237" y="4992273"/>
                      <a:pt x="3129154" y="5014575"/>
                      <a:pt x="3012066" y="4973687"/>
                    </a:cubicBezTo>
                    <a:cubicBezTo>
                      <a:pt x="2894978" y="4932799"/>
                      <a:pt x="2993481" y="4778541"/>
                      <a:pt x="2911705" y="4761814"/>
                    </a:cubicBezTo>
                    <a:cubicBezTo>
                      <a:pt x="2829929" y="4745087"/>
                      <a:pt x="2636641" y="4860316"/>
                      <a:pt x="2521412" y="4873326"/>
                    </a:cubicBezTo>
                    <a:cubicBezTo>
                      <a:pt x="2406183" y="4886336"/>
                      <a:pt x="2361578" y="4808278"/>
                      <a:pt x="2220329" y="4839873"/>
                    </a:cubicBezTo>
                    <a:cubicBezTo>
                      <a:pt x="2079080" y="4871468"/>
                      <a:pt x="1848622" y="5087058"/>
                      <a:pt x="1673920" y="5062897"/>
                    </a:cubicBezTo>
                    <a:cubicBezTo>
                      <a:pt x="1499218" y="5038736"/>
                      <a:pt x="1367261" y="4765531"/>
                      <a:pt x="1172115" y="4694907"/>
                    </a:cubicBezTo>
                    <a:cubicBezTo>
                      <a:pt x="976969" y="4624283"/>
                      <a:pt x="627564" y="4733936"/>
                      <a:pt x="503042" y="4639151"/>
                    </a:cubicBezTo>
                    <a:cubicBezTo>
                      <a:pt x="378520" y="4544366"/>
                      <a:pt x="462154" y="4286029"/>
                      <a:pt x="424983" y="4126195"/>
                    </a:cubicBezTo>
                    <a:cubicBezTo>
                      <a:pt x="387812" y="3966361"/>
                      <a:pt x="274441" y="3793517"/>
                      <a:pt x="280017" y="3680146"/>
                    </a:cubicBezTo>
                    <a:cubicBezTo>
                      <a:pt x="285593" y="3566775"/>
                      <a:pt x="480739" y="3551907"/>
                      <a:pt x="458437" y="3445970"/>
                    </a:cubicBezTo>
                    <a:cubicBezTo>
                      <a:pt x="436135" y="3340033"/>
                      <a:pt x="192666" y="3206219"/>
                      <a:pt x="146203" y="3044526"/>
                    </a:cubicBezTo>
                    <a:cubicBezTo>
                      <a:pt x="99740" y="2882833"/>
                      <a:pt x="161071" y="2609629"/>
                      <a:pt x="179656" y="2475814"/>
                    </a:cubicBezTo>
                    <a:cubicBezTo>
                      <a:pt x="198241" y="2342000"/>
                      <a:pt x="267008" y="2336424"/>
                      <a:pt x="257715" y="2241639"/>
                    </a:cubicBezTo>
                    <a:cubicBezTo>
                      <a:pt x="248422" y="2146854"/>
                      <a:pt x="166646" y="2063219"/>
                      <a:pt x="123900" y="1907102"/>
                    </a:cubicBezTo>
                    <a:cubicBezTo>
                      <a:pt x="81154" y="1750985"/>
                      <a:pt x="-11773" y="1433175"/>
                      <a:pt x="1237" y="1304936"/>
                    </a:cubicBezTo>
                    <a:cubicBezTo>
                      <a:pt x="14247" y="1176697"/>
                      <a:pt x="179657" y="1262190"/>
                      <a:pt x="201959" y="1137668"/>
                    </a:cubicBezTo>
                    <a:cubicBezTo>
                      <a:pt x="224261" y="1013146"/>
                      <a:pt x="105314" y="693478"/>
                      <a:pt x="135051" y="557805"/>
                    </a:cubicBezTo>
                    <a:cubicBezTo>
                      <a:pt x="164787" y="422132"/>
                      <a:pt x="294885" y="399829"/>
                      <a:pt x="380378" y="323629"/>
                    </a:cubicBezTo>
                    <a:cubicBezTo>
                      <a:pt x="465871" y="247429"/>
                      <a:pt x="553223" y="143350"/>
                      <a:pt x="648008" y="89453"/>
                    </a:cubicBez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1" name="TextBox 40"/>
            <p:cNvSpPr txBox="1"/>
            <p:nvPr/>
          </p:nvSpPr>
          <p:spPr>
            <a:xfrm>
              <a:off x="66063" y="5280968"/>
              <a:ext cx="13645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 smtClean="0"/>
                <a:t>Povoamento</a:t>
              </a:r>
              <a:r>
                <a:rPr lang="en-US" sz="1600" dirty="0" smtClean="0"/>
                <a:t> (ha)</a:t>
              </a:r>
              <a:endParaRPr lang="en-US" sz="1600" dirty="0"/>
            </a:p>
          </p:txBody>
        </p:sp>
      </p:grpSp>
      <p:cxnSp>
        <p:nvCxnSpPr>
          <p:cNvPr id="757" name="Straight Arrow Connector 756"/>
          <p:cNvCxnSpPr>
            <a:stCxn id="22" idx="3"/>
          </p:cNvCxnSpPr>
          <p:nvPr/>
        </p:nvCxnSpPr>
        <p:spPr>
          <a:xfrm>
            <a:off x="10037613" y="5676889"/>
            <a:ext cx="397904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58" name="Object 7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7507038"/>
              </p:ext>
            </p:extLst>
          </p:nvPr>
        </p:nvGraphicFramePr>
        <p:xfrm>
          <a:off x="7221574" y="553419"/>
          <a:ext cx="1102521" cy="5094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6" r:id="rId10" imgW="0" imgH="0" progId="">
                  <p:embed/>
                </p:oleObj>
              </mc:Choice>
              <mc:Fallback>
                <p:oleObj r:id="rId10" imgW="0" imgH="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21574" y="553419"/>
                        <a:ext cx="1102521" cy="509474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9" name="TextBox 758"/>
          <p:cNvSpPr txBox="1"/>
          <p:nvPr/>
        </p:nvSpPr>
        <p:spPr>
          <a:xfrm>
            <a:off x="7144364" y="43776"/>
            <a:ext cx="30048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Equações</a:t>
            </a:r>
            <a:r>
              <a:rPr lang="en-US" sz="1400" dirty="0" smtClean="0"/>
              <a:t> de volume da </a:t>
            </a:r>
            <a:r>
              <a:rPr lang="en-US" sz="1400" dirty="0" err="1" smtClean="0"/>
              <a:t>árvore</a:t>
            </a:r>
            <a:r>
              <a:rPr lang="en-US" sz="1400" dirty="0" smtClean="0"/>
              <a:t>:</a:t>
            </a:r>
            <a:endParaRPr lang="en-US" sz="1400" dirty="0"/>
          </a:p>
        </p:txBody>
      </p:sp>
      <p:cxnSp>
        <p:nvCxnSpPr>
          <p:cNvPr id="761" name="Elbow Connector 760"/>
          <p:cNvCxnSpPr>
            <a:stCxn id="764" idx="0"/>
            <a:endCxn id="758" idx="2"/>
          </p:cNvCxnSpPr>
          <p:nvPr/>
        </p:nvCxnSpPr>
        <p:spPr>
          <a:xfrm rot="5400000" flipH="1" flipV="1">
            <a:off x="4116679" y="-550757"/>
            <a:ext cx="2042504" cy="5269805"/>
          </a:xfrm>
          <a:prstGeom prst="bentConnector3">
            <a:avLst>
              <a:gd name="adj1" fmla="val 12919"/>
            </a:avLst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64" name="Oval 763"/>
          <p:cNvSpPr/>
          <p:nvPr/>
        </p:nvSpPr>
        <p:spPr>
          <a:xfrm>
            <a:off x="2468880" y="3105397"/>
            <a:ext cx="68298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9" name="Oval 768"/>
          <p:cNvSpPr/>
          <p:nvPr/>
        </p:nvSpPr>
        <p:spPr>
          <a:xfrm>
            <a:off x="5658127" y="3435846"/>
            <a:ext cx="68298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70" name="Elbow Connector 769"/>
          <p:cNvCxnSpPr>
            <a:stCxn id="769" idx="0"/>
            <a:endCxn id="758" idx="3"/>
          </p:cNvCxnSpPr>
          <p:nvPr/>
        </p:nvCxnSpPr>
        <p:spPr>
          <a:xfrm rot="5400000" flipH="1" flipV="1">
            <a:off x="5694340" y="806092"/>
            <a:ext cx="2627690" cy="2631819"/>
          </a:xfrm>
          <a:prstGeom prst="bentConnector4">
            <a:avLst>
              <a:gd name="adj1" fmla="val 15627"/>
              <a:gd name="adj2" fmla="val 108686"/>
            </a:avLst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80" name="Picture 77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958754" y="448181"/>
            <a:ext cx="2453640" cy="563880"/>
          </a:xfrm>
          <a:prstGeom prst="rect">
            <a:avLst/>
          </a:prstGeom>
        </p:spPr>
      </p:pic>
      <p:sp>
        <p:nvSpPr>
          <p:cNvPr id="781" name="TextBox 780"/>
          <p:cNvSpPr txBox="1"/>
          <p:nvPr/>
        </p:nvSpPr>
        <p:spPr>
          <a:xfrm>
            <a:off x="7077465" y="3923638"/>
            <a:ext cx="360718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chemeClr val="bg2">
                    <a:lumMod val="75000"/>
                  </a:schemeClr>
                </a:solidFill>
              </a:rPr>
              <a:t>G p </a:t>
            </a:r>
            <a:r>
              <a:rPr lang="en-US" sz="1400" i="1" dirty="0" err="1" smtClean="0">
                <a:solidFill>
                  <a:schemeClr val="bg2">
                    <a:lumMod val="75000"/>
                  </a:schemeClr>
                </a:solidFill>
              </a:rPr>
              <a:t>classe</a:t>
            </a:r>
            <a:r>
              <a:rPr lang="en-US" sz="1400" i="1" dirty="0" smtClean="0">
                <a:solidFill>
                  <a:schemeClr val="bg2">
                    <a:lumMod val="75000"/>
                  </a:schemeClr>
                </a:solidFill>
              </a:rPr>
              <a:t> de d = g </a:t>
            </a:r>
            <a:r>
              <a:rPr lang="en-US" sz="1400" i="1" dirty="0" err="1" smtClean="0">
                <a:solidFill>
                  <a:schemeClr val="bg2">
                    <a:lumMod val="75000"/>
                  </a:schemeClr>
                </a:solidFill>
              </a:rPr>
              <a:t>arv</a:t>
            </a:r>
            <a:r>
              <a:rPr lang="en-US" sz="1400" i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400" i="1" dirty="0" err="1" smtClean="0">
                <a:solidFill>
                  <a:schemeClr val="bg2">
                    <a:lumMod val="75000"/>
                  </a:schemeClr>
                </a:solidFill>
              </a:rPr>
              <a:t>média</a:t>
            </a:r>
            <a:r>
              <a:rPr lang="en-US" sz="1400" i="1" dirty="0" smtClean="0">
                <a:solidFill>
                  <a:schemeClr val="bg2">
                    <a:lumMod val="75000"/>
                  </a:schemeClr>
                </a:solidFill>
              </a:rPr>
              <a:t>  </a:t>
            </a:r>
            <a:r>
              <a:rPr lang="en-US" sz="1400" i="1" dirty="0" err="1" smtClean="0">
                <a:solidFill>
                  <a:schemeClr val="bg2">
                    <a:lumMod val="75000"/>
                  </a:schemeClr>
                </a:solidFill>
              </a:rPr>
              <a:t>classe</a:t>
            </a:r>
            <a:r>
              <a:rPr lang="en-US" sz="1400" i="1" dirty="0" smtClean="0">
                <a:solidFill>
                  <a:schemeClr val="bg2">
                    <a:lumMod val="75000"/>
                  </a:schemeClr>
                </a:solidFill>
              </a:rPr>
              <a:t> x np </a:t>
            </a:r>
            <a:r>
              <a:rPr lang="en-US" sz="1400" i="1" dirty="0" err="1" smtClean="0">
                <a:solidFill>
                  <a:schemeClr val="bg2">
                    <a:lumMod val="75000"/>
                  </a:schemeClr>
                </a:solidFill>
              </a:rPr>
              <a:t>classe</a:t>
            </a:r>
            <a:endParaRPr lang="en-US" sz="1400" i="1" dirty="0" smtClean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n-US" sz="1400" i="1" dirty="0" smtClean="0">
                <a:solidFill>
                  <a:schemeClr val="bg2">
                    <a:lumMod val="75000"/>
                  </a:schemeClr>
                </a:solidFill>
              </a:rPr>
              <a:t>V </a:t>
            </a:r>
            <a:r>
              <a:rPr lang="en-US" sz="1400" i="1" dirty="0">
                <a:solidFill>
                  <a:schemeClr val="bg2">
                    <a:lumMod val="75000"/>
                  </a:schemeClr>
                </a:solidFill>
              </a:rPr>
              <a:t>p </a:t>
            </a:r>
            <a:r>
              <a:rPr lang="en-US" sz="1400" i="1" dirty="0" err="1">
                <a:solidFill>
                  <a:schemeClr val="bg2">
                    <a:lumMod val="75000"/>
                  </a:schemeClr>
                </a:solidFill>
              </a:rPr>
              <a:t>classe</a:t>
            </a:r>
            <a:r>
              <a:rPr lang="en-US" sz="1400" i="1" dirty="0">
                <a:solidFill>
                  <a:schemeClr val="bg2">
                    <a:lumMod val="75000"/>
                  </a:schemeClr>
                </a:solidFill>
              </a:rPr>
              <a:t> de d = </a:t>
            </a:r>
            <a:r>
              <a:rPr lang="en-US" sz="1400" i="1" dirty="0" smtClean="0">
                <a:solidFill>
                  <a:schemeClr val="bg2">
                    <a:lumMod val="75000"/>
                  </a:schemeClr>
                </a:solidFill>
              </a:rPr>
              <a:t>v </a:t>
            </a:r>
            <a:r>
              <a:rPr lang="en-US" sz="1400" i="1" dirty="0" err="1">
                <a:solidFill>
                  <a:schemeClr val="bg2">
                    <a:lumMod val="75000"/>
                  </a:schemeClr>
                </a:solidFill>
              </a:rPr>
              <a:t>arv</a:t>
            </a:r>
            <a:r>
              <a:rPr lang="en-US" sz="1400" i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bg2">
                    <a:lumMod val="75000"/>
                  </a:schemeClr>
                </a:solidFill>
              </a:rPr>
              <a:t>média</a:t>
            </a:r>
            <a:r>
              <a:rPr lang="en-US" sz="1400" i="1" dirty="0">
                <a:solidFill>
                  <a:schemeClr val="bg2">
                    <a:lumMod val="75000"/>
                  </a:schemeClr>
                </a:solidFill>
              </a:rPr>
              <a:t>  </a:t>
            </a:r>
            <a:r>
              <a:rPr lang="en-US" sz="1400" i="1" dirty="0" err="1">
                <a:solidFill>
                  <a:schemeClr val="bg2">
                    <a:lumMod val="75000"/>
                  </a:schemeClr>
                </a:solidFill>
              </a:rPr>
              <a:t>classe</a:t>
            </a:r>
            <a:r>
              <a:rPr lang="en-US" sz="1400" i="1" dirty="0">
                <a:solidFill>
                  <a:schemeClr val="bg2">
                    <a:lumMod val="75000"/>
                  </a:schemeClr>
                </a:solidFill>
              </a:rPr>
              <a:t> x np </a:t>
            </a:r>
            <a:r>
              <a:rPr lang="en-US" sz="1400" i="1" dirty="0" err="1">
                <a:solidFill>
                  <a:schemeClr val="bg2">
                    <a:lumMod val="75000"/>
                  </a:schemeClr>
                </a:solidFill>
              </a:rPr>
              <a:t>classe</a:t>
            </a:r>
            <a:endParaRPr lang="en-US" sz="1400" i="1" dirty="0">
              <a:solidFill>
                <a:schemeClr val="bg2">
                  <a:lumMod val="75000"/>
                </a:schemeClr>
              </a:solidFill>
            </a:endParaRPr>
          </a:p>
          <a:p>
            <a:endParaRPr lang="en-US" sz="1400" i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82" name="TextBox 781"/>
          <p:cNvSpPr txBox="1"/>
          <p:nvPr/>
        </p:nvSpPr>
        <p:spPr>
          <a:xfrm>
            <a:off x="8202967" y="6230606"/>
            <a:ext cx="3141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chemeClr val="bg2">
                    <a:lumMod val="75000"/>
                  </a:schemeClr>
                </a:solidFill>
              </a:rPr>
              <a:t>G p total </a:t>
            </a:r>
            <a:r>
              <a:rPr lang="en-US" sz="1400" i="1" dirty="0">
                <a:solidFill>
                  <a:schemeClr val="bg2">
                    <a:lumMod val="75000"/>
                  </a:schemeClr>
                </a:solidFill>
              </a:rPr>
              <a:t>= G p </a:t>
            </a:r>
            <a:r>
              <a:rPr lang="en-US" sz="1400" i="1" dirty="0" err="1" smtClean="0">
                <a:solidFill>
                  <a:schemeClr val="bg2">
                    <a:lumMod val="75000"/>
                  </a:schemeClr>
                </a:solidFill>
              </a:rPr>
              <a:t>Ec</a:t>
            </a:r>
            <a:r>
              <a:rPr lang="en-US" sz="1400" i="1" dirty="0" smtClean="0">
                <a:solidFill>
                  <a:schemeClr val="bg2">
                    <a:lumMod val="75000"/>
                  </a:schemeClr>
                </a:solidFill>
              </a:rPr>
              <a:t> + </a:t>
            </a:r>
            <a:r>
              <a:rPr lang="en-US" sz="1400" i="1" dirty="0">
                <a:solidFill>
                  <a:schemeClr val="bg2">
                    <a:lumMod val="75000"/>
                  </a:schemeClr>
                </a:solidFill>
              </a:rPr>
              <a:t>G p </a:t>
            </a:r>
            <a:r>
              <a:rPr lang="en-US" sz="1400" i="1" dirty="0" err="1" smtClean="0">
                <a:solidFill>
                  <a:schemeClr val="bg2">
                    <a:lumMod val="75000"/>
                  </a:schemeClr>
                </a:solidFill>
              </a:rPr>
              <a:t>Pb</a:t>
            </a:r>
            <a:r>
              <a:rPr lang="en-US" sz="1400" i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</a:p>
          <a:p>
            <a:r>
              <a:rPr lang="en-US" sz="1400" i="1" dirty="0" smtClean="0">
                <a:solidFill>
                  <a:schemeClr val="bg2">
                    <a:lumMod val="75000"/>
                  </a:schemeClr>
                </a:solidFill>
              </a:rPr>
              <a:t>V </a:t>
            </a:r>
            <a:r>
              <a:rPr lang="en-US" sz="1400" i="1" dirty="0">
                <a:solidFill>
                  <a:schemeClr val="bg2">
                    <a:lumMod val="75000"/>
                  </a:schemeClr>
                </a:solidFill>
              </a:rPr>
              <a:t>p total = </a:t>
            </a:r>
            <a:r>
              <a:rPr lang="en-US" sz="1400" i="1" dirty="0" smtClean="0">
                <a:solidFill>
                  <a:schemeClr val="bg2">
                    <a:lumMod val="75000"/>
                  </a:schemeClr>
                </a:solidFill>
              </a:rPr>
              <a:t>V p </a:t>
            </a:r>
            <a:r>
              <a:rPr lang="en-US" sz="1400" i="1" dirty="0" err="1">
                <a:solidFill>
                  <a:schemeClr val="bg2">
                    <a:lumMod val="75000"/>
                  </a:schemeClr>
                </a:solidFill>
              </a:rPr>
              <a:t>Ec</a:t>
            </a:r>
            <a:r>
              <a:rPr lang="en-US" sz="1400" i="1" dirty="0">
                <a:solidFill>
                  <a:schemeClr val="bg2">
                    <a:lumMod val="75000"/>
                  </a:schemeClr>
                </a:solidFill>
              </a:rPr>
              <a:t> + </a:t>
            </a:r>
            <a:r>
              <a:rPr lang="en-US" sz="1400" i="1" dirty="0" smtClean="0">
                <a:solidFill>
                  <a:schemeClr val="bg2">
                    <a:lumMod val="75000"/>
                  </a:schemeClr>
                </a:solidFill>
              </a:rPr>
              <a:t>V </a:t>
            </a:r>
            <a:r>
              <a:rPr lang="en-US" sz="1400" i="1" dirty="0">
                <a:solidFill>
                  <a:schemeClr val="bg2">
                    <a:lumMod val="75000"/>
                  </a:schemeClr>
                </a:solidFill>
              </a:rPr>
              <a:t>p </a:t>
            </a:r>
            <a:r>
              <a:rPr lang="en-US" sz="1400" i="1" dirty="0" err="1">
                <a:solidFill>
                  <a:schemeClr val="bg2">
                    <a:lumMod val="75000"/>
                  </a:schemeClr>
                </a:solidFill>
              </a:rPr>
              <a:t>Pb</a:t>
            </a:r>
            <a:r>
              <a:rPr lang="en-US" sz="1400" i="1" dirty="0">
                <a:solidFill>
                  <a:schemeClr val="bg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783" name="TextBox 782"/>
          <p:cNvSpPr txBox="1"/>
          <p:nvPr/>
        </p:nvSpPr>
        <p:spPr>
          <a:xfrm>
            <a:off x="8900788" y="1961632"/>
            <a:ext cx="31415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err="1" smtClean="0">
                <a:solidFill>
                  <a:schemeClr val="bg2">
                    <a:lumMod val="75000"/>
                  </a:schemeClr>
                </a:solidFill>
              </a:rPr>
              <a:t>Distribuem</a:t>
            </a:r>
            <a:r>
              <a:rPr lang="en-US" sz="1400" i="1" dirty="0" smtClean="0">
                <a:solidFill>
                  <a:schemeClr val="bg2">
                    <a:lumMod val="75000"/>
                  </a:schemeClr>
                </a:solidFill>
              </a:rPr>
              <a:t>-se as </a:t>
            </a:r>
            <a:r>
              <a:rPr lang="en-US" sz="1400" i="1" dirty="0" err="1" smtClean="0">
                <a:solidFill>
                  <a:schemeClr val="bg2">
                    <a:lumMod val="75000"/>
                  </a:schemeClr>
                </a:solidFill>
              </a:rPr>
              <a:t>árvores</a:t>
            </a:r>
            <a:r>
              <a:rPr lang="en-US" sz="1400" i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400" i="1" dirty="0" err="1" smtClean="0">
                <a:solidFill>
                  <a:schemeClr val="bg2">
                    <a:lumMod val="75000"/>
                  </a:schemeClr>
                </a:solidFill>
              </a:rPr>
              <a:t>modelo</a:t>
            </a:r>
            <a:r>
              <a:rPr lang="en-US" sz="1400" i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400" i="1" dirty="0" err="1" smtClean="0">
                <a:solidFill>
                  <a:schemeClr val="bg2">
                    <a:lumMod val="75000"/>
                  </a:schemeClr>
                </a:solidFill>
              </a:rPr>
              <a:t>pelas</a:t>
            </a:r>
            <a:r>
              <a:rPr lang="en-US" sz="1400" i="1" dirty="0" smtClean="0">
                <a:solidFill>
                  <a:schemeClr val="bg2">
                    <a:lumMod val="75000"/>
                  </a:schemeClr>
                </a:solidFill>
              </a:rPr>
              <a:t> classes e </a:t>
            </a:r>
            <a:r>
              <a:rPr lang="en-US" sz="1400" i="1" dirty="0" err="1" smtClean="0">
                <a:solidFill>
                  <a:schemeClr val="bg2">
                    <a:lumMod val="75000"/>
                  </a:schemeClr>
                </a:solidFill>
              </a:rPr>
              <a:t>calcula</a:t>
            </a:r>
            <a:r>
              <a:rPr lang="en-US" sz="1400" i="1" dirty="0" smtClean="0">
                <a:solidFill>
                  <a:schemeClr val="bg2">
                    <a:lumMod val="75000"/>
                  </a:schemeClr>
                </a:solidFill>
              </a:rPr>
              <a:t>-se a media da </a:t>
            </a:r>
            <a:r>
              <a:rPr lang="en-US" sz="1400" i="1" dirty="0" err="1" smtClean="0">
                <a:solidFill>
                  <a:schemeClr val="bg2">
                    <a:lumMod val="75000"/>
                  </a:schemeClr>
                </a:solidFill>
              </a:rPr>
              <a:t>classe</a:t>
            </a:r>
            <a:r>
              <a:rPr lang="en-US" sz="1400" i="1" dirty="0" smtClean="0">
                <a:solidFill>
                  <a:schemeClr val="bg2">
                    <a:lumMod val="75000"/>
                  </a:schemeClr>
                </a:solidFill>
              </a:rPr>
              <a:t>. A </a:t>
            </a:r>
            <a:r>
              <a:rPr lang="en-US" sz="1400" i="1" dirty="0" err="1" smtClean="0">
                <a:solidFill>
                  <a:schemeClr val="bg2">
                    <a:lumMod val="75000"/>
                  </a:schemeClr>
                </a:solidFill>
              </a:rPr>
              <a:t>altura</a:t>
            </a:r>
            <a:r>
              <a:rPr lang="en-US" sz="1400" i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400" i="1" dirty="0" err="1" smtClean="0">
                <a:solidFill>
                  <a:schemeClr val="bg2">
                    <a:lumMod val="75000"/>
                  </a:schemeClr>
                </a:solidFill>
              </a:rPr>
              <a:t>resultante</a:t>
            </a:r>
            <a:r>
              <a:rPr lang="en-US" sz="1400" i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400" i="1" dirty="0" err="1" smtClean="0">
                <a:solidFill>
                  <a:schemeClr val="bg2">
                    <a:lumMod val="75000"/>
                  </a:schemeClr>
                </a:solidFill>
              </a:rPr>
              <a:t>representa</a:t>
            </a:r>
            <a:r>
              <a:rPr lang="en-US" sz="1400" i="1" dirty="0" smtClean="0">
                <a:solidFill>
                  <a:schemeClr val="bg2">
                    <a:lumMod val="75000"/>
                  </a:schemeClr>
                </a:solidFill>
              </a:rPr>
              <a:t> a </a:t>
            </a:r>
            <a:r>
              <a:rPr lang="en-US" sz="1400" i="1" dirty="0" err="1" smtClean="0">
                <a:solidFill>
                  <a:schemeClr val="bg2">
                    <a:lumMod val="75000"/>
                  </a:schemeClr>
                </a:solidFill>
              </a:rPr>
              <a:t>altura</a:t>
            </a:r>
            <a:r>
              <a:rPr lang="en-US" sz="1400" i="1" dirty="0" smtClean="0">
                <a:solidFill>
                  <a:schemeClr val="bg2">
                    <a:lumMod val="75000"/>
                  </a:schemeClr>
                </a:solidFill>
              </a:rPr>
              <a:t> da </a:t>
            </a:r>
            <a:r>
              <a:rPr lang="en-US" sz="1400" i="1" dirty="0" err="1" smtClean="0">
                <a:solidFill>
                  <a:schemeClr val="bg2">
                    <a:lumMod val="75000"/>
                  </a:schemeClr>
                </a:solidFill>
              </a:rPr>
              <a:t>árvore</a:t>
            </a:r>
            <a:r>
              <a:rPr lang="en-US" sz="1400" i="1" dirty="0" smtClean="0">
                <a:solidFill>
                  <a:schemeClr val="bg2">
                    <a:lumMod val="75000"/>
                  </a:schemeClr>
                </a:solidFill>
              </a:rPr>
              <a:t> media da </a:t>
            </a:r>
            <a:r>
              <a:rPr lang="en-US" sz="1400" i="1" dirty="0" err="1" smtClean="0">
                <a:solidFill>
                  <a:schemeClr val="bg2">
                    <a:lumMod val="75000"/>
                  </a:schemeClr>
                </a:solidFill>
              </a:rPr>
              <a:t>classe</a:t>
            </a:r>
            <a:endParaRPr lang="en-US" sz="1400" i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680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33" grpId="0"/>
      <p:bldP spid="759" grpId="0"/>
      <p:bldP spid="781" grpId="0"/>
      <p:bldP spid="782" grpId="0"/>
      <p:bldP spid="78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376" y="3185956"/>
            <a:ext cx="5212080" cy="18440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5431" y="5746"/>
            <a:ext cx="1643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accent4">
                    <a:lumMod val="75000"/>
                  </a:schemeClr>
                </a:solidFill>
              </a:rPr>
              <a:t>Situação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 E 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5779" y="375078"/>
            <a:ext cx="1978571" cy="2393221"/>
            <a:chOff x="1010393" y="861550"/>
            <a:chExt cx="1978571" cy="2393221"/>
          </a:xfrm>
        </p:grpSpPr>
        <p:grpSp>
          <p:nvGrpSpPr>
            <p:cNvPr id="5" name="Group 4"/>
            <p:cNvGrpSpPr/>
            <p:nvPr/>
          </p:nvGrpSpPr>
          <p:grpSpPr>
            <a:xfrm>
              <a:off x="2314953" y="936772"/>
              <a:ext cx="674011" cy="2317999"/>
              <a:chOff x="79421" y="-171397"/>
              <a:chExt cx="1388236" cy="4548698"/>
            </a:xfrm>
          </p:grpSpPr>
          <p:pic>
            <p:nvPicPr>
              <p:cNvPr id="7" name="Picture 6" descr="pb_4.jpg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BFBFB"/>
                  </a:clrFrom>
                  <a:clrTo>
                    <a:srgbClr val="FBFBFB">
                      <a:alpha val="0"/>
                    </a:srgbClr>
                  </a:clrTo>
                </a:clrChange>
              </a:blip>
              <a:srcRect b="5651"/>
              <a:stretch>
                <a:fillRect/>
              </a:stretch>
            </p:blipFill>
            <p:spPr>
              <a:xfrm>
                <a:off x="79421" y="-171397"/>
                <a:ext cx="1388236" cy="1739564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916" y="2761669"/>
                <a:ext cx="947163" cy="1615632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1010393" y="861550"/>
              <a:ext cx="136469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 smtClean="0"/>
                <a:t>Árvore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média</a:t>
              </a:r>
              <a:r>
                <a:rPr lang="en-US" sz="1600" dirty="0" smtClean="0"/>
                <a:t>         </a:t>
              </a:r>
              <a:r>
                <a:rPr lang="en-US" sz="1400" i="1" dirty="0" err="1" smtClean="0"/>
                <a:t>por</a:t>
              </a:r>
              <a:r>
                <a:rPr lang="en-US" sz="1400" i="1" dirty="0" smtClean="0"/>
                <a:t> </a:t>
              </a:r>
              <a:r>
                <a:rPr lang="en-US" sz="1400" i="1" dirty="0" err="1" smtClean="0"/>
                <a:t>espécie</a:t>
              </a:r>
              <a:endParaRPr lang="en-US" sz="1400" i="1" dirty="0"/>
            </a:p>
          </p:txBody>
        </p:sp>
      </p:grpSp>
      <p:pic>
        <p:nvPicPr>
          <p:cNvPr id="11" name="Picture 10" descr="pb_4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 b="5651"/>
          <a:stretch>
            <a:fillRect/>
          </a:stretch>
        </p:blipFill>
        <p:spPr>
          <a:xfrm>
            <a:off x="150910" y="3276576"/>
            <a:ext cx="674011" cy="8864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38635" y="1046065"/>
            <a:ext cx="14657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n</a:t>
            </a:r>
            <a:r>
              <a:rPr lang="en-US" sz="1400" baseline="-25000" dirty="0" err="1" smtClean="0"/>
              <a:t>arv</a:t>
            </a:r>
            <a:r>
              <a:rPr lang="en-US" sz="1400" dirty="0" smtClean="0"/>
              <a:t> </a:t>
            </a:r>
            <a:r>
              <a:rPr lang="en-US" sz="1400" dirty="0" err="1" smtClean="0"/>
              <a:t>classe</a:t>
            </a:r>
            <a:r>
              <a:rPr lang="en-US" sz="1400" i="1" dirty="0" smtClean="0"/>
              <a:t> </a:t>
            </a:r>
            <a:r>
              <a:rPr lang="en-US" sz="1400" i="1" dirty="0"/>
              <a:t>x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403701" y="2453687"/>
            <a:ext cx="14657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n</a:t>
            </a:r>
            <a:r>
              <a:rPr lang="en-US" sz="1400" baseline="-25000" dirty="0" err="1" smtClean="0"/>
              <a:t>arv</a:t>
            </a:r>
            <a:r>
              <a:rPr lang="en-US" sz="1400" dirty="0" smtClean="0"/>
              <a:t> </a:t>
            </a:r>
            <a:r>
              <a:rPr lang="en-US" sz="1400" dirty="0" err="1" smtClean="0"/>
              <a:t>classe</a:t>
            </a:r>
            <a:r>
              <a:rPr lang="en-US" sz="1400" i="1" dirty="0" smtClean="0"/>
              <a:t> </a:t>
            </a:r>
            <a:r>
              <a:rPr lang="en-US" sz="1400" i="1" dirty="0"/>
              <a:t>x</a:t>
            </a:r>
            <a:endParaRPr lang="en-US" sz="14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83" y="5108964"/>
            <a:ext cx="459863" cy="823320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8325168" y="5007576"/>
            <a:ext cx="1712445" cy="1101723"/>
            <a:chOff x="-189078" y="2396479"/>
            <a:chExt cx="1712445" cy="1101723"/>
          </a:xfrm>
        </p:grpSpPr>
        <p:grpSp>
          <p:nvGrpSpPr>
            <p:cNvPr id="17" name="Group 16"/>
            <p:cNvGrpSpPr/>
            <p:nvPr/>
          </p:nvGrpSpPr>
          <p:grpSpPr>
            <a:xfrm>
              <a:off x="315112" y="2396479"/>
              <a:ext cx="1208255" cy="1101723"/>
              <a:chOff x="8048711" y="164123"/>
              <a:chExt cx="1592724" cy="1290536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12687" y="164123"/>
                <a:ext cx="724665" cy="1236103"/>
              </a:xfrm>
              <a:prstGeom prst="rect">
                <a:avLst/>
              </a:prstGeom>
            </p:spPr>
          </p:pic>
          <p:sp>
            <p:nvSpPr>
              <p:cNvPr id="20" name="Oval 19"/>
              <p:cNvSpPr/>
              <p:nvPr/>
            </p:nvSpPr>
            <p:spPr>
              <a:xfrm>
                <a:off x="8048711" y="1094592"/>
                <a:ext cx="1583683" cy="360067"/>
              </a:xfrm>
              <a:prstGeom prst="ellipse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2" name="Picture 21" descr="pb_4.jpg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BFBFB"/>
                  </a:clrFrom>
                  <a:clrTo>
                    <a:srgbClr val="FBFBFB">
                      <a:alpha val="0"/>
                    </a:srgbClr>
                  </a:clrTo>
                </a:clrChange>
              </a:blip>
              <a:srcRect b="5651"/>
              <a:stretch>
                <a:fillRect/>
              </a:stretch>
            </p:blipFill>
            <p:spPr>
              <a:xfrm>
                <a:off x="8711830" y="500281"/>
                <a:ext cx="929605" cy="895724"/>
              </a:xfrm>
              <a:prstGeom prst="rect">
                <a:avLst/>
              </a:prstGeom>
            </p:spPr>
          </p:pic>
        </p:grpSp>
        <p:sp>
          <p:nvSpPr>
            <p:cNvPr id="18" name="TextBox 17"/>
            <p:cNvSpPr txBox="1"/>
            <p:nvPr/>
          </p:nvSpPr>
          <p:spPr>
            <a:xfrm>
              <a:off x="-189078" y="2493958"/>
              <a:ext cx="11117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 smtClean="0"/>
                <a:t>Parcela</a:t>
              </a:r>
              <a:endParaRPr lang="en-US" sz="1600" dirty="0"/>
            </a:p>
          </p:txBody>
        </p:sp>
      </p:grpSp>
      <p:cxnSp>
        <p:nvCxnSpPr>
          <p:cNvPr id="25" name="Elbow Connector 24"/>
          <p:cNvCxnSpPr/>
          <p:nvPr/>
        </p:nvCxnSpPr>
        <p:spPr>
          <a:xfrm>
            <a:off x="6035173" y="4941725"/>
            <a:ext cx="3041364" cy="604330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>
            <a:endCxn id="19" idx="1"/>
          </p:cNvCxnSpPr>
          <p:nvPr/>
        </p:nvCxnSpPr>
        <p:spPr>
          <a:xfrm flipV="1">
            <a:off x="6021940" y="5535203"/>
            <a:ext cx="3083534" cy="957666"/>
          </a:xfrm>
          <a:prstGeom prst="bentConnector3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146945" y="4151796"/>
            <a:ext cx="36071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chemeClr val="bg2">
                    <a:lumMod val="75000"/>
                  </a:schemeClr>
                </a:solidFill>
              </a:rPr>
              <a:t>G p </a:t>
            </a:r>
            <a:r>
              <a:rPr lang="en-US" sz="1400" i="1" dirty="0" err="1" smtClean="0">
                <a:solidFill>
                  <a:schemeClr val="bg2">
                    <a:lumMod val="75000"/>
                  </a:schemeClr>
                </a:solidFill>
              </a:rPr>
              <a:t>classe</a:t>
            </a:r>
            <a:r>
              <a:rPr lang="en-US" sz="1400" i="1" dirty="0" smtClean="0">
                <a:solidFill>
                  <a:schemeClr val="bg2">
                    <a:lumMod val="75000"/>
                  </a:schemeClr>
                </a:solidFill>
              </a:rPr>
              <a:t> de d = g </a:t>
            </a:r>
            <a:r>
              <a:rPr lang="en-US" sz="1400" i="1" dirty="0" err="1" smtClean="0">
                <a:solidFill>
                  <a:schemeClr val="bg2">
                    <a:lumMod val="75000"/>
                  </a:schemeClr>
                </a:solidFill>
              </a:rPr>
              <a:t>arv</a:t>
            </a:r>
            <a:r>
              <a:rPr lang="en-US" sz="1400" i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400" i="1" dirty="0" err="1" smtClean="0">
                <a:solidFill>
                  <a:schemeClr val="bg2">
                    <a:lumMod val="75000"/>
                  </a:schemeClr>
                </a:solidFill>
              </a:rPr>
              <a:t>média</a:t>
            </a:r>
            <a:r>
              <a:rPr lang="en-US" sz="1400" i="1" dirty="0" smtClean="0">
                <a:solidFill>
                  <a:schemeClr val="bg2">
                    <a:lumMod val="75000"/>
                  </a:schemeClr>
                </a:solidFill>
              </a:rPr>
              <a:t>  </a:t>
            </a:r>
            <a:r>
              <a:rPr lang="en-US" sz="1400" i="1" dirty="0" err="1" smtClean="0">
                <a:solidFill>
                  <a:schemeClr val="bg2">
                    <a:lumMod val="75000"/>
                  </a:schemeClr>
                </a:solidFill>
              </a:rPr>
              <a:t>classe</a:t>
            </a:r>
            <a:r>
              <a:rPr lang="en-US" sz="1400" i="1" dirty="0" smtClean="0">
                <a:solidFill>
                  <a:schemeClr val="bg2">
                    <a:lumMod val="75000"/>
                  </a:schemeClr>
                </a:solidFill>
              </a:rPr>
              <a:t> x np </a:t>
            </a:r>
            <a:r>
              <a:rPr lang="en-US" sz="1400" i="1" dirty="0" err="1" smtClean="0">
                <a:solidFill>
                  <a:schemeClr val="bg2">
                    <a:lumMod val="75000"/>
                  </a:schemeClr>
                </a:solidFill>
              </a:rPr>
              <a:t>classe</a:t>
            </a:r>
            <a:endParaRPr lang="en-US" sz="1400" i="1" dirty="0" smtClean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n-US" sz="1400" i="1" dirty="0" smtClean="0">
                <a:solidFill>
                  <a:schemeClr val="bg2">
                    <a:lumMod val="75000"/>
                  </a:schemeClr>
                </a:solidFill>
              </a:rPr>
              <a:t>V </a:t>
            </a:r>
            <a:r>
              <a:rPr lang="en-US" sz="1400" i="1" dirty="0">
                <a:solidFill>
                  <a:schemeClr val="bg2">
                    <a:lumMod val="75000"/>
                  </a:schemeClr>
                </a:solidFill>
              </a:rPr>
              <a:t>p </a:t>
            </a:r>
            <a:r>
              <a:rPr lang="en-US" sz="1400" i="1" dirty="0" err="1">
                <a:solidFill>
                  <a:schemeClr val="bg2">
                    <a:lumMod val="75000"/>
                  </a:schemeClr>
                </a:solidFill>
              </a:rPr>
              <a:t>classe</a:t>
            </a:r>
            <a:r>
              <a:rPr lang="en-US" sz="1400" i="1" dirty="0">
                <a:solidFill>
                  <a:schemeClr val="bg2">
                    <a:lumMod val="75000"/>
                  </a:schemeClr>
                </a:solidFill>
              </a:rPr>
              <a:t> de d = </a:t>
            </a:r>
            <a:r>
              <a:rPr lang="en-US" sz="1400" i="1" dirty="0" smtClean="0">
                <a:solidFill>
                  <a:schemeClr val="bg2">
                    <a:lumMod val="75000"/>
                  </a:schemeClr>
                </a:solidFill>
              </a:rPr>
              <a:t>v </a:t>
            </a:r>
            <a:r>
              <a:rPr lang="en-US" sz="1400" i="1" dirty="0" err="1">
                <a:solidFill>
                  <a:schemeClr val="bg2">
                    <a:lumMod val="75000"/>
                  </a:schemeClr>
                </a:solidFill>
              </a:rPr>
              <a:t>arv</a:t>
            </a:r>
            <a:r>
              <a:rPr lang="en-US" sz="1400" i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bg2">
                    <a:lumMod val="75000"/>
                  </a:schemeClr>
                </a:solidFill>
              </a:rPr>
              <a:t>média</a:t>
            </a:r>
            <a:r>
              <a:rPr lang="en-US" sz="1400" i="1" dirty="0">
                <a:solidFill>
                  <a:schemeClr val="bg2">
                    <a:lumMod val="75000"/>
                  </a:schemeClr>
                </a:solidFill>
              </a:rPr>
              <a:t>  </a:t>
            </a:r>
            <a:r>
              <a:rPr lang="en-US" sz="1400" i="1" dirty="0" err="1">
                <a:solidFill>
                  <a:schemeClr val="bg2">
                    <a:lumMod val="75000"/>
                  </a:schemeClr>
                </a:solidFill>
              </a:rPr>
              <a:t>classe</a:t>
            </a:r>
            <a:r>
              <a:rPr lang="en-US" sz="1400" i="1" dirty="0">
                <a:solidFill>
                  <a:schemeClr val="bg2">
                    <a:lumMod val="75000"/>
                  </a:schemeClr>
                </a:solidFill>
              </a:rPr>
              <a:t> x np </a:t>
            </a:r>
            <a:r>
              <a:rPr lang="en-US" sz="1400" i="1" dirty="0" err="1" smtClean="0">
                <a:solidFill>
                  <a:schemeClr val="bg2">
                    <a:lumMod val="75000"/>
                  </a:schemeClr>
                </a:solidFill>
              </a:rPr>
              <a:t>classe</a:t>
            </a:r>
            <a:endParaRPr lang="en-US" sz="1400" i="1" dirty="0">
              <a:solidFill>
                <a:schemeClr val="bg2">
                  <a:lumMod val="75000"/>
                </a:schemeClr>
              </a:solidFill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10622578" y="5105055"/>
            <a:ext cx="1364549" cy="1215638"/>
            <a:chOff x="66063" y="5280968"/>
            <a:chExt cx="1364549" cy="1215638"/>
          </a:xfrm>
        </p:grpSpPr>
        <p:grpSp>
          <p:nvGrpSpPr>
            <p:cNvPr id="40" name="Group 39"/>
            <p:cNvGrpSpPr/>
            <p:nvPr/>
          </p:nvGrpSpPr>
          <p:grpSpPr>
            <a:xfrm rot="226099">
              <a:off x="318101" y="5453287"/>
              <a:ext cx="1000066" cy="1043319"/>
              <a:chOff x="3087650" y="891856"/>
              <a:chExt cx="8721500" cy="5135436"/>
            </a:xfrm>
            <a:scene3d>
              <a:camera prst="isometricTopUp"/>
              <a:lightRig rig="threePt" dir="t"/>
            </a:scene3d>
          </p:grpSpPr>
          <p:grpSp>
            <p:nvGrpSpPr>
              <p:cNvPr id="42" name="Group 41"/>
              <p:cNvGrpSpPr/>
              <p:nvPr/>
            </p:nvGrpSpPr>
            <p:grpSpPr>
              <a:xfrm>
                <a:off x="3334214" y="1148575"/>
                <a:ext cx="8274205" cy="4706987"/>
                <a:chOff x="278279" y="3540136"/>
                <a:chExt cx="4418268" cy="3284741"/>
              </a:xfrm>
            </p:grpSpPr>
            <p:grpSp>
              <p:nvGrpSpPr>
                <p:cNvPr id="44" name="Group 43"/>
                <p:cNvGrpSpPr/>
                <p:nvPr/>
              </p:nvGrpSpPr>
              <p:grpSpPr>
                <a:xfrm rot="15662407">
                  <a:off x="-217837" y="4036252"/>
                  <a:ext cx="3263769" cy="2271537"/>
                  <a:chOff x="6568184" y="491604"/>
                  <a:chExt cx="3992506" cy="3043150"/>
                </a:xfrm>
              </p:grpSpPr>
              <p:grpSp>
                <p:nvGrpSpPr>
                  <p:cNvPr id="401" name="Group 400"/>
                  <p:cNvGrpSpPr/>
                  <p:nvPr/>
                </p:nvGrpSpPr>
                <p:grpSpPr>
                  <a:xfrm rot="17196955">
                    <a:off x="6201118" y="880035"/>
                    <a:ext cx="3006445" cy="2272313"/>
                    <a:chOff x="6746770" y="342623"/>
                    <a:chExt cx="3681392" cy="2784747"/>
                  </a:xfrm>
                </p:grpSpPr>
                <p:sp>
                  <p:nvSpPr>
                    <p:cNvPr id="583" name="Oval 582"/>
                    <p:cNvSpPr/>
                    <p:nvPr/>
                  </p:nvSpPr>
                  <p:spPr>
                    <a:xfrm rot="15200309">
                      <a:off x="7692358" y="1210217"/>
                      <a:ext cx="273572" cy="244953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84" name="Oval 583"/>
                    <p:cNvSpPr/>
                    <p:nvPr/>
                  </p:nvSpPr>
                  <p:spPr>
                    <a:xfrm rot="15200309">
                      <a:off x="7958386" y="1120466"/>
                      <a:ext cx="273572" cy="244953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85" name="Oval 584"/>
                    <p:cNvSpPr/>
                    <p:nvPr/>
                  </p:nvSpPr>
                  <p:spPr>
                    <a:xfrm rot="15200309">
                      <a:off x="7881602" y="1392805"/>
                      <a:ext cx="184943" cy="166640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86" name="Oval 585"/>
                    <p:cNvSpPr/>
                    <p:nvPr/>
                  </p:nvSpPr>
                  <p:spPr>
                    <a:xfrm rot="15200309">
                      <a:off x="8122334" y="869162"/>
                      <a:ext cx="184943" cy="166640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87" name="Oval 586"/>
                    <p:cNvSpPr/>
                    <p:nvPr/>
                  </p:nvSpPr>
                  <p:spPr>
                    <a:xfrm rot="15200309">
                      <a:off x="7836746" y="1081932"/>
                      <a:ext cx="112197" cy="103108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88" name="Oval 587"/>
                    <p:cNvSpPr/>
                    <p:nvPr/>
                  </p:nvSpPr>
                  <p:spPr>
                    <a:xfrm rot="15200309">
                      <a:off x="8265042" y="1093754"/>
                      <a:ext cx="112197" cy="103108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89" name="Oval 588"/>
                    <p:cNvSpPr/>
                    <p:nvPr/>
                  </p:nvSpPr>
                  <p:spPr>
                    <a:xfrm rot="15200309">
                      <a:off x="8228669" y="1272099"/>
                      <a:ext cx="184943" cy="166640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90" name="Oval 589"/>
                    <p:cNvSpPr/>
                    <p:nvPr/>
                  </p:nvSpPr>
                  <p:spPr>
                    <a:xfrm rot="15200309">
                      <a:off x="8340908" y="844850"/>
                      <a:ext cx="273572" cy="244953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91" name="Oval 590"/>
                    <p:cNvSpPr/>
                    <p:nvPr/>
                  </p:nvSpPr>
                  <p:spPr>
                    <a:xfrm rot="15200309">
                      <a:off x="8130154" y="1401609"/>
                      <a:ext cx="112197" cy="103108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592" name="Group 591"/>
                    <p:cNvGrpSpPr/>
                    <p:nvPr/>
                  </p:nvGrpSpPr>
                  <p:grpSpPr>
                    <a:xfrm flipH="1">
                      <a:off x="8356282" y="534304"/>
                      <a:ext cx="555931" cy="753717"/>
                      <a:chOff x="7222320" y="27700"/>
                      <a:chExt cx="468684" cy="678720"/>
                    </a:xfrm>
                  </p:grpSpPr>
                  <p:sp>
                    <p:nvSpPr>
                      <p:cNvPr id="751" name="Oval 750"/>
                      <p:cNvSpPr/>
                      <p:nvPr/>
                    </p:nvSpPr>
                    <p:spPr>
                      <a:xfrm rot="13721609">
                        <a:off x="7213168" y="66321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52" name="Oval 751"/>
                      <p:cNvSpPr/>
                      <p:nvPr/>
                    </p:nvSpPr>
                    <p:spPr>
                      <a:xfrm rot="13721609">
                        <a:off x="7355876" y="290913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53" name="Oval 752"/>
                      <p:cNvSpPr/>
                      <p:nvPr/>
                    </p:nvSpPr>
                    <p:spPr>
                      <a:xfrm rot="13721609">
                        <a:off x="7319503" y="469258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54" name="Oval 753"/>
                      <p:cNvSpPr/>
                      <p:nvPr/>
                    </p:nvSpPr>
                    <p:spPr>
                      <a:xfrm rot="13721609">
                        <a:off x="7431742" y="42009"/>
                        <a:ext cx="273572" cy="244953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55" name="Oval 754"/>
                      <p:cNvSpPr/>
                      <p:nvPr/>
                    </p:nvSpPr>
                    <p:spPr>
                      <a:xfrm rot="13721609">
                        <a:off x="7220988" y="598768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593" name="Oval 592"/>
                    <p:cNvSpPr/>
                    <p:nvPr/>
                  </p:nvSpPr>
                  <p:spPr>
                    <a:xfrm rot="15200309">
                      <a:off x="8414313" y="1162644"/>
                      <a:ext cx="184943" cy="166640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94" name="Oval 593"/>
                    <p:cNvSpPr/>
                    <p:nvPr/>
                  </p:nvSpPr>
                  <p:spPr>
                    <a:xfrm rot="15200309">
                      <a:off x="7989323" y="644389"/>
                      <a:ext cx="273572" cy="244953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95" name="Oval 594"/>
                    <p:cNvSpPr/>
                    <p:nvPr/>
                  </p:nvSpPr>
                  <p:spPr>
                    <a:xfrm rot="15200309">
                      <a:off x="7717230" y="663740"/>
                      <a:ext cx="273572" cy="244953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96" name="Oval 595"/>
                    <p:cNvSpPr/>
                    <p:nvPr/>
                  </p:nvSpPr>
                  <p:spPr>
                    <a:xfrm rot="15200309">
                      <a:off x="7911944" y="872170"/>
                      <a:ext cx="184943" cy="166640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597" name="Oval 596"/>
                    <p:cNvSpPr/>
                    <p:nvPr/>
                  </p:nvSpPr>
                  <p:spPr>
                    <a:xfrm rot="15200309">
                      <a:off x="7587125" y="745134"/>
                      <a:ext cx="112197" cy="103108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98" name="Oval 597"/>
                    <p:cNvSpPr/>
                    <p:nvPr/>
                  </p:nvSpPr>
                  <p:spPr>
                    <a:xfrm rot="15200309">
                      <a:off x="8265040" y="750333"/>
                      <a:ext cx="112197" cy="103108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99" name="Oval 598"/>
                    <p:cNvSpPr/>
                    <p:nvPr/>
                  </p:nvSpPr>
                  <p:spPr>
                    <a:xfrm rot="15200309">
                      <a:off x="7926109" y="541497"/>
                      <a:ext cx="112197" cy="103108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00" name="Oval 599"/>
                    <p:cNvSpPr/>
                    <p:nvPr/>
                  </p:nvSpPr>
                  <p:spPr>
                    <a:xfrm rot="15200309">
                      <a:off x="8198949" y="545105"/>
                      <a:ext cx="112197" cy="103108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601" name="Group 600"/>
                    <p:cNvGrpSpPr/>
                    <p:nvPr/>
                  </p:nvGrpSpPr>
                  <p:grpSpPr>
                    <a:xfrm>
                      <a:off x="8612794" y="417913"/>
                      <a:ext cx="441821" cy="582109"/>
                      <a:chOff x="8270267" y="21557"/>
                      <a:chExt cx="441821" cy="582109"/>
                    </a:xfrm>
                    <a:solidFill>
                      <a:srgbClr val="005000"/>
                    </a:solidFill>
                  </p:grpSpPr>
                  <p:sp>
                    <p:nvSpPr>
                      <p:cNvPr id="747" name="Oval 746"/>
                      <p:cNvSpPr/>
                      <p:nvPr/>
                    </p:nvSpPr>
                    <p:spPr>
                      <a:xfrm rot="15200309">
                        <a:off x="8433989" y="344403"/>
                        <a:ext cx="273572" cy="244953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48" name="Oval 747"/>
                      <p:cNvSpPr/>
                      <p:nvPr/>
                    </p:nvSpPr>
                    <p:spPr>
                      <a:xfrm rot="15200309">
                        <a:off x="8604435" y="211728"/>
                        <a:ext cx="112197" cy="103108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49" name="Oval 748"/>
                      <p:cNvSpPr/>
                      <p:nvPr/>
                    </p:nvSpPr>
                    <p:spPr>
                      <a:xfrm rot="15200309">
                        <a:off x="8265722" y="57935"/>
                        <a:ext cx="112197" cy="103108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50" name="Oval 749"/>
                      <p:cNvSpPr/>
                      <p:nvPr/>
                    </p:nvSpPr>
                    <p:spPr>
                      <a:xfrm rot="15200309">
                        <a:off x="8448626" y="26102"/>
                        <a:ext cx="112197" cy="103108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602" name="Oval 601"/>
                    <p:cNvSpPr/>
                    <p:nvPr/>
                  </p:nvSpPr>
                  <p:spPr>
                    <a:xfrm rot="15200309">
                      <a:off x="7448940" y="856742"/>
                      <a:ext cx="184943" cy="166640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603" name="Oval 602"/>
                    <p:cNvSpPr/>
                    <p:nvPr/>
                  </p:nvSpPr>
                  <p:spPr>
                    <a:xfrm rot="15200309">
                      <a:off x="8385715" y="1338657"/>
                      <a:ext cx="273572" cy="244953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04" name="Oval 603"/>
                    <p:cNvSpPr/>
                    <p:nvPr/>
                  </p:nvSpPr>
                  <p:spPr>
                    <a:xfrm rot="15200309">
                      <a:off x="7520171" y="447745"/>
                      <a:ext cx="273572" cy="244953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05" name="Oval 604"/>
                    <p:cNvSpPr/>
                    <p:nvPr/>
                  </p:nvSpPr>
                  <p:spPr>
                    <a:xfrm rot="15200309">
                      <a:off x="7751566" y="465543"/>
                      <a:ext cx="184943" cy="166640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606" name="Oval 605"/>
                    <p:cNvSpPr/>
                    <p:nvPr/>
                  </p:nvSpPr>
                  <p:spPr>
                    <a:xfrm rot="15200309">
                      <a:off x="7643278" y="913010"/>
                      <a:ext cx="184943" cy="166640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607" name="Oval 606"/>
                    <p:cNvSpPr/>
                    <p:nvPr/>
                  </p:nvSpPr>
                  <p:spPr>
                    <a:xfrm rot="15200309">
                      <a:off x="7545773" y="1099866"/>
                      <a:ext cx="112197" cy="103108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608" name="Group 607"/>
                    <p:cNvGrpSpPr/>
                    <p:nvPr/>
                  </p:nvGrpSpPr>
                  <p:grpSpPr>
                    <a:xfrm rot="8358179">
                      <a:off x="6990342" y="489833"/>
                      <a:ext cx="629644" cy="751127"/>
                      <a:chOff x="6321012" y="172620"/>
                      <a:chExt cx="629644" cy="751127"/>
                    </a:xfrm>
                  </p:grpSpPr>
                  <p:sp>
                    <p:nvSpPr>
                      <p:cNvPr id="738" name="Oval 737"/>
                      <p:cNvSpPr/>
                      <p:nvPr/>
                    </p:nvSpPr>
                    <p:spPr>
                      <a:xfrm rot="15200309">
                        <a:off x="6699666" y="798161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39" name="Oval 738"/>
                      <p:cNvSpPr/>
                      <p:nvPr/>
                    </p:nvSpPr>
                    <p:spPr>
                      <a:xfrm rot="15200309">
                        <a:off x="6580150" y="379969"/>
                        <a:ext cx="273572" cy="244953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40" name="Oval 739"/>
                      <p:cNvSpPr/>
                      <p:nvPr/>
                    </p:nvSpPr>
                    <p:spPr>
                      <a:xfrm rot="15200309">
                        <a:off x="6774864" y="588399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741" name="Oval 740"/>
                      <p:cNvSpPr/>
                      <p:nvPr/>
                    </p:nvSpPr>
                    <p:spPr>
                      <a:xfrm rot="15200309">
                        <a:off x="6450045" y="461363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42" name="Oval 741"/>
                      <p:cNvSpPr/>
                      <p:nvPr/>
                    </p:nvSpPr>
                    <p:spPr>
                      <a:xfrm rot="15200309">
                        <a:off x="6789029" y="257726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43" name="Oval 742"/>
                      <p:cNvSpPr/>
                      <p:nvPr/>
                    </p:nvSpPr>
                    <p:spPr>
                      <a:xfrm rot="15200309">
                        <a:off x="6311860" y="572971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744" name="Oval 743"/>
                      <p:cNvSpPr/>
                      <p:nvPr/>
                    </p:nvSpPr>
                    <p:spPr>
                      <a:xfrm rot="15200309">
                        <a:off x="6614486" y="181772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745" name="Oval 744"/>
                      <p:cNvSpPr/>
                      <p:nvPr/>
                    </p:nvSpPr>
                    <p:spPr>
                      <a:xfrm rot="15200309">
                        <a:off x="6506198" y="629239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746" name="Oval 745"/>
                      <p:cNvSpPr/>
                      <p:nvPr/>
                    </p:nvSpPr>
                    <p:spPr>
                      <a:xfrm rot="15200309">
                        <a:off x="6408693" y="816095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609" name="Group 608"/>
                    <p:cNvGrpSpPr/>
                    <p:nvPr/>
                  </p:nvGrpSpPr>
                  <p:grpSpPr>
                    <a:xfrm rot="14149929">
                      <a:off x="7283466" y="1241266"/>
                      <a:ext cx="405183" cy="469718"/>
                      <a:chOff x="8270267" y="21557"/>
                      <a:chExt cx="441821" cy="582109"/>
                    </a:xfrm>
                  </p:grpSpPr>
                  <p:sp>
                    <p:nvSpPr>
                      <p:cNvPr id="734" name="Oval 733"/>
                      <p:cNvSpPr/>
                      <p:nvPr/>
                    </p:nvSpPr>
                    <p:spPr>
                      <a:xfrm rot="15200309">
                        <a:off x="8433989" y="344403"/>
                        <a:ext cx="273572" cy="244953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35" name="Oval 734"/>
                      <p:cNvSpPr/>
                      <p:nvPr/>
                    </p:nvSpPr>
                    <p:spPr>
                      <a:xfrm rot="15200309">
                        <a:off x="8604435" y="211728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36" name="Oval 735"/>
                      <p:cNvSpPr/>
                      <p:nvPr/>
                    </p:nvSpPr>
                    <p:spPr>
                      <a:xfrm rot="15200309">
                        <a:off x="8265722" y="57935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37" name="Oval 736"/>
                      <p:cNvSpPr/>
                      <p:nvPr/>
                    </p:nvSpPr>
                    <p:spPr>
                      <a:xfrm rot="15200309">
                        <a:off x="8448626" y="26102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610" name="Oval 609"/>
                    <p:cNvSpPr/>
                    <p:nvPr/>
                  </p:nvSpPr>
                  <p:spPr>
                    <a:xfrm rot="7878391" flipH="1">
                      <a:off x="7538226" y="1457747"/>
                      <a:ext cx="205379" cy="197661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611" name="Group 610"/>
                    <p:cNvGrpSpPr/>
                    <p:nvPr/>
                  </p:nvGrpSpPr>
                  <p:grpSpPr>
                    <a:xfrm rot="6599075" flipH="1">
                      <a:off x="6763000" y="1026257"/>
                      <a:ext cx="555931" cy="588392"/>
                      <a:chOff x="7222320" y="-108276"/>
                      <a:chExt cx="468684" cy="529845"/>
                    </a:xfrm>
                  </p:grpSpPr>
                  <p:sp>
                    <p:nvSpPr>
                      <p:cNvPr id="729" name="Oval 728"/>
                      <p:cNvSpPr/>
                      <p:nvPr/>
                    </p:nvSpPr>
                    <p:spPr>
                      <a:xfrm rot="13721609">
                        <a:off x="7213168" y="66321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30" name="Oval 729"/>
                      <p:cNvSpPr/>
                      <p:nvPr/>
                    </p:nvSpPr>
                    <p:spPr>
                      <a:xfrm rot="13721609">
                        <a:off x="7578608" y="313917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31" name="Oval 730"/>
                      <p:cNvSpPr/>
                      <p:nvPr/>
                    </p:nvSpPr>
                    <p:spPr>
                      <a:xfrm rot="13721609">
                        <a:off x="7326390" y="-99124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32" name="Oval 731"/>
                      <p:cNvSpPr/>
                      <p:nvPr/>
                    </p:nvSpPr>
                    <p:spPr>
                      <a:xfrm rot="13721609">
                        <a:off x="7431742" y="42009"/>
                        <a:ext cx="273572" cy="244953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33" name="Oval 732"/>
                      <p:cNvSpPr/>
                      <p:nvPr/>
                    </p:nvSpPr>
                    <p:spPr>
                      <a:xfrm rot="13721609">
                        <a:off x="7343251" y="268793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612" name="Oval 611"/>
                    <p:cNvSpPr/>
                    <p:nvPr/>
                  </p:nvSpPr>
                  <p:spPr>
                    <a:xfrm rot="15200309">
                      <a:off x="7881305" y="2365494"/>
                      <a:ext cx="273572" cy="244953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13" name="Oval 612"/>
                    <p:cNvSpPr/>
                    <p:nvPr/>
                  </p:nvSpPr>
                  <p:spPr>
                    <a:xfrm rot="15200309">
                      <a:off x="8147333" y="2275743"/>
                      <a:ext cx="273572" cy="244953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14" name="Oval 613"/>
                    <p:cNvSpPr/>
                    <p:nvPr/>
                  </p:nvSpPr>
                  <p:spPr>
                    <a:xfrm rot="15200309">
                      <a:off x="8070549" y="2548082"/>
                      <a:ext cx="184943" cy="166640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15" name="Oval 614"/>
                    <p:cNvSpPr/>
                    <p:nvPr/>
                  </p:nvSpPr>
                  <p:spPr>
                    <a:xfrm rot="15200309">
                      <a:off x="8311281" y="2024439"/>
                      <a:ext cx="184943" cy="166640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16" name="Oval 615"/>
                    <p:cNvSpPr/>
                    <p:nvPr/>
                  </p:nvSpPr>
                  <p:spPr>
                    <a:xfrm rot="15200309">
                      <a:off x="8025693" y="2237209"/>
                      <a:ext cx="112197" cy="103108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17" name="Oval 616"/>
                    <p:cNvSpPr/>
                    <p:nvPr/>
                  </p:nvSpPr>
                  <p:spPr>
                    <a:xfrm rot="15200309">
                      <a:off x="8453989" y="2249031"/>
                      <a:ext cx="112197" cy="103108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18" name="Oval 617"/>
                    <p:cNvSpPr/>
                    <p:nvPr/>
                  </p:nvSpPr>
                  <p:spPr>
                    <a:xfrm rot="15200309">
                      <a:off x="8417616" y="2427376"/>
                      <a:ext cx="184943" cy="166640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19" name="Oval 618"/>
                    <p:cNvSpPr/>
                    <p:nvPr/>
                  </p:nvSpPr>
                  <p:spPr>
                    <a:xfrm rot="15200309">
                      <a:off x="8529855" y="2000127"/>
                      <a:ext cx="273572" cy="244953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20" name="Oval 619"/>
                    <p:cNvSpPr/>
                    <p:nvPr/>
                  </p:nvSpPr>
                  <p:spPr>
                    <a:xfrm rot="15200309">
                      <a:off x="8319101" y="2556886"/>
                      <a:ext cx="112197" cy="103108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621" name="Group 620"/>
                    <p:cNvGrpSpPr/>
                    <p:nvPr/>
                  </p:nvGrpSpPr>
                  <p:grpSpPr>
                    <a:xfrm flipH="1">
                      <a:off x="8545229" y="1689581"/>
                      <a:ext cx="555931" cy="753717"/>
                      <a:chOff x="7222320" y="27700"/>
                      <a:chExt cx="468684" cy="678720"/>
                    </a:xfrm>
                  </p:grpSpPr>
                  <p:sp>
                    <p:nvSpPr>
                      <p:cNvPr id="724" name="Oval 723"/>
                      <p:cNvSpPr/>
                      <p:nvPr/>
                    </p:nvSpPr>
                    <p:spPr>
                      <a:xfrm rot="13721609">
                        <a:off x="7213168" y="66321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25" name="Oval 724"/>
                      <p:cNvSpPr/>
                      <p:nvPr/>
                    </p:nvSpPr>
                    <p:spPr>
                      <a:xfrm rot="13721609">
                        <a:off x="7355876" y="290913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26" name="Oval 725"/>
                      <p:cNvSpPr/>
                      <p:nvPr/>
                    </p:nvSpPr>
                    <p:spPr>
                      <a:xfrm rot="13721609">
                        <a:off x="7319503" y="469258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27" name="Oval 726"/>
                      <p:cNvSpPr/>
                      <p:nvPr/>
                    </p:nvSpPr>
                    <p:spPr>
                      <a:xfrm rot="13721609">
                        <a:off x="7431742" y="42009"/>
                        <a:ext cx="273572" cy="244953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28" name="Oval 727"/>
                      <p:cNvSpPr/>
                      <p:nvPr/>
                    </p:nvSpPr>
                    <p:spPr>
                      <a:xfrm rot="13721609">
                        <a:off x="7220988" y="598768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622" name="Oval 621"/>
                    <p:cNvSpPr/>
                    <p:nvPr/>
                  </p:nvSpPr>
                  <p:spPr>
                    <a:xfrm rot="15200309">
                      <a:off x="8603260" y="2317921"/>
                      <a:ext cx="184943" cy="166640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23" name="Oval 622"/>
                    <p:cNvSpPr/>
                    <p:nvPr/>
                  </p:nvSpPr>
                  <p:spPr>
                    <a:xfrm rot="15200309">
                      <a:off x="8178270" y="1799666"/>
                      <a:ext cx="273572" cy="244953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24" name="Oval 623"/>
                    <p:cNvSpPr/>
                    <p:nvPr/>
                  </p:nvSpPr>
                  <p:spPr>
                    <a:xfrm rot="15200309">
                      <a:off x="7906177" y="1819017"/>
                      <a:ext cx="273572" cy="244953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25" name="Oval 624"/>
                    <p:cNvSpPr/>
                    <p:nvPr/>
                  </p:nvSpPr>
                  <p:spPr>
                    <a:xfrm rot="15200309">
                      <a:off x="8100891" y="2027447"/>
                      <a:ext cx="184943" cy="166640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626" name="Oval 625"/>
                    <p:cNvSpPr/>
                    <p:nvPr/>
                  </p:nvSpPr>
                  <p:spPr>
                    <a:xfrm rot="15200309">
                      <a:off x="7776072" y="1900411"/>
                      <a:ext cx="112197" cy="103108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27" name="Oval 626"/>
                    <p:cNvSpPr/>
                    <p:nvPr/>
                  </p:nvSpPr>
                  <p:spPr>
                    <a:xfrm rot="15200309">
                      <a:off x="8453987" y="1905610"/>
                      <a:ext cx="112197" cy="103108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28" name="Oval 627"/>
                    <p:cNvSpPr/>
                    <p:nvPr/>
                  </p:nvSpPr>
                  <p:spPr>
                    <a:xfrm rot="15200309">
                      <a:off x="8115056" y="1696774"/>
                      <a:ext cx="112197" cy="103108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29" name="Oval 628"/>
                    <p:cNvSpPr/>
                    <p:nvPr/>
                  </p:nvSpPr>
                  <p:spPr>
                    <a:xfrm rot="15200309">
                      <a:off x="8387896" y="1700382"/>
                      <a:ext cx="112197" cy="103108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630" name="Group 629"/>
                    <p:cNvGrpSpPr/>
                    <p:nvPr/>
                  </p:nvGrpSpPr>
                  <p:grpSpPr>
                    <a:xfrm>
                      <a:off x="8801741" y="1573190"/>
                      <a:ext cx="441821" cy="582109"/>
                      <a:chOff x="8270267" y="21557"/>
                      <a:chExt cx="441821" cy="582109"/>
                    </a:xfrm>
                  </p:grpSpPr>
                  <p:sp>
                    <p:nvSpPr>
                      <p:cNvPr id="720" name="Oval 719"/>
                      <p:cNvSpPr/>
                      <p:nvPr/>
                    </p:nvSpPr>
                    <p:spPr>
                      <a:xfrm rot="15200309">
                        <a:off x="8433989" y="344403"/>
                        <a:ext cx="273572" cy="244953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21" name="Oval 720"/>
                      <p:cNvSpPr/>
                      <p:nvPr/>
                    </p:nvSpPr>
                    <p:spPr>
                      <a:xfrm rot="15200309">
                        <a:off x="8604435" y="211728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22" name="Oval 721"/>
                      <p:cNvSpPr/>
                      <p:nvPr/>
                    </p:nvSpPr>
                    <p:spPr>
                      <a:xfrm rot="15200309">
                        <a:off x="8265722" y="57935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23" name="Oval 722"/>
                      <p:cNvSpPr/>
                      <p:nvPr/>
                    </p:nvSpPr>
                    <p:spPr>
                      <a:xfrm rot="15200309">
                        <a:off x="8448626" y="26102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631" name="Oval 630"/>
                    <p:cNvSpPr/>
                    <p:nvPr/>
                  </p:nvSpPr>
                  <p:spPr>
                    <a:xfrm rot="15200309">
                      <a:off x="7637887" y="2012019"/>
                      <a:ext cx="184943" cy="166640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632" name="Oval 631"/>
                    <p:cNvSpPr/>
                    <p:nvPr/>
                  </p:nvSpPr>
                  <p:spPr>
                    <a:xfrm rot="15200309">
                      <a:off x="8574662" y="2493934"/>
                      <a:ext cx="273572" cy="244953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33" name="Oval 632"/>
                    <p:cNvSpPr/>
                    <p:nvPr/>
                  </p:nvSpPr>
                  <p:spPr>
                    <a:xfrm rot="15200309">
                      <a:off x="7709118" y="1603022"/>
                      <a:ext cx="273572" cy="244953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34" name="Oval 633"/>
                    <p:cNvSpPr/>
                    <p:nvPr/>
                  </p:nvSpPr>
                  <p:spPr>
                    <a:xfrm rot="15200309">
                      <a:off x="7940513" y="1620820"/>
                      <a:ext cx="184943" cy="166640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635" name="Oval 634"/>
                    <p:cNvSpPr/>
                    <p:nvPr/>
                  </p:nvSpPr>
                  <p:spPr>
                    <a:xfrm rot="15200309">
                      <a:off x="7832225" y="2068287"/>
                      <a:ext cx="184943" cy="166640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636" name="Oval 635"/>
                    <p:cNvSpPr/>
                    <p:nvPr/>
                  </p:nvSpPr>
                  <p:spPr>
                    <a:xfrm rot="15200309">
                      <a:off x="7734720" y="2255143"/>
                      <a:ext cx="112197" cy="103108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637" name="Group 636"/>
                    <p:cNvGrpSpPr/>
                    <p:nvPr/>
                  </p:nvGrpSpPr>
                  <p:grpSpPr>
                    <a:xfrm rot="8016676">
                      <a:off x="7166860" y="1627927"/>
                      <a:ext cx="629644" cy="751127"/>
                      <a:chOff x="6321012" y="172620"/>
                      <a:chExt cx="629644" cy="751127"/>
                    </a:xfrm>
                  </p:grpSpPr>
                  <p:sp>
                    <p:nvSpPr>
                      <p:cNvPr id="711" name="Oval 710"/>
                      <p:cNvSpPr/>
                      <p:nvPr/>
                    </p:nvSpPr>
                    <p:spPr>
                      <a:xfrm rot="15200309">
                        <a:off x="6699666" y="798161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12" name="Oval 711"/>
                      <p:cNvSpPr/>
                      <p:nvPr/>
                    </p:nvSpPr>
                    <p:spPr>
                      <a:xfrm rot="15200309">
                        <a:off x="6580150" y="379969"/>
                        <a:ext cx="273572" cy="244953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13" name="Oval 712"/>
                      <p:cNvSpPr/>
                      <p:nvPr/>
                    </p:nvSpPr>
                    <p:spPr>
                      <a:xfrm rot="15200309">
                        <a:off x="6774864" y="588399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714" name="Oval 713"/>
                      <p:cNvSpPr/>
                      <p:nvPr/>
                    </p:nvSpPr>
                    <p:spPr>
                      <a:xfrm rot="15200309">
                        <a:off x="6450045" y="461363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15" name="Oval 714"/>
                      <p:cNvSpPr/>
                      <p:nvPr/>
                    </p:nvSpPr>
                    <p:spPr>
                      <a:xfrm rot="15200309">
                        <a:off x="6789029" y="257726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16" name="Oval 715"/>
                      <p:cNvSpPr/>
                      <p:nvPr/>
                    </p:nvSpPr>
                    <p:spPr>
                      <a:xfrm rot="15200309">
                        <a:off x="6311860" y="572971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717" name="Oval 716"/>
                      <p:cNvSpPr/>
                      <p:nvPr/>
                    </p:nvSpPr>
                    <p:spPr>
                      <a:xfrm rot="15200309">
                        <a:off x="6614486" y="181772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718" name="Oval 717"/>
                      <p:cNvSpPr/>
                      <p:nvPr/>
                    </p:nvSpPr>
                    <p:spPr>
                      <a:xfrm rot="15200309">
                        <a:off x="6506198" y="629239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719" name="Oval 718"/>
                      <p:cNvSpPr/>
                      <p:nvPr/>
                    </p:nvSpPr>
                    <p:spPr>
                      <a:xfrm rot="15200309">
                        <a:off x="6408693" y="816095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638" name="Group 637"/>
                    <p:cNvGrpSpPr/>
                    <p:nvPr/>
                  </p:nvGrpSpPr>
                  <p:grpSpPr>
                    <a:xfrm rot="14149929">
                      <a:off x="7472413" y="2396543"/>
                      <a:ext cx="405183" cy="469718"/>
                      <a:chOff x="8270267" y="21557"/>
                      <a:chExt cx="441821" cy="582109"/>
                    </a:xfrm>
                  </p:grpSpPr>
                  <p:sp>
                    <p:nvSpPr>
                      <p:cNvPr id="707" name="Oval 706"/>
                      <p:cNvSpPr/>
                      <p:nvPr/>
                    </p:nvSpPr>
                    <p:spPr>
                      <a:xfrm rot="15200309">
                        <a:off x="8433989" y="344403"/>
                        <a:ext cx="273572" cy="244953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08" name="Oval 707"/>
                      <p:cNvSpPr/>
                      <p:nvPr/>
                    </p:nvSpPr>
                    <p:spPr>
                      <a:xfrm rot="15200309">
                        <a:off x="8604435" y="211728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09" name="Oval 708"/>
                      <p:cNvSpPr/>
                      <p:nvPr/>
                    </p:nvSpPr>
                    <p:spPr>
                      <a:xfrm rot="15200309">
                        <a:off x="8265722" y="57935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10" name="Oval 709"/>
                      <p:cNvSpPr/>
                      <p:nvPr/>
                    </p:nvSpPr>
                    <p:spPr>
                      <a:xfrm rot="15200309">
                        <a:off x="8448626" y="26102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639" name="Oval 638"/>
                    <p:cNvSpPr/>
                    <p:nvPr/>
                  </p:nvSpPr>
                  <p:spPr>
                    <a:xfrm rot="7878391" flipH="1">
                      <a:off x="7727173" y="2613024"/>
                      <a:ext cx="205379" cy="197661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640" name="Group 639"/>
                    <p:cNvGrpSpPr/>
                    <p:nvPr/>
                  </p:nvGrpSpPr>
                  <p:grpSpPr>
                    <a:xfrm rot="6599075" flipH="1">
                      <a:off x="6951947" y="2181534"/>
                      <a:ext cx="555931" cy="588392"/>
                      <a:chOff x="7222320" y="-108276"/>
                      <a:chExt cx="468684" cy="529845"/>
                    </a:xfrm>
                    <a:solidFill>
                      <a:srgbClr val="CCCC00"/>
                    </a:solidFill>
                  </p:grpSpPr>
                  <p:sp>
                    <p:nvSpPr>
                      <p:cNvPr id="702" name="Oval 701"/>
                      <p:cNvSpPr/>
                      <p:nvPr/>
                    </p:nvSpPr>
                    <p:spPr>
                      <a:xfrm rot="13721609">
                        <a:off x="7213168" y="66321"/>
                        <a:ext cx="184943" cy="16664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03" name="Oval 702"/>
                      <p:cNvSpPr/>
                      <p:nvPr/>
                    </p:nvSpPr>
                    <p:spPr>
                      <a:xfrm rot="13721609">
                        <a:off x="7578608" y="313917"/>
                        <a:ext cx="112197" cy="103108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04" name="Oval 703"/>
                      <p:cNvSpPr/>
                      <p:nvPr/>
                    </p:nvSpPr>
                    <p:spPr>
                      <a:xfrm rot="13721609">
                        <a:off x="7326390" y="-99124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05" name="Oval 704"/>
                      <p:cNvSpPr/>
                      <p:nvPr/>
                    </p:nvSpPr>
                    <p:spPr>
                      <a:xfrm rot="13721609">
                        <a:off x="7431742" y="42009"/>
                        <a:ext cx="273572" cy="244953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06" name="Oval 705"/>
                      <p:cNvSpPr/>
                      <p:nvPr/>
                    </p:nvSpPr>
                    <p:spPr>
                      <a:xfrm rot="13721609">
                        <a:off x="7343251" y="268793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641" name="Oval 640"/>
                    <p:cNvSpPr/>
                    <p:nvPr/>
                  </p:nvSpPr>
                  <p:spPr>
                    <a:xfrm rot="15200309">
                      <a:off x="9007659" y="985517"/>
                      <a:ext cx="273572" cy="244953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42" name="Oval 641"/>
                    <p:cNvSpPr/>
                    <p:nvPr/>
                  </p:nvSpPr>
                  <p:spPr>
                    <a:xfrm rot="14477466" flipH="1">
                      <a:off x="8886192" y="1257673"/>
                      <a:ext cx="303801" cy="290552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43" name="Oval 642"/>
                    <p:cNvSpPr/>
                    <p:nvPr/>
                  </p:nvSpPr>
                  <p:spPr>
                    <a:xfrm rot="15200309">
                      <a:off x="8690244" y="1367395"/>
                      <a:ext cx="112197" cy="103108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44" name="Oval 643"/>
                    <p:cNvSpPr/>
                    <p:nvPr/>
                  </p:nvSpPr>
                  <p:spPr>
                    <a:xfrm rot="7878391" flipH="1">
                      <a:off x="9231341" y="1234895"/>
                      <a:ext cx="205379" cy="197661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45" name="Oval 644"/>
                    <p:cNvSpPr/>
                    <p:nvPr/>
                  </p:nvSpPr>
                  <p:spPr>
                    <a:xfrm rot="7878391" flipH="1">
                      <a:off x="6999171" y="1598648"/>
                      <a:ext cx="205379" cy="197661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46" name="Oval 645"/>
                    <p:cNvSpPr/>
                    <p:nvPr/>
                  </p:nvSpPr>
                  <p:spPr>
                    <a:xfrm rot="14477466" flipH="1">
                      <a:off x="6806371" y="1782628"/>
                      <a:ext cx="303801" cy="290552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47" name="Oval 646"/>
                    <p:cNvSpPr/>
                    <p:nvPr/>
                  </p:nvSpPr>
                  <p:spPr>
                    <a:xfrm rot="15200309">
                      <a:off x="9525508" y="822988"/>
                      <a:ext cx="273572" cy="244953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648" name="Group 647"/>
                    <p:cNvGrpSpPr/>
                    <p:nvPr/>
                  </p:nvGrpSpPr>
                  <p:grpSpPr>
                    <a:xfrm flipH="1">
                      <a:off x="9540882" y="512442"/>
                      <a:ext cx="555931" cy="753717"/>
                      <a:chOff x="7222320" y="27700"/>
                      <a:chExt cx="468684" cy="678720"/>
                    </a:xfrm>
                  </p:grpSpPr>
                  <p:sp>
                    <p:nvSpPr>
                      <p:cNvPr id="697" name="Oval 696"/>
                      <p:cNvSpPr/>
                      <p:nvPr/>
                    </p:nvSpPr>
                    <p:spPr>
                      <a:xfrm rot="13721609">
                        <a:off x="7213168" y="66321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98" name="Oval 697"/>
                      <p:cNvSpPr/>
                      <p:nvPr/>
                    </p:nvSpPr>
                    <p:spPr>
                      <a:xfrm rot="13721609">
                        <a:off x="7355876" y="290913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99" name="Oval 698"/>
                      <p:cNvSpPr/>
                      <p:nvPr/>
                    </p:nvSpPr>
                    <p:spPr>
                      <a:xfrm rot="13721609">
                        <a:off x="7319503" y="469258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00" name="Oval 699"/>
                      <p:cNvSpPr/>
                      <p:nvPr/>
                    </p:nvSpPr>
                    <p:spPr>
                      <a:xfrm rot="13721609">
                        <a:off x="7431742" y="42009"/>
                        <a:ext cx="273572" cy="244953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01" name="Oval 700"/>
                      <p:cNvSpPr/>
                      <p:nvPr/>
                    </p:nvSpPr>
                    <p:spPr>
                      <a:xfrm rot="13721609">
                        <a:off x="7220988" y="598768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649" name="Oval 648"/>
                    <p:cNvSpPr/>
                    <p:nvPr/>
                  </p:nvSpPr>
                  <p:spPr>
                    <a:xfrm rot="15200309">
                      <a:off x="9598913" y="1140782"/>
                      <a:ext cx="184943" cy="166640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650" name="Group 649"/>
                    <p:cNvGrpSpPr/>
                    <p:nvPr/>
                  </p:nvGrpSpPr>
                  <p:grpSpPr>
                    <a:xfrm>
                      <a:off x="9797394" y="396051"/>
                      <a:ext cx="441821" cy="582109"/>
                      <a:chOff x="8270267" y="21557"/>
                      <a:chExt cx="441821" cy="582109"/>
                    </a:xfrm>
                  </p:grpSpPr>
                  <p:sp>
                    <p:nvSpPr>
                      <p:cNvPr id="693" name="Oval 692"/>
                      <p:cNvSpPr/>
                      <p:nvPr/>
                    </p:nvSpPr>
                    <p:spPr>
                      <a:xfrm rot="15200309">
                        <a:off x="8433989" y="344403"/>
                        <a:ext cx="273572" cy="244953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94" name="Oval 693"/>
                      <p:cNvSpPr/>
                      <p:nvPr/>
                    </p:nvSpPr>
                    <p:spPr>
                      <a:xfrm rot="15200309">
                        <a:off x="8604435" y="211728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95" name="Oval 694"/>
                      <p:cNvSpPr/>
                      <p:nvPr/>
                    </p:nvSpPr>
                    <p:spPr>
                      <a:xfrm rot="15200309">
                        <a:off x="8265722" y="57935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96" name="Oval 695"/>
                      <p:cNvSpPr/>
                      <p:nvPr/>
                    </p:nvSpPr>
                    <p:spPr>
                      <a:xfrm rot="15200309">
                        <a:off x="8448626" y="26102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651" name="Oval 650"/>
                    <p:cNvSpPr/>
                    <p:nvPr/>
                  </p:nvSpPr>
                  <p:spPr>
                    <a:xfrm rot="15200309">
                      <a:off x="9570315" y="1316795"/>
                      <a:ext cx="273572" cy="244953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52" name="Oval 651"/>
                    <p:cNvSpPr/>
                    <p:nvPr/>
                  </p:nvSpPr>
                  <p:spPr>
                    <a:xfrm rot="15200309">
                      <a:off x="9638589" y="2227169"/>
                      <a:ext cx="112197" cy="103108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53" name="Oval 652"/>
                    <p:cNvSpPr/>
                    <p:nvPr/>
                  </p:nvSpPr>
                  <p:spPr>
                    <a:xfrm rot="15200309">
                      <a:off x="9602216" y="2405514"/>
                      <a:ext cx="184943" cy="166640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54" name="Oval 653"/>
                    <p:cNvSpPr/>
                    <p:nvPr/>
                  </p:nvSpPr>
                  <p:spPr>
                    <a:xfrm rot="15200309">
                      <a:off x="9714455" y="1978265"/>
                      <a:ext cx="273572" cy="244953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55" name="Oval 654"/>
                    <p:cNvSpPr/>
                    <p:nvPr/>
                  </p:nvSpPr>
                  <p:spPr>
                    <a:xfrm rot="15200309">
                      <a:off x="9503701" y="2535024"/>
                      <a:ext cx="112197" cy="103108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656" name="Group 655"/>
                    <p:cNvGrpSpPr/>
                    <p:nvPr/>
                  </p:nvGrpSpPr>
                  <p:grpSpPr>
                    <a:xfrm flipH="1">
                      <a:off x="9729829" y="1667719"/>
                      <a:ext cx="555931" cy="753717"/>
                      <a:chOff x="7222320" y="27700"/>
                      <a:chExt cx="468684" cy="678720"/>
                    </a:xfrm>
                    <a:solidFill>
                      <a:srgbClr val="CCCC00"/>
                    </a:solidFill>
                  </p:grpSpPr>
                  <p:sp>
                    <p:nvSpPr>
                      <p:cNvPr id="688" name="Oval 687"/>
                      <p:cNvSpPr/>
                      <p:nvPr/>
                    </p:nvSpPr>
                    <p:spPr>
                      <a:xfrm rot="13721609">
                        <a:off x="7213168" y="66321"/>
                        <a:ext cx="184943" cy="16664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89" name="Oval 688"/>
                      <p:cNvSpPr/>
                      <p:nvPr/>
                    </p:nvSpPr>
                    <p:spPr>
                      <a:xfrm rot="13721609">
                        <a:off x="7355876" y="290913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90" name="Oval 689"/>
                      <p:cNvSpPr/>
                      <p:nvPr/>
                    </p:nvSpPr>
                    <p:spPr>
                      <a:xfrm rot="13721609">
                        <a:off x="7319503" y="469258"/>
                        <a:ext cx="184943" cy="16664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91" name="Oval 690"/>
                      <p:cNvSpPr/>
                      <p:nvPr/>
                    </p:nvSpPr>
                    <p:spPr>
                      <a:xfrm rot="13721609">
                        <a:off x="7431742" y="42009"/>
                        <a:ext cx="273572" cy="244953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92" name="Oval 691"/>
                      <p:cNvSpPr/>
                      <p:nvPr/>
                    </p:nvSpPr>
                    <p:spPr>
                      <a:xfrm rot="13721609">
                        <a:off x="7220988" y="598768"/>
                        <a:ext cx="112197" cy="103108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657" name="Oval 656"/>
                    <p:cNvSpPr/>
                    <p:nvPr/>
                  </p:nvSpPr>
                  <p:spPr>
                    <a:xfrm rot="15200309">
                      <a:off x="9787860" y="2296059"/>
                      <a:ext cx="184943" cy="166640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58" name="Oval 657"/>
                    <p:cNvSpPr/>
                    <p:nvPr/>
                  </p:nvSpPr>
                  <p:spPr>
                    <a:xfrm rot="15200309">
                      <a:off x="9638587" y="1883748"/>
                      <a:ext cx="112197" cy="103108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59" name="Oval 658"/>
                    <p:cNvSpPr/>
                    <p:nvPr/>
                  </p:nvSpPr>
                  <p:spPr>
                    <a:xfrm rot="15200309">
                      <a:off x="9572496" y="1678520"/>
                      <a:ext cx="112197" cy="103108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660" name="Group 659"/>
                    <p:cNvGrpSpPr/>
                    <p:nvPr/>
                  </p:nvGrpSpPr>
                  <p:grpSpPr>
                    <a:xfrm>
                      <a:off x="9986341" y="1551328"/>
                      <a:ext cx="441821" cy="582109"/>
                      <a:chOff x="8270267" y="21557"/>
                      <a:chExt cx="441821" cy="582109"/>
                    </a:xfrm>
                  </p:grpSpPr>
                  <p:sp>
                    <p:nvSpPr>
                      <p:cNvPr id="684" name="Oval 683"/>
                      <p:cNvSpPr/>
                      <p:nvPr/>
                    </p:nvSpPr>
                    <p:spPr>
                      <a:xfrm rot="15200309">
                        <a:off x="8433989" y="344403"/>
                        <a:ext cx="273572" cy="244953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85" name="Oval 684"/>
                      <p:cNvSpPr/>
                      <p:nvPr/>
                    </p:nvSpPr>
                    <p:spPr>
                      <a:xfrm rot="15200309">
                        <a:off x="8604435" y="211728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86" name="Oval 685"/>
                      <p:cNvSpPr/>
                      <p:nvPr/>
                    </p:nvSpPr>
                    <p:spPr>
                      <a:xfrm rot="15200309">
                        <a:off x="8265722" y="57935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87" name="Oval 686"/>
                      <p:cNvSpPr/>
                      <p:nvPr/>
                    </p:nvSpPr>
                    <p:spPr>
                      <a:xfrm rot="15200309">
                        <a:off x="8448626" y="26102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661" name="Oval 660"/>
                    <p:cNvSpPr/>
                    <p:nvPr/>
                  </p:nvSpPr>
                  <p:spPr>
                    <a:xfrm rot="15200309">
                      <a:off x="9080872" y="2383848"/>
                      <a:ext cx="235718" cy="244953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62" name="Oval 661"/>
                    <p:cNvSpPr/>
                    <p:nvPr/>
                  </p:nvSpPr>
                  <p:spPr>
                    <a:xfrm rot="15200309">
                      <a:off x="7286869" y="2868107"/>
                      <a:ext cx="273572" cy="244953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63" name="Oval 662"/>
                    <p:cNvSpPr/>
                    <p:nvPr/>
                  </p:nvSpPr>
                  <p:spPr>
                    <a:xfrm rot="14477466" flipH="1">
                      <a:off x="10070792" y="1235811"/>
                      <a:ext cx="303801" cy="290552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64" name="Oval 663"/>
                    <p:cNvSpPr/>
                    <p:nvPr/>
                  </p:nvSpPr>
                  <p:spPr>
                    <a:xfrm rot="15200309">
                      <a:off x="9874844" y="1345533"/>
                      <a:ext cx="112197" cy="103108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65" name="Oval 664"/>
                    <p:cNvSpPr/>
                    <p:nvPr/>
                  </p:nvSpPr>
                  <p:spPr>
                    <a:xfrm rot="7878391" flipH="1">
                      <a:off x="10179301" y="976806"/>
                      <a:ext cx="205379" cy="197661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666" name="Group 665"/>
                    <p:cNvGrpSpPr/>
                    <p:nvPr/>
                  </p:nvGrpSpPr>
                  <p:grpSpPr>
                    <a:xfrm rot="18455990">
                      <a:off x="8602126" y="427599"/>
                      <a:ext cx="1170886" cy="1000934"/>
                      <a:chOff x="5801519" y="172620"/>
                      <a:chExt cx="1170886" cy="1000934"/>
                    </a:xfrm>
                  </p:grpSpPr>
                  <p:sp>
                    <p:nvSpPr>
                      <p:cNvPr id="675" name="Oval 674"/>
                      <p:cNvSpPr/>
                      <p:nvPr/>
                    </p:nvSpPr>
                    <p:spPr>
                      <a:xfrm rot="15200309">
                        <a:off x="5796974" y="1065902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76" name="Oval 675"/>
                      <p:cNvSpPr/>
                      <p:nvPr/>
                    </p:nvSpPr>
                    <p:spPr>
                      <a:xfrm rot="15200309">
                        <a:off x="6580150" y="379969"/>
                        <a:ext cx="273572" cy="244953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77" name="Oval 676"/>
                      <p:cNvSpPr/>
                      <p:nvPr/>
                    </p:nvSpPr>
                    <p:spPr>
                      <a:xfrm rot="15200309">
                        <a:off x="6774864" y="588399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678" name="Oval 677"/>
                      <p:cNvSpPr/>
                      <p:nvPr/>
                    </p:nvSpPr>
                    <p:spPr>
                      <a:xfrm rot="15200309">
                        <a:off x="6450045" y="461363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79" name="Oval 678"/>
                      <p:cNvSpPr/>
                      <p:nvPr/>
                    </p:nvSpPr>
                    <p:spPr>
                      <a:xfrm rot="15200309">
                        <a:off x="6864752" y="460188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80" name="Oval 679"/>
                      <p:cNvSpPr/>
                      <p:nvPr/>
                    </p:nvSpPr>
                    <p:spPr>
                      <a:xfrm rot="15200309">
                        <a:off x="6311860" y="572971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681" name="Oval 680"/>
                      <p:cNvSpPr/>
                      <p:nvPr/>
                    </p:nvSpPr>
                    <p:spPr>
                      <a:xfrm rot="15200309">
                        <a:off x="6614486" y="181772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682" name="Oval 681"/>
                      <p:cNvSpPr/>
                      <p:nvPr/>
                    </p:nvSpPr>
                    <p:spPr>
                      <a:xfrm rot="15200309">
                        <a:off x="6506198" y="629239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683" name="Oval 682"/>
                      <p:cNvSpPr/>
                      <p:nvPr/>
                    </p:nvSpPr>
                    <p:spPr>
                      <a:xfrm rot="15200309">
                        <a:off x="6408693" y="816095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667" name="Group 666"/>
                    <p:cNvGrpSpPr/>
                    <p:nvPr/>
                  </p:nvGrpSpPr>
                  <p:grpSpPr>
                    <a:xfrm rot="12232306" flipH="1">
                      <a:off x="9182287" y="1706508"/>
                      <a:ext cx="555931" cy="753717"/>
                      <a:chOff x="7222320" y="27700"/>
                      <a:chExt cx="468684" cy="678720"/>
                    </a:xfrm>
                    <a:solidFill>
                      <a:srgbClr val="CCCC00"/>
                    </a:solidFill>
                  </p:grpSpPr>
                  <p:sp>
                    <p:nvSpPr>
                      <p:cNvPr id="670" name="Oval 669"/>
                      <p:cNvSpPr/>
                      <p:nvPr/>
                    </p:nvSpPr>
                    <p:spPr>
                      <a:xfrm rot="13721609">
                        <a:off x="7213168" y="66321"/>
                        <a:ext cx="184943" cy="16664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71" name="Oval 670"/>
                      <p:cNvSpPr/>
                      <p:nvPr/>
                    </p:nvSpPr>
                    <p:spPr>
                      <a:xfrm rot="13721609">
                        <a:off x="7355876" y="290913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72" name="Oval 671"/>
                      <p:cNvSpPr/>
                      <p:nvPr/>
                    </p:nvSpPr>
                    <p:spPr>
                      <a:xfrm rot="13721609">
                        <a:off x="7319503" y="469258"/>
                        <a:ext cx="184943" cy="16664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73" name="Oval 672"/>
                      <p:cNvSpPr/>
                      <p:nvPr/>
                    </p:nvSpPr>
                    <p:spPr>
                      <a:xfrm rot="13721609">
                        <a:off x="7431742" y="42009"/>
                        <a:ext cx="273572" cy="244953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74" name="Oval 673"/>
                      <p:cNvSpPr/>
                      <p:nvPr/>
                    </p:nvSpPr>
                    <p:spPr>
                      <a:xfrm rot="13721609">
                        <a:off x="7220988" y="598768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668" name="Oval 667"/>
                    <p:cNvSpPr/>
                    <p:nvPr/>
                  </p:nvSpPr>
                  <p:spPr>
                    <a:xfrm rot="15200309">
                      <a:off x="9525258" y="2049905"/>
                      <a:ext cx="112197" cy="103108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69" name="Oval 668"/>
                    <p:cNvSpPr/>
                    <p:nvPr/>
                  </p:nvSpPr>
                  <p:spPr>
                    <a:xfrm rot="15200309">
                      <a:off x="9413311" y="1440685"/>
                      <a:ext cx="112197" cy="103108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02" name="Group 401"/>
                  <p:cNvGrpSpPr/>
                  <p:nvPr/>
                </p:nvGrpSpPr>
                <p:grpSpPr>
                  <a:xfrm rot="6411858">
                    <a:off x="8005555" y="979619"/>
                    <a:ext cx="3025521" cy="2084749"/>
                    <a:chOff x="6746770" y="342623"/>
                    <a:chExt cx="3704751" cy="2554884"/>
                  </a:xfrm>
                </p:grpSpPr>
                <p:sp>
                  <p:nvSpPr>
                    <p:cNvPr id="410" name="Oval 409"/>
                    <p:cNvSpPr/>
                    <p:nvPr/>
                  </p:nvSpPr>
                  <p:spPr>
                    <a:xfrm rot="15200309">
                      <a:off x="7692358" y="1210217"/>
                      <a:ext cx="273572" cy="244953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11" name="Oval 410"/>
                    <p:cNvSpPr/>
                    <p:nvPr/>
                  </p:nvSpPr>
                  <p:spPr>
                    <a:xfrm rot="15200309">
                      <a:off x="7958386" y="1120466"/>
                      <a:ext cx="273572" cy="244953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12" name="Oval 411"/>
                    <p:cNvSpPr/>
                    <p:nvPr/>
                  </p:nvSpPr>
                  <p:spPr>
                    <a:xfrm rot="15200309">
                      <a:off x="7881602" y="1392805"/>
                      <a:ext cx="184943" cy="166640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13" name="Oval 412"/>
                    <p:cNvSpPr/>
                    <p:nvPr/>
                  </p:nvSpPr>
                  <p:spPr>
                    <a:xfrm rot="15200309">
                      <a:off x="8122334" y="869162"/>
                      <a:ext cx="184943" cy="166640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14" name="Oval 413"/>
                    <p:cNvSpPr/>
                    <p:nvPr/>
                  </p:nvSpPr>
                  <p:spPr>
                    <a:xfrm rot="15200309">
                      <a:off x="7836746" y="1081932"/>
                      <a:ext cx="112197" cy="103108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15" name="Oval 414"/>
                    <p:cNvSpPr/>
                    <p:nvPr/>
                  </p:nvSpPr>
                  <p:spPr>
                    <a:xfrm rot="15200309">
                      <a:off x="8265042" y="1093754"/>
                      <a:ext cx="112197" cy="103108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16" name="Oval 415"/>
                    <p:cNvSpPr/>
                    <p:nvPr/>
                  </p:nvSpPr>
                  <p:spPr>
                    <a:xfrm rot="15200309">
                      <a:off x="8228669" y="1272099"/>
                      <a:ext cx="184943" cy="166640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17" name="Oval 416"/>
                    <p:cNvSpPr/>
                    <p:nvPr/>
                  </p:nvSpPr>
                  <p:spPr>
                    <a:xfrm rot="15200309">
                      <a:off x="8340908" y="844850"/>
                      <a:ext cx="273572" cy="244953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18" name="Oval 417"/>
                    <p:cNvSpPr/>
                    <p:nvPr/>
                  </p:nvSpPr>
                  <p:spPr>
                    <a:xfrm rot="15200309">
                      <a:off x="8130154" y="1401609"/>
                      <a:ext cx="112197" cy="103108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419" name="Group 418"/>
                    <p:cNvGrpSpPr/>
                    <p:nvPr/>
                  </p:nvGrpSpPr>
                  <p:grpSpPr>
                    <a:xfrm flipH="1">
                      <a:off x="8356282" y="534304"/>
                      <a:ext cx="555931" cy="753717"/>
                      <a:chOff x="7222320" y="27700"/>
                      <a:chExt cx="468684" cy="678720"/>
                    </a:xfrm>
                  </p:grpSpPr>
                  <p:sp>
                    <p:nvSpPr>
                      <p:cNvPr id="578" name="Oval 577"/>
                      <p:cNvSpPr/>
                      <p:nvPr/>
                    </p:nvSpPr>
                    <p:spPr>
                      <a:xfrm rot="13721609">
                        <a:off x="7213168" y="66321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79" name="Oval 578"/>
                      <p:cNvSpPr/>
                      <p:nvPr/>
                    </p:nvSpPr>
                    <p:spPr>
                      <a:xfrm rot="13721609">
                        <a:off x="7355876" y="290913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80" name="Oval 579"/>
                      <p:cNvSpPr/>
                      <p:nvPr/>
                    </p:nvSpPr>
                    <p:spPr>
                      <a:xfrm rot="13721609">
                        <a:off x="7319503" y="469258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81" name="Oval 580"/>
                      <p:cNvSpPr/>
                      <p:nvPr/>
                    </p:nvSpPr>
                    <p:spPr>
                      <a:xfrm rot="13721609">
                        <a:off x="7431742" y="42009"/>
                        <a:ext cx="273572" cy="244953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82" name="Oval 581"/>
                      <p:cNvSpPr/>
                      <p:nvPr/>
                    </p:nvSpPr>
                    <p:spPr>
                      <a:xfrm rot="13721609">
                        <a:off x="7220988" y="598768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420" name="Oval 419"/>
                    <p:cNvSpPr/>
                    <p:nvPr/>
                  </p:nvSpPr>
                  <p:spPr>
                    <a:xfrm rot="15200309">
                      <a:off x="8414313" y="1162644"/>
                      <a:ext cx="184943" cy="166640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21" name="Oval 420"/>
                    <p:cNvSpPr/>
                    <p:nvPr/>
                  </p:nvSpPr>
                  <p:spPr>
                    <a:xfrm rot="15200309">
                      <a:off x="7989323" y="644389"/>
                      <a:ext cx="273572" cy="244953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22" name="Oval 421"/>
                    <p:cNvSpPr/>
                    <p:nvPr/>
                  </p:nvSpPr>
                  <p:spPr>
                    <a:xfrm rot="15200309">
                      <a:off x="7717230" y="663740"/>
                      <a:ext cx="273572" cy="244953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23" name="Oval 422"/>
                    <p:cNvSpPr/>
                    <p:nvPr/>
                  </p:nvSpPr>
                  <p:spPr>
                    <a:xfrm rot="15200309">
                      <a:off x="7911944" y="872170"/>
                      <a:ext cx="184943" cy="166640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424" name="Oval 423"/>
                    <p:cNvSpPr/>
                    <p:nvPr/>
                  </p:nvSpPr>
                  <p:spPr>
                    <a:xfrm rot="15200309">
                      <a:off x="7587125" y="745134"/>
                      <a:ext cx="112197" cy="103108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25" name="Oval 424"/>
                    <p:cNvSpPr/>
                    <p:nvPr/>
                  </p:nvSpPr>
                  <p:spPr>
                    <a:xfrm rot="15200309">
                      <a:off x="8265040" y="750333"/>
                      <a:ext cx="112197" cy="103108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26" name="Oval 425"/>
                    <p:cNvSpPr/>
                    <p:nvPr/>
                  </p:nvSpPr>
                  <p:spPr>
                    <a:xfrm rot="15200309">
                      <a:off x="7926109" y="541497"/>
                      <a:ext cx="112197" cy="103108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27" name="Oval 426"/>
                    <p:cNvSpPr/>
                    <p:nvPr/>
                  </p:nvSpPr>
                  <p:spPr>
                    <a:xfrm rot="15200309">
                      <a:off x="8198949" y="545105"/>
                      <a:ext cx="112197" cy="103108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428" name="Group 427"/>
                    <p:cNvGrpSpPr/>
                    <p:nvPr/>
                  </p:nvGrpSpPr>
                  <p:grpSpPr>
                    <a:xfrm>
                      <a:off x="8612794" y="417913"/>
                      <a:ext cx="441821" cy="582109"/>
                      <a:chOff x="8270267" y="21557"/>
                      <a:chExt cx="441821" cy="582109"/>
                    </a:xfrm>
                    <a:solidFill>
                      <a:srgbClr val="005000"/>
                    </a:solidFill>
                  </p:grpSpPr>
                  <p:sp>
                    <p:nvSpPr>
                      <p:cNvPr id="574" name="Oval 573"/>
                      <p:cNvSpPr/>
                      <p:nvPr/>
                    </p:nvSpPr>
                    <p:spPr>
                      <a:xfrm rot="15200309">
                        <a:off x="8433989" y="344403"/>
                        <a:ext cx="273572" cy="244953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75" name="Oval 574"/>
                      <p:cNvSpPr/>
                      <p:nvPr/>
                    </p:nvSpPr>
                    <p:spPr>
                      <a:xfrm rot="15200309">
                        <a:off x="8604435" y="211728"/>
                        <a:ext cx="112197" cy="103108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76" name="Oval 575"/>
                      <p:cNvSpPr/>
                      <p:nvPr/>
                    </p:nvSpPr>
                    <p:spPr>
                      <a:xfrm rot="15200309">
                        <a:off x="8265722" y="57935"/>
                        <a:ext cx="112197" cy="103108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77" name="Oval 576"/>
                      <p:cNvSpPr/>
                      <p:nvPr/>
                    </p:nvSpPr>
                    <p:spPr>
                      <a:xfrm rot="15200309">
                        <a:off x="8448626" y="26102"/>
                        <a:ext cx="112197" cy="103108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429" name="Oval 428"/>
                    <p:cNvSpPr/>
                    <p:nvPr/>
                  </p:nvSpPr>
                  <p:spPr>
                    <a:xfrm rot="15200309">
                      <a:off x="7448940" y="856742"/>
                      <a:ext cx="184943" cy="166640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430" name="Oval 429"/>
                    <p:cNvSpPr/>
                    <p:nvPr/>
                  </p:nvSpPr>
                  <p:spPr>
                    <a:xfrm rot="15200309">
                      <a:off x="8385715" y="1338657"/>
                      <a:ext cx="273572" cy="244953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31" name="Oval 430"/>
                    <p:cNvSpPr/>
                    <p:nvPr/>
                  </p:nvSpPr>
                  <p:spPr>
                    <a:xfrm rot="15200309">
                      <a:off x="7520171" y="447745"/>
                      <a:ext cx="273572" cy="244953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32" name="Oval 431"/>
                    <p:cNvSpPr/>
                    <p:nvPr/>
                  </p:nvSpPr>
                  <p:spPr>
                    <a:xfrm rot="15200309">
                      <a:off x="7751566" y="465543"/>
                      <a:ext cx="184943" cy="166640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433" name="Oval 432"/>
                    <p:cNvSpPr/>
                    <p:nvPr/>
                  </p:nvSpPr>
                  <p:spPr>
                    <a:xfrm rot="15200309">
                      <a:off x="7643278" y="913010"/>
                      <a:ext cx="184943" cy="166640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434" name="Oval 433"/>
                    <p:cNvSpPr/>
                    <p:nvPr/>
                  </p:nvSpPr>
                  <p:spPr>
                    <a:xfrm rot="15200309">
                      <a:off x="7545773" y="1099866"/>
                      <a:ext cx="112197" cy="103108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435" name="Group 434"/>
                    <p:cNvGrpSpPr/>
                    <p:nvPr/>
                  </p:nvGrpSpPr>
                  <p:grpSpPr>
                    <a:xfrm rot="8358179">
                      <a:off x="6990342" y="489833"/>
                      <a:ext cx="629644" cy="751127"/>
                      <a:chOff x="6321012" y="172620"/>
                      <a:chExt cx="629644" cy="751127"/>
                    </a:xfrm>
                  </p:grpSpPr>
                  <p:sp>
                    <p:nvSpPr>
                      <p:cNvPr id="565" name="Oval 564"/>
                      <p:cNvSpPr/>
                      <p:nvPr/>
                    </p:nvSpPr>
                    <p:spPr>
                      <a:xfrm rot="15200309">
                        <a:off x="6699666" y="798161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66" name="Oval 565"/>
                      <p:cNvSpPr/>
                      <p:nvPr/>
                    </p:nvSpPr>
                    <p:spPr>
                      <a:xfrm rot="15200309">
                        <a:off x="6580150" y="379969"/>
                        <a:ext cx="273572" cy="244953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67" name="Oval 566"/>
                      <p:cNvSpPr/>
                      <p:nvPr/>
                    </p:nvSpPr>
                    <p:spPr>
                      <a:xfrm rot="15200309">
                        <a:off x="6774864" y="588399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568" name="Oval 567"/>
                      <p:cNvSpPr/>
                      <p:nvPr/>
                    </p:nvSpPr>
                    <p:spPr>
                      <a:xfrm rot="15200309">
                        <a:off x="6450045" y="461363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69" name="Oval 568"/>
                      <p:cNvSpPr/>
                      <p:nvPr/>
                    </p:nvSpPr>
                    <p:spPr>
                      <a:xfrm rot="15200309">
                        <a:off x="6789029" y="257726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70" name="Oval 569"/>
                      <p:cNvSpPr/>
                      <p:nvPr/>
                    </p:nvSpPr>
                    <p:spPr>
                      <a:xfrm rot="15200309">
                        <a:off x="6311860" y="572971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571" name="Oval 570"/>
                      <p:cNvSpPr/>
                      <p:nvPr/>
                    </p:nvSpPr>
                    <p:spPr>
                      <a:xfrm rot="15200309">
                        <a:off x="6614486" y="181772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572" name="Oval 571"/>
                      <p:cNvSpPr/>
                      <p:nvPr/>
                    </p:nvSpPr>
                    <p:spPr>
                      <a:xfrm rot="15200309">
                        <a:off x="6506198" y="629239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573" name="Oval 572"/>
                      <p:cNvSpPr/>
                      <p:nvPr/>
                    </p:nvSpPr>
                    <p:spPr>
                      <a:xfrm rot="15200309">
                        <a:off x="6408693" y="816095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36" name="Group 435"/>
                    <p:cNvGrpSpPr/>
                    <p:nvPr/>
                  </p:nvGrpSpPr>
                  <p:grpSpPr>
                    <a:xfrm rot="14149929">
                      <a:off x="7283466" y="1241266"/>
                      <a:ext cx="405183" cy="469718"/>
                      <a:chOff x="8270267" y="21557"/>
                      <a:chExt cx="441821" cy="582109"/>
                    </a:xfrm>
                  </p:grpSpPr>
                  <p:sp>
                    <p:nvSpPr>
                      <p:cNvPr id="561" name="Oval 560"/>
                      <p:cNvSpPr/>
                      <p:nvPr/>
                    </p:nvSpPr>
                    <p:spPr>
                      <a:xfrm rot="15200309">
                        <a:off x="8433989" y="344403"/>
                        <a:ext cx="273572" cy="244953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62" name="Oval 561"/>
                      <p:cNvSpPr/>
                      <p:nvPr/>
                    </p:nvSpPr>
                    <p:spPr>
                      <a:xfrm rot="15200309">
                        <a:off x="8604435" y="211728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63" name="Oval 562"/>
                      <p:cNvSpPr/>
                      <p:nvPr/>
                    </p:nvSpPr>
                    <p:spPr>
                      <a:xfrm rot="15200309">
                        <a:off x="8265722" y="57935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64" name="Oval 563"/>
                      <p:cNvSpPr/>
                      <p:nvPr/>
                    </p:nvSpPr>
                    <p:spPr>
                      <a:xfrm rot="15200309">
                        <a:off x="8448626" y="26102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437" name="Oval 436"/>
                    <p:cNvSpPr/>
                    <p:nvPr/>
                  </p:nvSpPr>
                  <p:spPr>
                    <a:xfrm rot="7878391" flipH="1">
                      <a:off x="7538226" y="1457747"/>
                      <a:ext cx="205379" cy="197661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438" name="Group 437"/>
                    <p:cNvGrpSpPr/>
                    <p:nvPr/>
                  </p:nvGrpSpPr>
                  <p:grpSpPr>
                    <a:xfrm rot="6599075" flipH="1">
                      <a:off x="6763000" y="1026257"/>
                      <a:ext cx="555931" cy="588392"/>
                      <a:chOff x="7222320" y="-108276"/>
                      <a:chExt cx="468684" cy="529845"/>
                    </a:xfrm>
                  </p:grpSpPr>
                  <p:sp>
                    <p:nvSpPr>
                      <p:cNvPr id="556" name="Oval 555"/>
                      <p:cNvSpPr/>
                      <p:nvPr/>
                    </p:nvSpPr>
                    <p:spPr>
                      <a:xfrm rot="13721609">
                        <a:off x="7213168" y="66321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57" name="Oval 556"/>
                      <p:cNvSpPr/>
                      <p:nvPr/>
                    </p:nvSpPr>
                    <p:spPr>
                      <a:xfrm rot="13721609">
                        <a:off x="7578608" y="313917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58" name="Oval 557"/>
                      <p:cNvSpPr/>
                      <p:nvPr/>
                    </p:nvSpPr>
                    <p:spPr>
                      <a:xfrm rot="13721609">
                        <a:off x="7326390" y="-99124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59" name="Oval 558"/>
                      <p:cNvSpPr/>
                      <p:nvPr/>
                    </p:nvSpPr>
                    <p:spPr>
                      <a:xfrm rot="13721609">
                        <a:off x="7431742" y="42009"/>
                        <a:ext cx="273572" cy="244953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60" name="Oval 559"/>
                      <p:cNvSpPr/>
                      <p:nvPr/>
                    </p:nvSpPr>
                    <p:spPr>
                      <a:xfrm rot="13721609">
                        <a:off x="7343251" y="268793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439" name="Oval 438"/>
                    <p:cNvSpPr/>
                    <p:nvPr/>
                  </p:nvSpPr>
                  <p:spPr>
                    <a:xfrm rot="15200309">
                      <a:off x="7881305" y="2365494"/>
                      <a:ext cx="273572" cy="244953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40" name="Oval 439"/>
                    <p:cNvSpPr/>
                    <p:nvPr/>
                  </p:nvSpPr>
                  <p:spPr>
                    <a:xfrm rot="15200309">
                      <a:off x="8147333" y="2275743"/>
                      <a:ext cx="273572" cy="244953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41" name="Oval 440"/>
                    <p:cNvSpPr/>
                    <p:nvPr/>
                  </p:nvSpPr>
                  <p:spPr>
                    <a:xfrm rot="15200309">
                      <a:off x="8070549" y="2548082"/>
                      <a:ext cx="184943" cy="166640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42" name="Oval 441"/>
                    <p:cNvSpPr/>
                    <p:nvPr/>
                  </p:nvSpPr>
                  <p:spPr>
                    <a:xfrm rot="15200309">
                      <a:off x="8311281" y="2024439"/>
                      <a:ext cx="184943" cy="166640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43" name="Oval 442"/>
                    <p:cNvSpPr/>
                    <p:nvPr/>
                  </p:nvSpPr>
                  <p:spPr>
                    <a:xfrm rot="15200309">
                      <a:off x="8025693" y="2237209"/>
                      <a:ext cx="112197" cy="103108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44" name="Oval 443"/>
                    <p:cNvSpPr/>
                    <p:nvPr/>
                  </p:nvSpPr>
                  <p:spPr>
                    <a:xfrm rot="15200309">
                      <a:off x="8453989" y="2249031"/>
                      <a:ext cx="112197" cy="103108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45" name="Oval 444"/>
                    <p:cNvSpPr/>
                    <p:nvPr/>
                  </p:nvSpPr>
                  <p:spPr>
                    <a:xfrm rot="15200309">
                      <a:off x="8417616" y="2427376"/>
                      <a:ext cx="184943" cy="166640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46" name="Oval 445"/>
                    <p:cNvSpPr/>
                    <p:nvPr/>
                  </p:nvSpPr>
                  <p:spPr>
                    <a:xfrm rot="15200309">
                      <a:off x="8529855" y="2000127"/>
                      <a:ext cx="273572" cy="244953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47" name="Oval 446"/>
                    <p:cNvSpPr/>
                    <p:nvPr/>
                  </p:nvSpPr>
                  <p:spPr>
                    <a:xfrm rot="15200309">
                      <a:off x="8319101" y="2556886"/>
                      <a:ext cx="112197" cy="103108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448" name="Group 447"/>
                    <p:cNvGrpSpPr/>
                    <p:nvPr/>
                  </p:nvGrpSpPr>
                  <p:grpSpPr>
                    <a:xfrm flipH="1">
                      <a:off x="8545229" y="1689581"/>
                      <a:ext cx="555931" cy="753717"/>
                      <a:chOff x="7222320" y="27700"/>
                      <a:chExt cx="468684" cy="678720"/>
                    </a:xfrm>
                  </p:grpSpPr>
                  <p:sp>
                    <p:nvSpPr>
                      <p:cNvPr id="551" name="Oval 550"/>
                      <p:cNvSpPr/>
                      <p:nvPr/>
                    </p:nvSpPr>
                    <p:spPr>
                      <a:xfrm rot="13721609">
                        <a:off x="7213168" y="66321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52" name="Oval 551"/>
                      <p:cNvSpPr/>
                      <p:nvPr/>
                    </p:nvSpPr>
                    <p:spPr>
                      <a:xfrm rot="13721609">
                        <a:off x="7355876" y="290913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53" name="Oval 552"/>
                      <p:cNvSpPr/>
                      <p:nvPr/>
                    </p:nvSpPr>
                    <p:spPr>
                      <a:xfrm rot="13721609">
                        <a:off x="7319503" y="469258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54" name="Oval 553"/>
                      <p:cNvSpPr/>
                      <p:nvPr/>
                    </p:nvSpPr>
                    <p:spPr>
                      <a:xfrm rot="13721609">
                        <a:off x="7431742" y="42009"/>
                        <a:ext cx="273572" cy="244953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55" name="Oval 554"/>
                      <p:cNvSpPr/>
                      <p:nvPr/>
                    </p:nvSpPr>
                    <p:spPr>
                      <a:xfrm rot="13721609">
                        <a:off x="7220988" y="598768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449" name="Oval 448"/>
                    <p:cNvSpPr/>
                    <p:nvPr/>
                  </p:nvSpPr>
                  <p:spPr>
                    <a:xfrm rot="15200309">
                      <a:off x="8603260" y="2317921"/>
                      <a:ext cx="184943" cy="166640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50" name="Oval 449"/>
                    <p:cNvSpPr/>
                    <p:nvPr/>
                  </p:nvSpPr>
                  <p:spPr>
                    <a:xfrm rot="15200309">
                      <a:off x="8178270" y="1799666"/>
                      <a:ext cx="273572" cy="244953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51" name="Oval 450"/>
                    <p:cNvSpPr/>
                    <p:nvPr/>
                  </p:nvSpPr>
                  <p:spPr>
                    <a:xfrm rot="15200309">
                      <a:off x="7906177" y="1819017"/>
                      <a:ext cx="273572" cy="244953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52" name="Oval 451"/>
                    <p:cNvSpPr/>
                    <p:nvPr/>
                  </p:nvSpPr>
                  <p:spPr>
                    <a:xfrm rot="15200309">
                      <a:off x="8100891" y="2027447"/>
                      <a:ext cx="184943" cy="166640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453" name="Oval 452"/>
                    <p:cNvSpPr/>
                    <p:nvPr/>
                  </p:nvSpPr>
                  <p:spPr>
                    <a:xfrm rot="15200309">
                      <a:off x="7776072" y="1900411"/>
                      <a:ext cx="112197" cy="103108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54" name="Oval 453"/>
                    <p:cNvSpPr/>
                    <p:nvPr/>
                  </p:nvSpPr>
                  <p:spPr>
                    <a:xfrm rot="15200309">
                      <a:off x="8453987" y="1905610"/>
                      <a:ext cx="112197" cy="103108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55" name="Oval 454"/>
                    <p:cNvSpPr/>
                    <p:nvPr/>
                  </p:nvSpPr>
                  <p:spPr>
                    <a:xfrm rot="15200309">
                      <a:off x="8115056" y="1696774"/>
                      <a:ext cx="112197" cy="103108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56" name="Oval 455"/>
                    <p:cNvSpPr/>
                    <p:nvPr/>
                  </p:nvSpPr>
                  <p:spPr>
                    <a:xfrm rot="15200309">
                      <a:off x="8387896" y="1700382"/>
                      <a:ext cx="112197" cy="103108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457" name="Group 456"/>
                    <p:cNvGrpSpPr/>
                    <p:nvPr/>
                  </p:nvGrpSpPr>
                  <p:grpSpPr>
                    <a:xfrm>
                      <a:off x="8801741" y="1573190"/>
                      <a:ext cx="441821" cy="582109"/>
                      <a:chOff x="8270267" y="21557"/>
                      <a:chExt cx="441821" cy="582109"/>
                    </a:xfrm>
                  </p:grpSpPr>
                  <p:sp>
                    <p:nvSpPr>
                      <p:cNvPr id="547" name="Oval 546"/>
                      <p:cNvSpPr/>
                      <p:nvPr/>
                    </p:nvSpPr>
                    <p:spPr>
                      <a:xfrm rot="15200309">
                        <a:off x="8433989" y="344403"/>
                        <a:ext cx="273572" cy="244953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48" name="Oval 547"/>
                      <p:cNvSpPr/>
                      <p:nvPr/>
                    </p:nvSpPr>
                    <p:spPr>
                      <a:xfrm rot="15200309">
                        <a:off x="8604435" y="211728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49" name="Oval 548"/>
                      <p:cNvSpPr/>
                      <p:nvPr/>
                    </p:nvSpPr>
                    <p:spPr>
                      <a:xfrm rot="15200309">
                        <a:off x="8265722" y="57935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50" name="Oval 549"/>
                      <p:cNvSpPr/>
                      <p:nvPr/>
                    </p:nvSpPr>
                    <p:spPr>
                      <a:xfrm rot="15200309">
                        <a:off x="8448626" y="26102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458" name="Oval 457"/>
                    <p:cNvSpPr/>
                    <p:nvPr/>
                  </p:nvSpPr>
                  <p:spPr>
                    <a:xfrm rot="15200309">
                      <a:off x="7637887" y="2012019"/>
                      <a:ext cx="184943" cy="166640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459" name="Oval 458"/>
                    <p:cNvSpPr/>
                    <p:nvPr/>
                  </p:nvSpPr>
                  <p:spPr>
                    <a:xfrm rot="15200309">
                      <a:off x="8574662" y="2493934"/>
                      <a:ext cx="273572" cy="244953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60" name="Oval 459"/>
                    <p:cNvSpPr/>
                    <p:nvPr/>
                  </p:nvSpPr>
                  <p:spPr>
                    <a:xfrm rot="15200309">
                      <a:off x="7709118" y="1603022"/>
                      <a:ext cx="273572" cy="244953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61" name="Oval 460"/>
                    <p:cNvSpPr/>
                    <p:nvPr/>
                  </p:nvSpPr>
                  <p:spPr>
                    <a:xfrm rot="15200309">
                      <a:off x="7940513" y="1620820"/>
                      <a:ext cx="184943" cy="166640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462" name="Oval 461"/>
                    <p:cNvSpPr/>
                    <p:nvPr/>
                  </p:nvSpPr>
                  <p:spPr>
                    <a:xfrm rot="15200309">
                      <a:off x="7832225" y="2068287"/>
                      <a:ext cx="184943" cy="166640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463" name="Oval 462"/>
                    <p:cNvSpPr/>
                    <p:nvPr/>
                  </p:nvSpPr>
                  <p:spPr>
                    <a:xfrm rot="15200309">
                      <a:off x="7734720" y="2255143"/>
                      <a:ext cx="112197" cy="103108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464" name="Group 463"/>
                    <p:cNvGrpSpPr/>
                    <p:nvPr/>
                  </p:nvGrpSpPr>
                  <p:grpSpPr>
                    <a:xfrm rot="8016676">
                      <a:off x="7166860" y="1627927"/>
                      <a:ext cx="629644" cy="751127"/>
                      <a:chOff x="6321012" y="172620"/>
                      <a:chExt cx="629644" cy="751127"/>
                    </a:xfrm>
                  </p:grpSpPr>
                  <p:sp>
                    <p:nvSpPr>
                      <p:cNvPr id="538" name="Oval 537"/>
                      <p:cNvSpPr/>
                      <p:nvPr/>
                    </p:nvSpPr>
                    <p:spPr>
                      <a:xfrm rot="15200309">
                        <a:off x="6699666" y="798161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39" name="Oval 538"/>
                      <p:cNvSpPr/>
                      <p:nvPr/>
                    </p:nvSpPr>
                    <p:spPr>
                      <a:xfrm rot="15200309">
                        <a:off x="6580150" y="379969"/>
                        <a:ext cx="273572" cy="244953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40" name="Oval 539"/>
                      <p:cNvSpPr/>
                      <p:nvPr/>
                    </p:nvSpPr>
                    <p:spPr>
                      <a:xfrm rot="15200309">
                        <a:off x="6774864" y="588399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541" name="Oval 540"/>
                      <p:cNvSpPr/>
                      <p:nvPr/>
                    </p:nvSpPr>
                    <p:spPr>
                      <a:xfrm rot="15200309">
                        <a:off x="6450045" y="461363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42" name="Oval 541"/>
                      <p:cNvSpPr/>
                      <p:nvPr/>
                    </p:nvSpPr>
                    <p:spPr>
                      <a:xfrm rot="15200309">
                        <a:off x="6789029" y="257726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43" name="Oval 542"/>
                      <p:cNvSpPr/>
                      <p:nvPr/>
                    </p:nvSpPr>
                    <p:spPr>
                      <a:xfrm rot="15200309">
                        <a:off x="6311860" y="572971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544" name="Oval 543"/>
                      <p:cNvSpPr/>
                      <p:nvPr/>
                    </p:nvSpPr>
                    <p:spPr>
                      <a:xfrm rot="15200309">
                        <a:off x="6614486" y="181772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545" name="Oval 544"/>
                      <p:cNvSpPr/>
                      <p:nvPr/>
                    </p:nvSpPr>
                    <p:spPr>
                      <a:xfrm rot="15200309">
                        <a:off x="6506198" y="629239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546" name="Oval 545"/>
                      <p:cNvSpPr/>
                      <p:nvPr/>
                    </p:nvSpPr>
                    <p:spPr>
                      <a:xfrm rot="15200309">
                        <a:off x="6408693" y="816095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65" name="Group 464"/>
                    <p:cNvGrpSpPr/>
                    <p:nvPr/>
                  </p:nvGrpSpPr>
                  <p:grpSpPr>
                    <a:xfrm rot="14149929">
                      <a:off x="7472413" y="2396543"/>
                      <a:ext cx="405183" cy="469718"/>
                      <a:chOff x="8270267" y="21557"/>
                      <a:chExt cx="441821" cy="582109"/>
                    </a:xfrm>
                  </p:grpSpPr>
                  <p:sp>
                    <p:nvSpPr>
                      <p:cNvPr id="534" name="Oval 533"/>
                      <p:cNvSpPr/>
                      <p:nvPr/>
                    </p:nvSpPr>
                    <p:spPr>
                      <a:xfrm rot="15200309">
                        <a:off x="8433989" y="344403"/>
                        <a:ext cx="273572" cy="244953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35" name="Oval 534"/>
                      <p:cNvSpPr/>
                      <p:nvPr/>
                    </p:nvSpPr>
                    <p:spPr>
                      <a:xfrm rot="15200309">
                        <a:off x="8604435" y="211728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36" name="Oval 535"/>
                      <p:cNvSpPr/>
                      <p:nvPr/>
                    </p:nvSpPr>
                    <p:spPr>
                      <a:xfrm rot="15200309">
                        <a:off x="8265722" y="57935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37" name="Oval 536"/>
                      <p:cNvSpPr/>
                      <p:nvPr/>
                    </p:nvSpPr>
                    <p:spPr>
                      <a:xfrm rot="15200309">
                        <a:off x="8448626" y="26102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466" name="Oval 465"/>
                    <p:cNvSpPr/>
                    <p:nvPr/>
                  </p:nvSpPr>
                  <p:spPr>
                    <a:xfrm rot="7878391" flipH="1">
                      <a:off x="7928584" y="2695987"/>
                      <a:ext cx="205379" cy="197661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467" name="Group 466"/>
                    <p:cNvGrpSpPr/>
                    <p:nvPr/>
                  </p:nvGrpSpPr>
                  <p:grpSpPr>
                    <a:xfrm rot="6599075" flipH="1">
                      <a:off x="6951947" y="2181534"/>
                      <a:ext cx="555931" cy="588392"/>
                      <a:chOff x="7222320" y="-108276"/>
                      <a:chExt cx="468684" cy="529845"/>
                    </a:xfrm>
                    <a:solidFill>
                      <a:srgbClr val="CCCC00"/>
                    </a:solidFill>
                  </p:grpSpPr>
                  <p:sp>
                    <p:nvSpPr>
                      <p:cNvPr id="529" name="Oval 528"/>
                      <p:cNvSpPr/>
                      <p:nvPr/>
                    </p:nvSpPr>
                    <p:spPr>
                      <a:xfrm rot="13721609">
                        <a:off x="7213168" y="66321"/>
                        <a:ext cx="184943" cy="16664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30" name="Oval 529"/>
                      <p:cNvSpPr/>
                      <p:nvPr/>
                    </p:nvSpPr>
                    <p:spPr>
                      <a:xfrm rot="13721609">
                        <a:off x="7578608" y="313917"/>
                        <a:ext cx="112197" cy="103108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31" name="Oval 530"/>
                      <p:cNvSpPr/>
                      <p:nvPr/>
                    </p:nvSpPr>
                    <p:spPr>
                      <a:xfrm rot="13721609">
                        <a:off x="7326390" y="-99124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32" name="Oval 531"/>
                      <p:cNvSpPr/>
                      <p:nvPr/>
                    </p:nvSpPr>
                    <p:spPr>
                      <a:xfrm rot="13721609">
                        <a:off x="7431742" y="42009"/>
                        <a:ext cx="273572" cy="244953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33" name="Oval 532"/>
                      <p:cNvSpPr/>
                      <p:nvPr/>
                    </p:nvSpPr>
                    <p:spPr>
                      <a:xfrm rot="13721609">
                        <a:off x="7343251" y="268793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468" name="Oval 467"/>
                    <p:cNvSpPr/>
                    <p:nvPr/>
                  </p:nvSpPr>
                  <p:spPr>
                    <a:xfrm rot="15200309">
                      <a:off x="9007659" y="985517"/>
                      <a:ext cx="273572" cy="244953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69" name="Oval 468"/>
                    <p:cNvSpPr/>
                    <p:nvPr/>
                  </p:nvSpPr>
                  <p:spPr>
                    <a:xfrm rot="14477466" flipH="1">
                      <a:off x="8886192" y="1257673"/>
                      <a:ext cx="303801" cy="290552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70" name="Oval 469"/>
                    <p:cNvSpPr/>
                    <p:nvPr/>
                  </p:nvSpPr>
                  <p:spPr>
                    <a:xfrm rot="15200309">
                      <a:off x="8690244" y="1367395"/>
                      <a:ext cx="112197" cy="103108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71" name="Oval 470"/>
                    <p:cNvSpPr/>
                    <p:nvPr/>
                  </p:nvSpPr>
                  <p:spPr>
                    <a:xfrm rot="7878391" flipH="1">
                      <a:off x="9231341" y="1234895"/>
                      <a:ext cx="205379" cy="197661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72" name="Oval 471"/>
                    <p:cNvSpPr/>
                    <p:nvPr/>
                  </p:nvSpPr>
                  <p:spPr>
                    <a:xfrm rot="7878391" flipH="1">
                      <a:off x="6999171" y="1598648"/>
                      <a:ext cx="205379" cy="197661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73" name="Oval 472"/>
                    <p:cNvSpPr/>
                    <p:nvPr/>
                  </p:nvSpPr>
                  <p:spPr>
                    <a:xfrm rot="14477466" flipH="1">
                      <a:off x="6806371" y="1782628"/>
                      <a:ext cx="303801" cy="290552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74" name="Oval 473"/>
                    <p:cNvSpPr/>
                    <p:nvPr/>
                  </p:nvSpPr>
                  <p:spPr>
                    <a:xfrm rot="15200309">
                      <a:off x="9525508" y="822988"/>
                      <a:ext cx="273572" cy="244953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475" name="Group 474"/>
                    <p:cNvGrpSpPr/>
                    <p:nvPr/>
                  </p:nvGrpSpPr>
                  <p:grpSpPr>
                    <a:xfrm flipH="1">
                      <a:off x="9540882" y="512442"/>
                      <a:ext cx="555931" cy="753717"/>
                      <a:chOff x="7222320" y="27700"/>
                      <a:chExt cx="468684" cy="678720"/>
                    </a:xfrm>
                  </p:grpSpPr>
                  <p:sp>
                    <p:nvSpPr>
                      <p:cNvPr id="524" name="Oval 523"/>
                      <p:cNvSpPr/>
                      <p:nvPr/>
                    </p:nvSpPr>
                    <p:spPr>
                      <a:xfrm rot="13721609">
                        <a:off x="7213168" y="66321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25" name="Oval 524"/>
                      <p:cNvSpPr/>
                      <p:nvPr/>
                    </p:nvSpPr>
                    <p:spPr>
                      <a:xfrm rot="13721609">
                        <a:off x="7355876" y="290913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26" name="Oval 525"/>
                      <p:cNvSpPr/>
                      <p:nvPr/>
                    </p:nvSpPr>
                    <p:spPr>
                      <a:xfrm rot="13721609">
                        <a:off x="7319503" y="469258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27" name="Oval 526"/>
                      <p:cNvSpPr/>
                      <p:nvPr/>
                    </p:nvSpPr>
                    <p:spPr>
                      <a:xfrm rot="13721609">
                        <a:off x="7431742" y="42009"/>
                        <a:ext cx="273572" cy="244953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28" name="Oval 527"/>
                      <p:cNvSpPr/>
                      <p:nvPr/>
                    </p:nvSpPr>
                    <p:spPr>
                      <a:xfrm rot="13721609">
                        <a:off x="7220988" y="598768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476" name="Oval 475"/>
                    <p:cNvSpPr/>
                    <p:nvPr/>
                  </p:nvSpPr>
                  <p:spPr>
                    <a:xfrm rot="15200309">
                      <a:off x="9598913" y="1140782"/>
                      <a:ext cx="184943" cy="166640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477" name="Group 476"/>
                    <p:cNvGrpSpPr/>
                    <p:nvPr/>
                  </p:nvGrpSpPr>
                  <p:grpSpPr>
                    <a:xfrm>
                      <a:off x="9797394" y="396051"/>
                      <a:ext cx="441821" cy="582109"/>
                      <a:chOff x="8270267" y="21557"/>
                      <a:chExt cx="441821" cy="582109"/>
                    </a:xfrm>
                  </p:grpSpPr>
                  <p:sp>
                    <p:nvSpPr>
                      <p:cNvPr id="520" name="Oval 519"/>
                      <p:cNvSpPr/>
                      <p:nvPr/>
                    </p:nvSpPr>
                    <p:spPr>
                      <a:xfrm rot="15200309">
                        <a:off x="8433989" y="344403"/>
                        <a:ext cx="273572" cy="244953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21" name="Oval 520"/>
                      <p:cNvSpPr/>
                      <p:nvPr/>
                    </p:nvSpPr>
                    <p:spPr>
                      <a:xfrm rot="15200309">
                        <a:off x="8604435" y="211728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22" name="Oval 521"/>
                      <p:cNvSpPr/>
                      <p:nvPr/>
                    </p:nvSpPr>
                    <p:spPr>
                      <a:xfrm rot="15200309">
                        <a:off x="8265722" y="57935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23" name="Oval 522"/>
                      <p:cNvSpPr/>
                      <p:nvPr/>
                    </p:nvSpPr>
                    <p:spPr>
                      <a:xfrm rot="15200309">
                        <a:off x="8448626" y="26102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478" name="Oval 477"/>
                    <p:cNvSpPr/>
                    <p:nvPr/>
                  </p:nvSpPr>
                  <p:spPr>
                    <a:xfrm rot="15200309">
                      <a:off x="9570315" y="1316795"/>
                      <a:ext cx="273572" cy="244953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79" name="Oval 478"/>
                    <p:cNvSpPr/>
                    <p:nvPr/>
                  </p:nvSpPr>
                  <p:spPr>
                    <a:xfrm rot="15200309">
                      <a:off x="9638589" y="2227169"/>
                      <a:ext cx="112197" cy="103108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80" name="Oval 479"/>
                    <p:cNvSpPr/>
                    <p:nvPr/>
                  </p:nvSpPr>
                  <p:spPr>
                    <a:xfrm rot="15200309">
                      <a:off x="9602216" y="2405514"/>
                      <a:ext cx="184943" cy="166640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81" name="Oval 480"/>
                    <p:cNvSpPr/>
                    <p:nvPr/>
                  </p:nvSpPr>
                  <p:spPr>
                    <a:xfrm rot="15200309">
                      <a:off x="9714455" y="1978265"/>
                      <a:ext cx="273572" cy="244953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82" name="Oval 481"/>
                    <p:cNvSpPr/>
                    <p:nvPr/>
                  </p:nvSpPr>
                  <p:spPr>
                    <a:xfrm rot="15200309">
                      <a:off x="9503701" y="2535024"/>
                      <a:ext cx="112197" cy="103108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483" name="Group 482"/>
                    <p:cNvGrpSpPr/>
                    <p:nvPr/>
                  </p:nvGrpSpPr>
                  <p:grpSpPr>
                    <a:xfrm flipH="1">
                      <a:off x="9729829" y="1667719"/>
                      <a:ext cx="555931" cy="753717"/>
                      <a:chOff x="7222320" y="27700"/>
                      <a:chExt cx="468684" cy="678720"/>
                    </a:xfrm>
                    <a:solidFill>
                      <a:srgbClr val="CCCC00"/>
                    </a:solidFill>
                  </p:grpSpPr>
                  <p:sp>
                    <p:nvSpPr>
                      <p:cNvPr id="515" name="Oval 514"/>
                      <p:cNvSpPr/>
                      <p:nvPr/>
                    </p:nvSpPr>
                    <p:spPr>
                      <a:xfrm rot="13721609">
                        <a:off x="7213168" y="66321"/>
                        <a:ext cx="184943" cy="16664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16" name="Oval 515"/>
                      <p:cNvSpPr/>
                      <p:nvPr/>
                    </p:nvSpPr>
                    <p:spPr>
                      <a:xfrm rot="13721609">
                        <a:off x="7355876" y="290913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17" name="Oval 516"/>
                      <p:cNvSpPr/>
                      <p:nvPr/>
                    </p:nvSpPr>
                    <p:spPr>
                      <a:xfrm rot="13721609">
                        <a:off x="7319503" y="469258"/>
                        <a:ext cx="184943" cy="16664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18" name="Oval 517"/>
                      <p:cNvSpPr/>
                      <p:nvPr/>
                    </p:nvSpPr>
                    <p:spPr>
                      <a:xfrm rot="13721609">
                        <a:off x="7431742" y="42009"/>
                        <a:ext cx="273572" cy="244953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19" name="Oval 518"/>
                      <p:cNvSpPr/>
                      <p:nvPr/>
                    </p:nvSpPr>
                    <p:spPr>
                      <a:xfrm rot="13721609">
                        <a:off x="7220988" y="598768"/>
                        <a:ext cx="112197" cy="103108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484" name="Oval 483"/>
                    <p:cNvSpPr/>
                    <p:nvPr/>
                  </p:nvSpPr>
                  <p:spPr>
                    <a:xfrm rot="15200309">
                      <a:off x="9787860" y="2296059"/>
                      <a:ext cx="184943" cy="166640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85" name="Oval 484"/>
                    <p:cNvSpPr/>
                    <p:nvPr/>
                  </p:nvSpPr>
                  <p:spPr>
                    <a:xfrm rot="15200309">
                      <a:off x="9638587" y="1883748"/>
                      <a:ext cx="112197" cy="103108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86" name="Oval 485"/>
                    <p:cNvSpPr/>
                    <p:nvPr/>
                  </p:nvSpPr>
                  <p:spPr>
                    <a:xfrm rot="15200309">
                      <a:off x="9572496" y="1678520"/>
                      <a:ext cx="112197" cy="103108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487" name="Group 486"/>
                    <p:cNvGrpSpPr/>
                    <p:nvPr/>
                  </p:nvGrpSpPr>
                  <p:grpSpPr>
                    <a:xfrm>
                      <a:off x="9986341" y="1551328"/>
                      <a:ext cx="441821" cy="582109"/>
                      <a:chOff x="8270267" y="21557"/>
                      <a:chExt cx="441821" cy="582109"/>
                    </a:xfrm>
                  </p:grpSpPr>
                  <p:sp>
                    <p:nvSpPr>
                      <p:cNvPr id="511" name="Oval 510"/>
                      <p:cNvSpPr/>
                      <p:nvPr/>
                    </p:nvSpPr>
                    <p:spPr>
                      <a:xfrm rot="15200309">
                        <a:off x="8433989" y="344403"/>
                        <a:ext cx="273572" cy="244953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12" name="Oval 511"/>
                      <p:cNvSpPr/>
                      <p:nvPr/>
                    </p:nvSpPr>
                    <p:spPr>
                      <a:xfrm rot="15200309">
                        <a:off x="8604435" y="211728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13" name="Oval 512"/>
                      <p:cNvSpPr/>
                      <p:nvPr/>
                    </p:nvSpPr>
                    <p:spPr>
                      <a:xfrm rot="15200309">
                        <a:off x="8265722" y="57935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14" name="Oval 513"/>
                      <p:cNvSpPr/>
                      <p:nvPr/>
                    </p:nvSpPr>
                    <p:spPr>
                      <a:xfrm rot="15200309">
                        <a:off x="8448626" y="26102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488" name="Oval 487"/>
                    <p:cNvSpPr/>
                    <p:nvPr/>
                  </p:nvSpPr>
                  <p:spPr>
                    <a:xfrm rot="15200309">
                      <a:off x="9080872" y="2383848"/>
                      <a:ext cx="235718" cy="244953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89" name="Oval 488"/>
                    <p:cNvSpPr/>
                    <p:nvPr/>
                  </p:nvSpPr>
                  <p:spPr>
                    <a:xfrm rot="15200309">
                      <a:off x="10192259" y="963655"/>
                      <a:ext cx="273572" cy="244953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90" name="Oval 489"/>
                    <p:cNvSpPr/>
                    <p:nvPr/>
                  </p:nvSpPr>
                  <p:spPr>
                    <a:xfrm rot="14477466" flipH="1">
                      <a:off x="10070792" y="1235811"/>
                      <a:ext cx="303801" cy="290552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91" name="Oval 490"/>
                    <p:cNvSpPr/>
                    <p:nvPr/>
                  </p:nvSpPr>
                  <p:spPr>
                    <a:xfrm rot="15200309">
                      <a:off x="9874844" y="1345533"/>
                      <a:ext cx="112197" cy="103108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92" name="Oval 491"/>
                    <p:cNvSpPr/>
                    <p:nvPr/>
                  </p:nvSpPr>
                  <p:spPr>
                    <a:xfrm rot="7878391" flipH="1">
                      <a:off x="9245837" y="2596855"/>
                      <a:ext cx="205379" cy="197661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493" name="Group 492"/>
                    <p:cNvGrpSpPr/>
                    <p:nvPr/>
                  </p:nvGrpSpPr>
                  <p:grpSpPr>
                    <a:xfrm rot="18455990">
                      <a:off x="8602126" y="427599"/>
                      <a:ext cx="1170886" cy="1000934"/>
                      <a:chOff x="5801519" y="172620"/>
                      <a:chExt cx="1170886" cy="1000934"/>
                    </a:xfrm>
                  </p:grpSpPr>
                  <p:sp>
                    <p:nvSpPr>
                      <p:cNvPr id="502" name="Oval 501"/>
                      <p:cNvSpPr/>
                      <p:nvPr/>
                    </p:nvSpPr>
                    <p:spPr>
                      <a:xfrm rot="15200309">
                        <a:off x="5796974" y="1065902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03" name="Oval 502"/>
                      <p:cNvSpPr/>
                      <p:nvPr/>
                    </p:nvSpPr>
                    <p:spPr>
                      <a:xfrm rot="15200309">
                        <a:off x="6580150" y="379969"/>
                        <a:ext cx="273572" cy="244953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04" name="Oval 503"/>
                      <p:cNvSpPr/>
                      <p:nvPr/>
                    </p:nvSpPr>
                    <p:spPr>
                      <a:xfrm rot="15200309">
                        <a:off x="6774864" y="588399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505" name="Oval 504"/>
                      <p:cNvSpPr/>
                      <p:nvPr/>
                    </p:nvSpPr>
                    <p:spPr>
                      <a:xfrm rot="15200309">
                        <a:off x="6450045" y="461363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06" name="Oval 505"/>
                      <p:cNvSpPr/>
                      <p:nvPr/>
                    </p:nvSpPr>
                    <p:spPr>
                      <a:xfrm rot="15200309">
                        <a:off x="6864752" y="460188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07" name="Oval 506"/>
                      <p:cNvSpPr/>
                      <p:nvPr/>
                    </p:nvSpPr>
                    <p:spPr>
                      <a:xfrm rot="15200309">
                        <a:off x="6311860" y="572971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508" name="Oval 507"/>
                      <p:cNvSpPr/>
                      <p:nvPr/>
                    </p:nvSpPr>
                    <p:spPr>
                      <a:xfrm rot="15200309">
                        <a:off x="6614486" y="181772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509" name="Oval 508"/>
                      <p:cNvSpPr/>
                      <p:nvPr/>
                    </p:nvSpPr>
                    <p:spPr>
                      <a:xfrm rot="15200309">
                        <a:off x="6506198" y="629239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510" name="Oval 509"/>
                      <p:cNvSpPr/>
                      <p:nvPr/>
                    </p:nvSpPr>
                    <p:spPr>
                      <a:xfrm rot="15200309">
                        <a:off x="6408693" y="816095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94" name="Group 493"/>
                    <p:cNvGrpSpPr/>
                    <p:nvPr/>
                  </p:nvGrpSpPr>
                  <p:grpSpPr>
                    <a:xfrm rot="12232306" flipH="1">
                      <a:off x="9182287" y="1706508"/>
                      <a:ext cx="555931" cy="753717"/>
                      <a:chOff x="7222320" y="27700"/>
                      <a:chExt cx="468684" cy="678720"/>
                    </a:xfrm>
                    <a:solidFill>
                      <a:srgbClr val="CCCC00"/>
                    </a:solidFill>
                  </p:grpSpPr>
                  <p:sp>
                    <p:nvSpPr>
                      <p:cNvPr id="497" name="Oval 496"/>
                      <p:cNvSpPr/>
                      <p:nvPr/>
                    </p:nvSpPr>
                    <p:spPr>
                      <a:xfrm rot="13721609">
                        <a:off x="7213168" y="66321"/>
                        <a:ext cx="184943" cy="16664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98" name="Oval 497"/>
                      <p:cNvSpPr/>
                      <p:nvPr/>
                    </p:nvSpPr>
                    <p:spPr>
                      <a:xfrm rot="13721609">
                        <a:off x="7355876" y="290913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99" name="Oval 498"/>
                      <p:cNvSpPr/>
                      <p:nvPr/>
                    </p:nvSpPr>
                    <p:spPr>
                      <a:xfrm rot="13721609">
                        <a:off x="7319503" y="469258"/>
                        <a:ext cx="184943" cy="16664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00" name="Oval 499"/>
                      <p:cNvSpPr/>
                      <p:nvPr/>
                    </p:nvSpPr>
                    <p:spPr>
                      <a:xfrm rot="13721609">
                        <a:off x="7431742" y="42009"/>
                        <a:ext cx="273572" cy="244953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01" name="Oval 500"/>
                      <p:cNvSpPr/>
                      <p:nvPr/>
                    </p:nvSpPr>
                    <p:spPr>
                      <a:xfrm rot="13721609">
                        <a:off x="7220988" y="598768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495" name="Oval 494"/>
                    <p:cNvSpPr/>
                    <p:nvPr/>
                  </p:nvSpPr>
                  <p:spPr>
                    <a:xfrm rot="15200309">
                      <a:off x="9525258" y="2049905"/>
                      <a:ext cx="112197" cy="103108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96" name="Oval 495"/>
                    <p:cNvSpPr/>
                    <p:nvPr/>
                  </p:nvSpPr>
                  <p:spPr>
                    <a:xfrm rot="15200309">
                      <a:off x="9413311" y="1440685"/>
                      <a:ext cx="112197" cy="103108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403" name="Oval 402"/>
                  <p:cNvSpPr/>
                  <p:nvPr/>
                </p:nvSpPr>
                <p:spPr>
                  <a:xfrm rot="14290249" flipH="1">
                    <a:off x="8388575" y="1830340"/>
                    <a:ext cx="167586" cy="161422"/>
                  </a:xfrm>
                  <a:prstGeom prst="ellipse">
                    <a:avLst/>
                  </a:prstGeom>
                  <a:solidFill>
                    <a:srgbClr val="CCCC00"/>
                  </a:solidFill>
                  <a:ln>
                    <a:solidFill>
                      <a:srgbClr val="66663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4" name="Oval 403"/>
                  <p:cNvSpPr/>
                  <p:nvPr/>
                </p:nvSpPr>
                <p:spPr>
                  <a:xfrm rot="14290249" flipH="1">
                    <a:off x="8550019" y="1546778"/>
                    <a:ext cx="167586" cy="161422"/>
                  </a:xfrm>
                  <a:prstGeom prst="ellipse">
                    <a:avLst/>
                  </a:prstGeom>
                  <a:solidFill>
                    <a:srgbClr val="CCCC00"/>
                  </a:solidFill>
                  <a:ln>
                    <a:solidFill>
                      <a:srgbClr val="66663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5" name="Oval 404"/>
                  <p:cNvSpPr/>
                  <p:nvPr/>
                </p:nvSpPr>
                <p:spPr>
                  <a:xfrm rot="12167">
                    <a:off x="8768513" y="509243"/>
                    <a:ext cx="91551" cy="84204"/>
                  </a:xfrm>
                  <a:prstGeom prst="ellipse">
                    <a:avLst/>
                  </a:prstGeom>
                  <a:solidFill>
                    <a:srgbClr val="008000"/>
                  </a:solidFill>
                  <a:ln>
                    <a:solidFill>
                      <a:srgbClr val="66663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6" name="Oval 405"/>
                  <p:cNvSpPr/>
                  <p:nvPr/>
                </p:nvSpPr>
                <p:spPr>
                  <a:xfrm rot="12167">
                    <a:off x="8677453" y="663165"/>
                    <a:ext cx="223231" cy="200043"/>
                  </a:xfrm>
                  <a:prstGeom prst="ellipse">
                    <a:avLst/>
                  </a:prstGeom>
                  <a:solidFill>
                    <a:srgbClr val="008000"/>
                  </a:solidFill>
                  <a:ln>
                    <a:solidFill>
                      <a:srgbClr val="66663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7" name="Oval 406"/>
                  <p:cNvSpPr/>
                  <p:nvPr/>
                </p:nvSpPr>
                <p:spPr>
                  <a:xfrm rot="20889324" flipH="1">
                    <a:off x="8459988" y="491604"/>
                    <a:ext cx="247897" cy="237282"/>
                  </a:xfrm>
                  <a:prstGeom prst="ellipse">
                    <a:avLst/>
                  </a:prstGeom>
                  <a:solidFill>
                    <a:srgbClr val="005000"/>
                  </a:solidFill>
                  <a:ln>
                    <a:solidFill>
                      <a:srgbClr val="66663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8" name="Oval 407"/>
                  <p:cNvSpPr/>
                  <p:nvPr/>
                </p:nvSpPr>
                <p:spPr>
                  <a:xfrm rot="10797264">
                    <a:off x="8827693" y="1023650"/>
                    <a:ext cx="91551" cy="84204"/>
                  </a:xfrm>
                  <a:prstGeom prst="ellipse">
                    <a:avLst/>
                  </a:prstGeom>
                  <a:solidFill>
                    <a:srgbClr val="CCCC00"/>
                  </a:solidFill>
                  <a:ln>
                    <a:solidFill>
                      <a:srgbClr val="66663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9" name="Oval 408"/>
                  <p:cNvSpPr/>
                  <p:nvPr/>
                </p:nvSpPr>
                <p:spPr>
                  <a:xfrm rot="10797264">
                    <a:off x="8646164" y="1102266"/>
                    <a:ext cx="91551" cy="84204"/>
                  </a:xfrm>
                  <a:prstGeom prst="ellipse">
                    <a:avLst/>
                  </a:prstGeom>
                  <a:solidFill>
                    <a:srgbClr val="005000"/>
                  </a:solidFill>
                  <a:ln>
                    <a:solidFill>
                      <a:srgbClr val="66663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5" name="Group 44"/>
                <p:cNvGrpSpPr/>
                <p:nvPr/>
              </p:nvGrpSpPr>
              <p:grpSpPr>
                <a:xfrm rot="15662407">
                  <a:off x="1928894" y="4057224"/>
                  <a:ext cx="3263769" cy="2271537"/>
                  <a:chOff x="6568184" y="491604"/>
                  <a:chExt cx="3992506" cy="3043150"/>
                </a:xfrm>
              </p:grpSpPr>
              <p:grpSp>
                <p:nvGrpSpPr>
                  <p:cNvPr id="46" name="Group 45"/>
                  <p:cNvGrpSpPr/>
                  <p:nvPr/>
                </p:nvGrpSpPr>
                <p:grpSpPr>
                  <a:xfrm rot="17196955">
                    <a:off x="6201118" y="880035"/>
                    <a:ext cx="3006445" cy="2272313"/>
                    <a:chOff x="6746770" y="342623"/>
                    <a:chExt cx="3681392" cy="2784747"/>
                  </a:xfrm>
                </p:grpSpPr>
                <p:sp>
                  <p:nvSpPr>
                    <p:cNvPr id="228" name="Oval 227"/>
                    <p:cNvSpPr/>
                    <p:nvPr/>
                  </p:nvSpPr>
                  <p:spPr>
                    <a:xfrm rot="15200309">
                      <a:off x="7692358" y="1210217"/>
                      <a:ext cx="273572" cy="244953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29" name="Oval 228"/>
                    <p:cNvSpPr/>
                    <p:nvPr/>
                  </p:nvSpPr>
                  <p:spPr>
                    <a:xfrm rot="15200309">
                      <a:off x="7958386" y="1120466"/>
                      <a:ext cx="273572" cy="244953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30" name="Oval 229"/>
                    <p:cNvSpPr/>
                    <p:nvPr/>
                  </p:nvSpPr>
                  <p:spPr>
                    <a:xfrm rot="15200309">
                      <a:off x="7881602" y="1392805"/>
                      <a:ext cx="184943" cy="166640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31" name="Oval 230"/>
                    <p:cNvSpPr/>
                    <p:nvPr/>
                  </p:nvSpPr>
                  <p:spPr>
                    <a:xfrm rot="15200309">
                      <a:off x="8122334" y="869162"/>
                      <a:ext cx="184943" cy="166640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32" name="Oval 231"/>
                    <p:cNvSpPr/>
                    <p:nvPr/>
                  </p:nvSpPr>
                  <p:spPr>
                    <a:xfrm rot="15200309">
                      <a:off x="7836746" y="1081932"/>
                      <a:ext cx="112197" cy="103108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33" name="Oval 232"/>
                    <p:cNvSpPr/>
                    <p:nvPr/>
                  </p:nvSpPr>
                  <p:spPr>
                    <a:xfrm rot="15200309">
                      <a:off x="8265042" y="1093754"/>
                      <a:ext cx="112197" cy="103108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34" name="Oval 233"/>
                    <p:cNvSpPr/>
                    <p:nvPr/>
                  </p:nvSpPr>
                  <p:spPr>
                    <a:xfrm rot="15200309">
                      <a:off x="8228669" y="1272099"/>
                      <a:ext cx="184943" cy="166640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35" name="Oval 234"/>
                    <p:cNvSpPr/>
                    <p:nvPr/>
                  </p:nvSpPr>
                  <p:spPr>
                    <a:xfrm rot="15200309">
                      <a:off x="8340908" y="844850"/>
                      <a:ext cx="273572" cy="244953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36" name="Oval 235"/>
                    <p:cNvSpPr/>
                    <p:nvPr/>
                  </p:nvSpPr>
                  <p:spPr>
                    <a:xfrm rot="15200309">
                      <a:off x="8130154" y="1401609"/>
                      <a:ext cx="112197" cy="103108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237" name="Group 236"/>
                    <p:cNvGrpSpPr/>
                    <p:nvPr/>
                  </p:nvGrpSpPr>
                  <p:grpSpPr>
                    <a:xfrm flipH="1">
                      <a:off x="8356282" y="534304"/>
                      <a:ext cx="555931" cy="753717"/>
                      <a:chOff x="7222320" y="27700"/>
                      <a:chExt cx="468684" cy="678720"/>
                    </a:xfrm>
                  </p:grpSpPr>
                  <p:sp>
                    <p:nvSpPr>
                      <p:cNvPr id="396" name="Oval 395"/>
                      <p:cNvSpPr/>
                      <p:nvPr/>
                    </p:nvSpPr>
                    <p:spPr>
                      <a:xfrm rot="13721609">
                        <a:off x="7213168" y="66321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97" name="Oval 396"/>
                      <p:cNvSpPr/>
                      <p:nvPr/>
                    </p:nvSpPr>
                    <p:spPr>
                      <a:xfrm rot="13721609">
                        <a:off x="7355876" y="290913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98" name="Oval 397"/>
                      <p:cNvSpPr/>
                      <p:nvPr/>
                    </p:nvSpPr>
                    <p:spPr>
                      <a:xfrm rot="13721609">
                        <a:off x="7319503" y="469258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99" name="Oval 398"/>
                      <p:cNvSpPr/>
                      <p:nvPr/>
                    </p:nvSpPr>
                    <p:spPr>
                      <a:xfrm rot="13721609">
                        <a:off x="7431742" y="42009"/>
                        <a:ext cx="273572" cy="244953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00" name="Oval 399"/>
                      <p:cNvSpPr/>
                      <p:nvPr/>
                    </p:nvSpPr>
                    <p:spPr>
                      <a:xfrm rot="13721609">
                        <a:off x="7220988" y="598768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238" name="Oval 237"/>
                    <p:cNvSpPr/>
                    <p:nvPr/>
                  </p:nvSpPr>
                  <p:spPr>
                    <a:xfrm rot="15200309">
                      <a:off x="8414313" y="1162644"/>
                      <a:ext cx="184943" cy="166640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39" name="Oval 238"/>
                    <p:cNvSpPr/>
                    <p:nvPr/>
                  </p:nvSpPr>
                  <p:spPr>
                    <a:xfrm rot="15200309">
                      <a:off x="7989323" y="644389"/>
                      <a:ext cx="273572" cy="244953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0" name="Oval 239"/>
                    <p:cNvSpPr/>
                    <p:nvPr/>
                  </p:nvSpPr>
                  <p:spPr>
                    <a:xfrm rot="15200309">
                      <a:off x="7717230" y="663740"/>
                      <a:ext cx="273572" cy="244953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1" name="Oval 240"/>
                    <p:cNvSpPr/>
                    <p:nvPr/>
                  </p:nvSpPr>
                  <p:spPr>
                    <a:xfrm rot="15200309">
                      <a:off x="7911944" y="872170"/>
                      <a:ext cx="184943" cy="166640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42" name="Oval 241"/>
                    <p:cNvSpPr/>
                    <p:nvPr/>
                  </p:nvSpPr>
                  <p:spPr>
                    <a:xfrm rot="15200309">
                      <a:off x="7587125" y="745134"/>
                      <a:ext cx="112197" cy="103108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3" name="Oval 242"/>
                    <p:cNvSpPr/>
                    <p:nvPr/>
                  </p:nvSpPr>
                  <p:spPr>
                    <a:xfrm rot="15200309">
                      <a:off x="8265040" y="750333"/>
                      <a:ext cx="112197" cy="103108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4" name="Oval 243"/>
                    <p:cNvSpPr/>
                    <p:nvPr/>
                  </p:nvSpPr>
                  <p:spPr>
                    <a:xfrm rot="15200309">
                      <a:off x="7926109" y="541497"/>
                      <a:ext cx="112197" cy="103108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5" name="Oval 244"/>
                    <p:cNvSpPr/>
                    <p:nvPr/>
                  </p:nvSpPr>
                  <p:spPr>
                    <a:xfrm rot="15200309">
                      <a:off x="8198949" y="545105"/>
                      <a:ext cx="112197" cy="103108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246" name="Group 245"/>
                    <p:cNvGrpSpPr/>
                    <p:nvPr/>
                  </p:nvGrpSpPr>
                  <p:grpSpPr>
                    <a:xfrm>
                      <a:off x="8612794" y="417913"/>
                      <a:ext cx="441821" cy="582109"/>
                      <a:chOff x="8270267" y="21557"/>
                      <a:chExt cx="441821" cy="582109"/>
                    </a:xfrm>
                    <a:solidFill>
                      <a:srgbClr val="005000"/>
                    </a:solidFill>
                  </p:grpSpPr>
                  <p:sp>
                    <p:nvSpPr>
                      <p:cNvPr id="392" name="Oval 391"/>
                      <p:cNvSpPr/>
                      <p:nvPr/>
                    </p:nvSpPr>
                    <p:spPr>
                      <a:xfrm rot="15200309">
                        <a:off x="8433989" y="344403"/>
                        <a:ext cx="273572" cy="244953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93" name="Oval 392"/>
                      <p:cNvSpPr/>
                      <p:nvPr/>
                    </p:nvSpPr>
                    <p:spPr>
                      <a:xfrm rot="15200309">
                        <a:off x="8604435" y="211728"/>
                        <a:ext cx="112197" cy="103108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94" name="Oval 393"/>
                      <p:cNvSpPr/>
                      <p:nvPr/>
                    </p:nvSpPr>
                    <p:spPr>
                      <a:xfrm rot="15200309">
                        <a:off x="8265722" y="57935"/>
                        <a:ext cx="112197" cy="103108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95" name="Oval 394"/>
                      <p:cNvSpPr/>
                      <p:nvPr/>
                    </p:nvSpPr>
                    <p:spPr>
                      <a:xfrm rot="15200309">
                        <a:off x="8448626" y="26102"/>
                        <a:ext cx="112197" cy="103108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247" name="Oval 246"/>
                    <p:cNvSpPr/>
                    <p:nvPr/>
                  </p:nvSpPr>
                  <p:spPr>
                    <a:xfrm rot="15200309">
                      <a:off x="7448940" y="856742"/>
                      <a:ext cx="184943" cy="166640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48" name="Oval 247"/>
                    <p:cNvSpPr/>
                    <p:nvPr/>
                  </p:nvSpPr>
                  <p:spPr>
                    <a:xfrm rot="15200309">
                      <a:off x="8385715" y="1338657"/>
                      <a:ext cx="273572" cy="244953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9" name="Oval 248"/>
                    <p:cNvSpPr/>
                    <p:nvPr/>
                  </p:nvSpPr>
                  <p:spPr>
                    <a:xfrm rot="15200309">
                      <a:off x="7520171" y="447745"/>
                      <a:ext cx="273572" cy="244953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0" name="Oval 249"/>
                    <p:cNvSpPr/>
                    <p:nvPr/>
                  </p:nvSpPr>
                  <p:spPr>
                    <a:xfrm rot="15200309">
                      <a:off x="7751566" y="465543"/>
                      <a:ext cx="184943" cy="166640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51" name="Oval 250"/>
                    <p:cNvSpPr/>
                    <p:nvPr/>
                  </p:nvSpPr>
                  <p:spPr>
                    <a:xfrm rot="15200309">
                      <a:off x="7643278" y="913010"/>
                      <a:ext cx="184943" cy="166640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52" name="Oval 251"/>
                    <p:cNvSpPr/>
                    <p:nvPr/>
                  </p:nvSpPr>
                  <p:spPr>
                    <a:xfrm rot="15200309">
                      <a:off x="7545773" y="1099866"/>
                      <a:ext cx="112197" cy="103108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253" name="Group 252"/>
                    <p:cNvGrpSpPr/>
                    <p:nvPr/>
                  </p:nvGrpSpPr>
                  <p:grpSpPr>
                    <a:xfrm rot="8358179">
                      <a:off x="6990342" y="489833"/>
                      <a:ext cx="629644" cy="751127"/>
                      <a:chOff x="6321012" y="172620"/>
                      <a:chExt cx="629644" cy="751127"/>
                    </a:xfrm>
                  </p:grpSpPr>
                  <p:sp>
                    <p:nvSpPr>
                      <p:cNvPr id="383" name="Oval 382"/>
                      <p:cNvSpPr/>
                      <p:nvPr/>
                    </p:nvSpPr>
                    <p:spPr>
                      <a:xfrm rot="15200309">
                        <a:off x="6699666" y="798161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84" name="Oval 383"/>
                      <p:cNvSpPr/>
                      <p:nvPr/>
                    </p:nvSpPr>
                    <p:spPr>
                      <a:xfrm rot="15200309">
                        <a:off x="6580150" y="379969"/>
                        <a:ext cx="273572" cy="244953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85" name="Oval 384"/>
                      <p:cNvSpPr/>
                      <p:nvPr/>
                    </p:nvSpPr>
                    <p:spPr>
                      <a:xfrm rot="15200309">
                        <a:off x="6774864" y="588399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386" name="Oval 385"/>
                      <p:cNvSpPr/>
                      <p:nvPr/>
                    </p:nvSpPr>
                    <p:spPr>
                      <a:xfrm rot="15200309">
                        <a:off x="6450045" y="461363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87" name="Oval 386"/>
                      <p:cNvSpPr/>
                      <p:nvPr/>
                    </p:nvSpPr>
                    <p:spPr>
                      <a:xfrm rot="15200309">
                        <a:off x="6789029" y="257726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88" name="Oval 387"/>
                      <p:cNvSpPr/>
                      <p:nvPr/>
                    </p:nvSpPr>
                    <p:spPr>
                      <a:xfrm rot="15200309">
                        <a:off x="6311860" y="572971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389" name="Oval 388"/>
                      <p:cNvSpPr/>
                      <p:nvPr/>
                    </p:nvSpPr>
                    <p:spPr>
                      <a:xfrm rot="15200309">
                        <a:off x="6614486" y="181772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390" name="Oval 389"/>
                      <p:cNvSpPr/>
                      <p:nvPr/>
                    </p:nvSpPr>
                    <p:spPr>
                      <a:xfrm rot="15200309">
                        <a:off x="6506198" y="629239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391" name="Oval 390"/>
                      <p:cNvSpPr/>
                      <p:nvPr/>
                    </p:nvSpPr>
                    <p:spPr>
                      <a:xfrm rot="15200309">
                        <a:off x="6408693" y="816095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54" name="Group 253"/>
                    <p:cNvGrpSpPr/>
                    <p:nvPr/>
                  </p:nvGrpSpPr>
                  <p:grpSpPr>
                    <a:xfrm rot="14149929">
                      <a:off x="7283466" y="1241266"/>
                      <a:ext cx="405183" cy="469718"/>
                      <a:chOff x="8270267" y="21557"/>
                      <a:chExt cx="441821" cy="582109"/>
                    </a:xfrm>
                  </p:grpSpPr>
                  <p:sp>
                    <p:nvSpPr>
                      <p:cNvPr id="379" name="Oval 378"/>
                      <p:cNvSpPr/>
                      <p:nvPr/>
                    </p:nvSpPr>
                    <p:spPr>
                      <a:xfrm rot="15200309">
                        <a:off x="8433989" y="344403"/>
                        <a:ext cx="273572" cy="244953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80" name="Oval 379"/>
                      <p:cNvSpPr/>
                      <p:nvPr/>
                    </p:nvSpPr>
                    <p:spPr>
                      <a:xfrm rot="15200309">
                        <a:off x="8604435" y="211728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81" name="Oval 380"/>
                      <p:cNvSpPr/>
                      <p:nvPr/>
                    </p:nvSpPr>
                    <p:spPr>
                      <a:xfrm rot="15200309">
                        <a:off x="8265722" y="57935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82" name="Oval 381"/>
                      <p:cNvSpPr/>
                      <p:nvPr/>
                    </p:nvSpPr>
                    <p:spPr>
                      <a:xfrm rot="15200309">
                        <a:off x="8448626" y="26102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255" name="Oval 254"/>
                    <p:cNvSpPr/>
                    <p:nvPr/>
                  </p:nvSpPr>
                  <p:spPr>
                    <a:xfrm rot="7878391" flipH="1">
                      <a:off x="7538226" y="1457747"/>
                      <a:ext cx="205379" cy="197661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256" name="Group 255"/>
                    <p:cNvGrpSpPr/>
                    <p:nvPr/>
                  </p:nvGrpSpPr>
                  <p:grpSpPr>
                    <a:xfrm rot="6599075" flipH="1">
                      <a:off x="6763000" y="1026257"/>
                      <a:ext cx="555931" cy="588392"/>
                      <a:chOff x="7222320" y="-108276"/>
                      <a:chExt cx="468684" cy="529845"/>
                    </a:xfrm>
                  </p:grpSpPr>
                  <p:sp>
                    <p:nvSpPr>
                      <p:cNvPr id="374" name="Oval 373"/>
                      <p:cNvSpPr/>
                      <p:nvPr/>
                    </p:nvSpPr>
                    <p:spPr>
                      <a:xfrm rot="13721609">
                        <a:off x="7213168" y="66321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75" name="Oval 374"/>
                      <p:cNvSpPr/>
                      <p:nvPr/>
                    </p:nvSpPr>
                    <p:spPr>
                      <a:xfrm rot="13721609">
                        <a:off x="7578608" y="313917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76" name="Oval 375"/>
                      <p:cNvSpPr/>
                      <p:nvPr/>
                    </p:nvSpPr>
                    <p:spPr>
                      <a:xfrm rot="13721609">
                        <a:off x="7326390" y="-99124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77" name="Oval 376"/>
                      <p:cNvSpPr/>
                      <p:nvPr/>
                    </p:nvSpPr>
                    <p:spPr>
                      <a:xfrm rot="13721609">
                        <a:off x="7431742" y="42009"/>
                        <a:ext cx="273572" cy="244953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78" name="Oval 377"/>
                      <p:cNvSpPr/>
                      <p:nvPr/>
                    </p:nvSpPr>
                    <p:spPr>
                      <a:xfrm rot="13721609">
                        <a:off x="7343251" y="268793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257" name="Oval 256"/>
                    <p:cNvSpPr/>
                    <p:nvPr/>
                  </p:nvSpPr>
                  <p:spPr>
                    <a:xfrm rot="15200309">
                      <a:off x="7881305" y="2365494"/>
                      <a:ext cx="273572" cy="244953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8" name="Oval 257"/>
                    <p:cNvSpPr/>
                    <p:nvPr/>
                  </p:nvSpPr>
                  <p:spPr>
                    <a:xfrm rot="15200309">
                      <a:off x="8147333" y="2275743"/>
                      <a:ext cx="273572" cy="244953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9" name="Oval 258"/>
                    <p:cNvSpPr/>
                    <p:nvPr/>
                  </p:nvSpPr>
                  <p:spPr>
                    <a:xfrm rot="15200309">
                      <a:off x="8070549" y="2548082"/>
                      <a:ext cx="184943" cy="166640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0" name="Oval 259"/>
                    <p:cNvSpPr/>
                    <p:nvPr/>
                  </p:nvSpPr>
                  <p:spPr>
                    <a:xfrm rot="15200309">
                      <a:off x="8311281" y="2024439"/>
                      <a:ext cx="184943" cy="166640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1" name="Oval 260"/>
                    <p:cNvSpPr/>
                    <p:nvPr/>
                  </p:nvSpPr>
                  <p:spPr>
                    <a:xfrm rot="15200309">
                      <a:off x="8025693" y="2237209"/>
                      <a:ext cx="112197" cy="103108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2" name="Oval 261"/>
                    <p:cNvSpPr/>
                    <p:nvPr/>
                  </p:nvSpPr>
                  <p:spPr>
                    <a:xfrm rot="15200309">
                      <a:off x="8453989" y="2249031"/>
                      <a:ext cx="112197" cy="103108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3" name="Oval 262"/>
                    <p:cNvSpPr/>
                    <p:nvPr/>
                  </p:nvSpPr>
                  <p:spPr>
                    <a:xfrm rot="15200309">
                      <a:off x="8417616" y="2427376"/>
                      <a:ext cx="184943" cy="166640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4" name="Oval 263"/>
                    <p:cNvSpPr/>
                    <p:nvPr/>
                  </p:nvSpPr>
                  <p:spPr>
                    <a:xfrm rot="15200309">
                      <a:off x="8529855" y="2000127"/>
                      <a:ext cx="273572" cy="244953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5" name="Oval 264"/>
                    <p:cNvSpPr/>
                    <p:nvPr/>
                  </p:nvSpPr>
                  <p:spPr>
                    <a:xfrm rot="15200309">
                      <a:off x="8319101" y="2556886"/>
                      <a:ext cx="112197" cy="103108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266" name="Group 265"/>
                    <p:cNvGrpSpPr/>
                    <p:nvPr/>
                  </p:nvGrpSpPr>
                  <p:grpSpPr>
                    <a:xfrm flipH="1">
                      <a:off x="8545229" y="1689581"/>
                      <a:ext cx="555931" cy="753717"/>
                      <a:chOff x="7222320" y="27700"/>
                      <a:chExt cx="468684" cy="678720"/>
                    </a:xfrm>
                  </p:grpSpPr>
                  <p:sp>
                    <p:nvSpPr>
                      <p:cNvPr id="369" name="Oval 368"/>
                      <p:cNvSpPr/>
                      <p:nvPr/>
                    </p:nvSpPr>
                    <p:spPr>
                      <a:xfrm rot="13721609">
                        <a:off x="7213168" y="66321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70" name="Oval 369"/>
                      <p:cNvSpPr/>
                      <p:nvPr/>
                    </p:nvSpPr>
                    <p:spPr>
                      <a:xfrm rot="13721609">
                        <a:off x="7355876" y="290913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71" name="Oval 370"/>
                      <p:cNvSpPr/>
                      <p:nvPr/>
                    </p:nvSpPr>
                    <p:spPr>
                      <a:xfrm rot="13721609">
                        <a:off x="7319503" y="469258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72" name="Oval 371"/>
                      <p:cNvSpPr/>
                      <p:nvPr/>
                    </p:nvSpPr>
                    <p:spPr>
                      <a:xfrm rot="13721609">
                        <a:off x="7431742" y="42009"/>
                        <a:ext cx="273572" cy="244953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73" name="Oval 372"/>
                      <p:cNvSpPr/>
                      <p:nvPr/>
                    </p:nvSpPr>
                    <p:spPr>
                      <a:xfrm rot="13721609">
                        <a:off x="7220988" y="598768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267" name="Oval 266"/>
                    <p:cNvSpPr/>
                    <p:nvPr/>
                  </p:nvSpPr>
                  <p:spPr>
                    <a:xfrm rot="15200309">
                      <a:off x="8603260" y="2317921"/>
                      <a:ext cx="184943" cy="166640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8" name="Oval 267"/>
                    <p:cNvSpPr/>
                    <p:nvPr/>
                  </p:nvSpPr>
                  <p:spPr>
                    <a:xfrm rot="15200309">
                      <a:off x="8178270" y="1799666"/>
                      <a:ext cx="273572" cy="244953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9" name="Oval 268"/>
                    <p:cNvSpPr/>
                    <p:nvPr/>
                  </p:nvSpPr>
                  <p:spPr>
                    <a:xfrm rot="15200309">
                      <a:off x="7906177" y="1819017"/>
                      <a:ext cx="273572" cy="244953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0" name="Oval 269"/>
                    <p:cNvSpPr/>
                    <p:nvPr/>
                  </p:nvSpPr>
                  <p:spPr>
                    <a:xfrm rot="15200309">
                      <a:off x="8100891" y="2027447"/>
                      <a:ext cx="184943" cy="166640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71" name="Oval 270"/>
                    <p:cNvSpPr/>
                    <p:nvPr/>
                  </p:nvSpPr>
                  <p:spPr>
                    <a:xfrm rot="15200309">
                      <a:off x="7776072" y="1900411"/>
                      <a:ext cx="112197" cy="103108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2" name="Oval 271"/>
                    <p:cNvSpPr/>
                    <p:nvPr/>
                  </p:nvSpPr>
                  <p:spPr>
                    <a:xfrm rot="15200309">
                      <a:off x="8453987" y="1905610"/>
                      <a:ext cx="112197" cy="103108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3" name="Oval 272"/>
                    <p:cNvSpPr/>
                    <p:nvPr/>
                  </p:nvSpPr>
                  <p:spPr>
                    <a:xfrm rot="15200309">
                      <a:off x="8115056" y="1696774"/>
                      <a:ext cx="112197" cy="103108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4" name="Oval 273"/>
                    <p:cNvSpPr/>
                    <p:nvPr/>
                  </p:nvSpPr>
                  <p:spPr>
                    <a:xfrm rot="15200309">
                      <a:off x="8387896" y="1700382"/>
                      <a:ext cx="112197" cy="103108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275" name="Group 274"/>
                    <p:cNvGrpSpPr/>
                    <p:nvPr/>
                  </p:nvGrpSpPr>
                  <p:grpSpPr>
                    <a:xfrm>
                      <a:off x="8801741" y="1573190"/>
                      <a:ext cx="441821" cy="582109"/>
                      <a:chOff x="8270267" y="21557"/>
                      <a:chExt cx="441821" cy="582109"/>
                    </a:xfrm>
                  </p:grpSpPr>
                  <p:sp>
                    <p:nvSpPr>
                      <p:cNvPr id="365" name="Oval 364"/>
                      <p:cNvSpPr/>
                      <p:nvPr/>
                    </p:nvSpPr>
                    <p:spPr>
                      <a:xfrm rot="15200309">
                        <a:off x="8433989" y="344403"/>
                        <a:ext cx="273572" cy="244953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66" name="Oval 365"/>
                      <p:cNvSpPr/>
                      <p:nvPr/>
                    </p:nvSpPr>
                    <p:spPr>
                      <a:xfrm rot="15200309">
                        <a:off x="8604435" y="211728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67" name="Oval 366"/>
                      <p:cNvSpPr/>
                      <p:nvPr/>
                    </p:nvSpPr>
                    <p:spPr>
                      <a:xfrm rot="15200309">
                        <a:off x="8265722" y="57935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68" name="Oval 367"/>
                      <p:cNvSpPr/>
                      <p:nvPr/>
                    </p:nvSpPr>
                    <p:spPr>
                      <a:xfrm rot="15200309">
                        <a:off x="8448626" y="26102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276" name="Oval 275"/>
                    <p:cNvSpPr/>
                    <p:nvPr/>
                  </p:nvSpPr>
                  <p:spPr>
                    <a:xfrm rot="15200309">
                      <a:off x="7637887" y="2012019"/>
                      <a:ext cx="184943" cy="166640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77" name="Oval 276"/>
                    <p:cNvSpPr/>
                    <p:nvPr/>
                  </p:nvSpPr>
                  <p:spPr>
                    <a:xfrm rot="15200309">
                      <a:off x="8574662" y="2493934"/>
                      <a:ext cx="273572" cy="244953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8" name="Oval 277"/>
                    <p:cNvSpPr/>
                    <p:nvPr/>
                  </p:nvSpPr>
                  <p:spPr>
                    <a:xfrm rot="15200309">
                      <a:off x="7709118" y="1603022"/>
                      <a:ext cx="273572" cy="244953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9" name="Oval 278"/>
                    <p:cNvSpPr/>
                    <p:nvPr/>
                  </p:nvSpPr>
                  <p:spPr>
                    <a:xfrm rot="15200309">
                      <a:off x="7940513" y="1620820"/>
                      <a:ext cx="184943" cy="166640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80" name="Oval 279"/>
                    <p:cNvSpPr/>
                    <p:nvPr/>
                  </p:nvSpPr>
                  <p:spPr>
                    <a:xfrm rot="15200309">
                      <a:off x="7832225" y="2068287"/>
                      <a:ext cx="184943" cy="166640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81" name="Oval 280"/>
                    <p:cNvSpPr/>
                    <p:nvPr/>
                  </p:nvSpPr>
                  <p:spPr>
                    <a:xfrm rot="15200309">
                      <a:off x="7734720" y="2255143"/>
                      <a:ext cx="112197" cy="103108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282" name="Group 281"/>
                    <p:cNvGrpSpPr/>
                    <p:nvPr/>
                  </p:nvGrpSpPr>
                  <p:grpSpPr>
                    <a:xfrm rot="8016676">
                      <a:off x="7166860" y="1627927"/>
                      <a:ext cx="629644" cy="751127"/>
                      <a:chOff x="6321012" y="172620"/>
                      <a:chExt cx="629644" cy="751127"/>
                    </a:xfrm>
                  </p:grpSpPr>
                  <p:sp>
                    <p:nvSpPr>
                      <p:cNvPr id="356" name="Oval 355"/>
                      <p:cNvSpPr/>
                      <p:nvPr/>
                    </p:nvSpPr>
                    <p:spPr>
                      <a:xfrm rot="15200309">
                        <a:off x="6699666" y="798161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57" name="Oval 356"/>
                      <p:cNvSpPr/>
                      <p:nvPr/>
                    </p:nvSpPr>
                    <p:spPr>
                      <a:xfrm rot="15200309">
                        <a:off x="6580150" y="379969"/>
                        <a:ext cx="273572" cy="244953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58" name="Oval 357"/>
                      <p:cNvSpPr/>
                      <p:nvPr/>
                    </p:nvSpPr>
                    <p:spPr>
                      <a:xfrm rot="15200309">
                        <a:off x="6774864" y="588399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359" name="Oval 358"/>
                      <p:cNvSpPr/>
                      <p:nvPr/>
                    </p:nvSpPr>
                    <p:spPr>
                      <a:xfrm rot="15200309">
                        <a:off x="6450045" y="461363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60" name="Oval 359"/>
                      <p:cNvSpPr/>
                      <p:nvPr/>
                    </p:nvSpPr>
                    <p:spPr>
                      <a:xfrm rot="15200309">
                        <a:off x="6789029" y="257726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61" name="Oval 360"/>
                      <p:cNvSpPr/>
                      <p:nvPr/>
                    </p:nvSpPr>
                    <p:spPr>
                      <a:xfrm rot="15200309">
                        <a:off x="6311860" y="572971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362" name="Oval 361"/>
                      <p:cNvSpPr/>
                      <p:nvPr/>
                    </p:nvSpPr>
                    <p:spPr>
                      <a:xfrm rot="15200309">
                        <a:off x="6614486" y="181772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363" name="Oval 362"/>
                      <p:cNvSpPr/>
                      <p:nvPr/>
                    </p:nvSpPr>
                    <p:spPr>
                      <a:xfrm rot="15200309">
                        <a:off x="6506198" y="629239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364" name="Oval 363"/>
                      <p:cNvSpPr/>
                      <p:nvPr/>
                    </p:nvSpPr>
                    <p:spPr>
                      <a:xfrm rot="15200309">
                        <a:off x="6408693" y="816095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83" name="Group 282"/>
                    <p:cNvGrpSpPr/>
                    <p:nvPr/>
                  </p:nvGrpSpPr>
                  <p:grpSpPr>
                    <a:xfrm rot="14149929">
                      <a:off x="7472413" y="2396543"/>
                      <a:ext cx="405183" cy="469718"/>
                      <a:chOff x="8270267" y="21557"/>
                      <a:chExt cx="441821" cy="582109"/>
                    </a:xfrm>
                  </p:grpSpPr>
                  <p:sp>
                    <p:nvSpPr>
                      <p:cNvPr id="352" name="Oval 351"/>
                      <p:cNvSpPr/>
                      <p:nvPr/>
                    </p:nvSpPr>
                    <p:spPr>
                      <a:xfrm rot="15200309">
                        <a:off x="8433989" y="344403"/>
                        <a:ext cx="273572" cy="244953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53" name="Oval 352"/>
                      <p:cNvSpPr/>
                      <p:nvPr/>
                    </p:nvSpPr>
                    <p:spPr>
                      <a:xfrm rot="15200309">
                        <a:off x="8604435" y="211728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54" name="Oval 353"/>
                      <p:cNvSpPr/>
                      <p:nvPr/>
                    </p:nvSpPr>
                    <p:spPr>
                      <a:xfrm rot="15200309">
                        <a:off x="8265722" y="57935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55" name="Oval 354"/>
                      <p:cNvSpPr/>
                      <p:nvPr/>
                    </p:nvSpPr>
                    <p:spPr>
                      <a:xfrm rot="15200309">
                        <a:off x="8448626" y="26102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284" name="Oval 283"/>
                    <p:cNvSpPr/>
                    <p:nvPr/>
                  </p:nvSpPr>
                  <p:spPr>
                    <a:xfrm rot="7878391" flipH="1">
                      <a:off x="7727173" y="2613024"/>
                      <a:ext cx="205379" cy="197661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285" name="Group 284"/>
                    <p:cNvGrpSpPr/>
                    <p:nvPr/>
                  </p:nvGrpSpPr>
                  <p:grpSpPr>
                    <a:xfrm rot="6599075" flipH="1">
                      <a:off x="6951947" y="2181534"/>
                      <a:ext cx="555931" cy="588392"/>
                      <a:chOff x="7222320" y="-108276"/>
                      <a:chExt cx="468684" cy="529845"/>
                    </a:xfrm>
                    <a:solidFill>
                      <a:srgbClr val="CCCC00"/>
                    </a:solidFill>
                  </p:grpSpPr>
                  <p:sp>
                    <p:nvSpPr>
                      <p:cNvPr id="347" name="Oval 346"/>
                      <p:cNvSpPr/>
                      <p:nvPr/>
                    </p:nvSpPr>
                    <p:spPr>
                      <a:xfrm rot="13721609">
                        <a:off x="7213168" y="66321"/>
                        <a:ext cx="184943" cy="16664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48" name="Oval 347"/>
                      <p:cNvSpPr/>
                      <p:nvPr/>
                    </p:nvSpPr>
                    <p:spPr>
                      <a:xfrm rot="13721609">
                        <a:off x="7578608" y="313917"/>
                        <a:ext cx="112197" cy="103108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49" name="Oval 348"/>
                      <p:cNvSpPr/>
                      <p:nvPr/>
                    </p:nvSpPr>
                    <p:spPr>
                      <a:xfrm rot="13721609">
                        <a:off x="7326390" y="-99124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50" name="Oval 349"/>
                      <p:cNvSpPr/>
                      <p:nvPr/>
                    </p:nvSpPr>
                    <p:spPr>
                      <a:xfrm rot="13721609">
                        <a:off x="7431742" y="42009"/>
                        <a:ext cx="273572" cy="244953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51" name="Oval 350"/>
                      <p:cNvSpPr/>
                      <p:nvPr/>
                    </p:nvSpPr>
                    <p:spPr>
                      <a:xfrm rot="13721609">
                        <a:off x="7343251" y="268793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286" name="Oval 285"/>
                    <p:cNvSpPr/>
                    <p:nvPr/>
                  </p:nvSpPr>
                  <p:spPr>
                    <a:xfrm rot="15200309">
                      <a:off x="9007659" y="985517"/>
                      <a:ext cx="273572" cy="244953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87" name="Oval 286"/>
                    <p:cNvSpPr/>
                    <p:nvPr/>
                  </p:nvSpPr>
                  <p:spPr>
                    <a:xfrm rot="14477466" flipH="1">
                      <a:off x="8886192" y="1257673"/>
                      <a:ext cx="303801" cy="290552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88" name="Oval 287"/>
                    <p:cNvSpPr/>
                    <p:nvPr/>
                  </p:nvSpPr>
                  <p:spPr>
                    <a:xfrm rot="15200309">
                      <a:off x="8690244" y="1367395"/>
                      <a:ext cx="112197" cy="103108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89" name="Oval 288"/>
                    <p:cNvSpPr/>
                    <p:nvPr/>
                  </p:nvSpPr>
                  <p:spPr>
                    <a:xfrm rot="7878391" flipH="1">
                      <a:off x="9231341" y="1234895"/>
                      <a:ext cx="205379" cy="197661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90" name="Oval 289"/>
                    <p:cNvSpPr/>
                    <p:nvPr/>
                  </p:nvSpPr>
                  <p:spPr>
                    <a:xfrm rot="7878391" flipH="1">
                      <a:off x="6999171" y="1598648"/>
                      <a:ext cx="205379" cy="197661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91" name="Oval 290"/>
                    <p:cNvSpPr/>
                    <p:nvPr/>
                  </p:nvSpPr>
                  <p:spPr>
                    <a:xfrm rot="14477466" flipH="1">
                      <a:off x="6806371" y="1782628"/>
                      <a:ext cx="303801" cy="290552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92" name="Oval 291"/>
                    <p:cNvSpPr/>
                    <p:nvPr/>
                  </p:nvSpPr>
                  <p:spPr>
                    <a:xfrm rot="15200309">
                      <a:off x="9525508" y="822988"/>
                      <a:ext cx="273572" cy="244953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293" name="Group 292"/>
                    <p:cNvGrpSpPr/>
                    <p:nvPr/>
                  </p:nvGrpSpPr>
                  <p:grpSpPr>
                    <a:xfrm flipH="1">
                      <a:off x="9540882" y="512442"/>
                      <a:ext cx="555931" cy="753717"/>
                      <a:chOff x="7222320" y="27700"/>
                      <a:chExt cx="468684" cy="678720"/>
                    </a:xfrm>
                  </p:grpSpPr>
                  <p:sp>
                    <p:nvSpPr>
                      <p:cNvPr id="342" name="Oval 341"/>
                      <p:cNvSpPr/>
                      <p:nvPr/>
                    </p:nvSpPr>
                    <p:spPr>
                      <a:xfrm rot="13721609">
                        <a:off x="7213168" y="66321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43" name="Oval 342"/>
                      <p:cNvSpPr/>
                      <p:nvPr/>
                    </p:nvSpPr>
                    <p:spPr>
                      <a:xfrm rot="13721609">
                        <a:off x="7355876" y="290913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44" name="Oval 343"/>
                      <p:cNvSpPr/>
                      <p:nvPr/>
                    </p:nvSpPr>
                    <p:spPr>
                      <a:xfrm rot="13721609">
                        <a:off x="7319503" y="469258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45" name="Oval 344"/>
                      <p:cNvSpPr/>
                      <p:nvPr/>
                    </p:nvSpPr>
                    <p:spPr>
                      <a:xfrm rot="13721609">
                        <a:off x="7431742" y="42009"/>
                        <a:ext cx="273572" cy="244953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46" name="Oval 345"/>
                      <p:cNvSpPr/>
                      <p:nvPr/>
                    </p:nvSpPr>
                    <p:spPr>
                      <a:xfrm rot="13721609">
                        <a:off x="7220988" y="598768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294" name="Oval 293"/>
                    <p:cNvSpPr/>
                    <p:nvPr/>
                  </p:nvSpPr>
                  <p:spPr>
                    <a:xfrm rot="15200309">
                      <a:off x="9598913" y="1140782"/>
                      <a:ext cx="184943" cy="166640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295" name="Group 294"/>
                    <p:cNvGrpSpPr/>
                    <p:nvPr/>
                  </p:nvGrpSpPr>
                  <p:grpSpPr>
                    <a:xfrm>
                      <a:off x="9797394" y="396051"/>
                      <a:ext cx="441821" cy="582109"/>
                      <a:chOff x="8270267" y="21557"/>
                      <a:chExt cx="441821" cy="582109"/>
                    </a:xfrm>
                  </p:grpSpPr>
                  <p:sp>
                    <p:nvSpPr>
                      <p:cNvPr id="338" name="Oval 337"/>
                      <p:cNvSpPr/>
                      <p:nvPr/>
                    </p:nvSpPr>
                    <p:spPr>
                      <a:xfrm rot="15200309">
                        <a:off x="8433989" y="344403"/>
                        <a:ext cx="273572" cy="244953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39" name="Oval 338"/>
                      <p:cNvSpPr/>
                      <p:nvPr/>
                    </p:nvSpPr>
                    <p:spPr>
                      <a:xfrm rot="15200309">
                        <a:off x="8604435" y="211728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40" name="Oval 339"/>
                      <p:cNvSpPr/>
                      <p:nvPr/>
                    </p:nvSpPr>
                    <p:spPr>
                      <a:xfrm rot="15200309">
                        <a:off x="8265722" y="57935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41" name="Oval 340"/>
                      <p:cNvSpPr/>
                      <p:nvPr/>
                    </p:nvSpPr>
                    <p:spPr>
                      <a:xfrm rot="15200309">
                        <a:off x="8448626" y="26102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296" name="Oval 295"/>
                    <p:cNvSpPr/>
                    <p:nvPr/>
                  </p:nvSpPr>
                  <p:spPr>
                    <a:xfrm rot="15200309">
                      <a:off x="9570315" y="1316795"/>
                      <a:ext cx="273572" cy="244953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97" name="Oval 296"/>
                    <p:cNvSpPr/>
                    <p:nvPr/>
                  </p:nvSpPr>
                  <p:spPr>
                    <a:xfrm rot="15200309">
                      <a:off x="9638589" y="2227169"/>
                      <a:ext cx="112197" cy="103108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98" name="Oval 297"/>
                    <p:cNvSpPr/>
                    <p:nvPr/>
                  </p:nvSpPr>
                  <p:spPr>
                    <a:xfrm rot="15200309">
                      <a:off x="9602216" y="2405514"/>
                      <a:ext cx="184943" cy="166640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99" name="Oval 298"/>
                    <p:cNvSpPr/>
                    <p:nvPr/>
                  </p:nvSpPr>
                  <p:spPr>
                    <a:xfrm rot="15200309">
                      <a:off x="9714455" y="1978265"/>
                      <a:ext cx="273572" cy="244953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0" name="Oval 299"/>
                    <p:cNvSpPr/>
                    <p:nvPr/>
                  </p:nvSpPr>
                  <p:spPr>
                    <a:xfrm rot="15200309">
                      <a:off x="9503701" y="2535024"/>
                      <a:ext cx="112197" cy="103108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301" name="Group 300"/>
                    <p:cNvGrpSpPr/>
                    <p:nvPr/>
                  </p:nvGrpSpPr>
                  <p:grpSpPr>
                    <a:xfrm flipH="1">
                      <a:off x="9729829" y="1667719"/>
                      <a:ext cx="555931" cy="753717"/>
                      <a:chOff x="7222320" y="27700"/>
                      <a:chExt cx="468684" cy="678720"/>
                    </a:xfrm>
                    <a:solidFill>
                      <a:srgbClr val="CCCC00"/>
                    </a:solidFill>
                  </p:grpSpPr>
                  <p:sp>
                    <p:nvSpPr>
                      <p:cNvPr id="333" name="Oval 332"/>
                      <p:cNvSpPr/>
                      <p:nvPr/>
                    </p:nvSpPr>
                    <p:spPr>
                      <a:xfrm rot="13721609">
                        <a:off x="7213168" y="66321"/>
                        <a:ext cx="184943" cy="16664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34" name="Oval 333"/>
                      <p:cNvSpPr/>
                      <p:nvPr/>
                    </p:nvSpPr>
                    <p:spPr>
                      <a:xfrm rot="13721609">
                        <a:off x="7355876" y="290913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35" name="Oval 334"/>
                      <p:cNvSpPr/>
                      <p:nvPr/>
                    </p:nvSpPr>
                    <p:spPr>
                      <a:xfrm rot="13721609">
                        <a:off x="7319503" y="469258"/>
                        <a:ext cx="184943" cy="16664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36" name="Oval 335"/>
                      <p:cNvSpPr/>
                      <p:nvPr/>
                    </p:nvSpPr>
                    <p:spPr>
                      <a:xfrm rot="13721609">
                        <a:off x="7431742" y="42009"/>
                        <a:ext cx="273572" cy="244953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37" name="Oval 336"/>
                      <p:cNvSpPr/>
                      <p:nvPr/>
                    </p:nvSpPr>
                    <p:spPr>
                      <a:xfrm rot="13721609">
                        <a:off x="7220988" y="598768"/>
                        <a:ext cx="112197" cy="103108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302" name="Oval 301"/>
                    <p:cNvSpPr/>
                    <p:nvPr/>
                  </p:nvSpPr>
                  <p:spPr>
                    <a:xfrm rot="15200309">
                      <a:off x="9787860" y="2296059"/>
                      <a:ext cx="184943" cy="166640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3" name="Oval 302"/>
                    <p:cNvSpPr/>
                    <p:nvPr/>
                  </p:nvSpPr>
                  <p:spPr>
                    <a:xfrm rot="15200309">
                      <a:off x="9638587" y="1883748"/>
                      <a:ext cx="112197" cy="103108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4" name="Oval 303"/>
                    <p:cNvSpPr/>
                    <p:nvPr/>
                  </p:nvSpPr>
                  <p:spPr>
                    <a:xfrm rot="15200309">
                      <a:off x="9572496" y="1678520"/>
                      <a:ext cx="112197" cy="103108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305" name="Group 304"/>
                    <p:cNvGrpSpPr/>
                    <p:nvPr/>
                  </p:nvGrpSpPr>
                  <p:grpSpPr>
                    <a:xfrm>
                      <a:off x="9986341" y="1551328"/>
                      <a:ext cx="441821" cy="582109"/>
                      <a:chOff x="8270267" y="21557"/>
                      <a:chExt cx="441821" cy="582109"/>
                    </a:xfrm>
                  </p:grpSpPr>
                  <p:sp>
                    <p:nvSpPr>
                      <p:cNvPr id="329" name="Oval 328"/>
                      <p:cNvSpPr/>
                      <p:nvPr/>
                    </p:nvSpPr>
                    <p:spPr>
                      <a:xfrm rot="15200309">
                        <a:off x="8433989" y="344403"/>
                        <a:ext cx="273572" cy="244953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30" name="Oval 329"/>
                      <p:cNvSpPr/>
                      <p:nvPr/>
                    </p:nvSpPr>
                    <p:spPr>
                      <a:xfrm rot="15200309">
                        <a:off x="8604435" y="211728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31" name="Oval 330"/>
                      <p:cNvSpPr/>
                      <p:nvPr/>
                    </p:nvSpPr>
                    <p:spPr>
                      <a:xfrm rot="15200309">
                        <a:off x="8265722" y="57935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32" name="Oval 331"/>
                      <p:cNvSpPr/>
                      <p:nvPr/>
                    </p:nvSpPr>
                    <p:spPr>
                      <a:xfrm rot="15200309">
                        <a:off x="8448626" y="26102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306" name="Oval 305"/>
                    <p:cNvSpPr/>
                    <p:nvPr/>
                  </p:nvSpPr>
                  <p:spPr>
                    <a:xfrm rot="15200309">
                      <a:off x="9080872" y="2383848"/>
                      <a:ext cx="235718" cy="244953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7" name="Oval 306"/>
                    <p:cNvSpPr/>
                    <p:nvPr/>
                  </p:nvSpPr>
                  <p:spPr>
                    <a:xfrm rot="15200309">
                      <a:off x="7286869" y="2868107"/>
                      <a:ext cx="273572" cy="244953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8" name="Oval 307"/>
                    <p:cNvSpPr/>
                    <p:nvPr/>
                  </p:nvSpPr>
                  <p:spPr>
                    <a:xfrm rot="14477466" flipH="1">
                      <a:off x="10070792" y="1235811"/>
                      <a:ext cx="303801" cy="290552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9" name="Oval 308"/>
                    <p:cNvSpPr/>
                    <p:nvPr/>
                  </p:nvSpPr>
                  <p:spPr>
                    <a:xfrm rot="15200309">
                      <a:off x="9874844" y="1345533"/>
                      <a:ext cx="112197" cy="103108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0" name="Oval 309"/>
                    <p:cNvSpPr/>
                    <p:nvPr/>
                  </p:nvSpPr>
                  <p:spPr>
                    <a:xfrm rot="7878391" flipH="1">
                      <a:off x="10179301" y="976806"/>
                      <a:ext cx="205379" cy="197661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311" name="Group 310"/>
                    <p:cNvGrpSpPr/>
                    <p:nvPr/>
                  </p:nvGrpSpPr>
                  <p:grpSpPr>
                    <a:xfrm rot="18455990">
                      <a:off x="8602126" y="427599"/>
                      <a:ext cx="1170886" cy="1000934"/>
                      <a:chOff x="5801519" y="172620"/>
                      <a:chExt cx="1170886" cy="1000934"/>
                    </a:xfrm>
                  </p:grpSpPr>
                  <p:sp>
                    <p:nvSpPr>
                      <p:cNvPr id="320" name="Oval 319"/>
                      <p:cNvSpPr/>
                      <p:nvPr/>
                    </p:nvSpPr>
                    <p:spPr>
                      <a:xfrm rot="15200309">
                        <a:off x="5796974" y="1065902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21" name="Oval 320"/>
                      <p:cNvSpPr/>
                      <p:nvPr/>
                    </p:nvSpPr>
                    <p:spPr>
                      <a:xfrm rot="15200309">
                        <a:off x="6580150" y="379969"/>
                        <a:ext cx="273572" cy="244953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22" name="Oval 321"/>
                      <p:cNvSpPr/>
                      <p:nvPr/>
                    </p:nvSpPr>
                    <p:spPr>
                      <a:xfrm rot="15200309">
                        <a:off x="6774864" y="588399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323" name="Oval 322"/>
                      <p:cNvSpPr/>
                      <p:nvPr/>
                    </p:nvSpPr>
                    <p:spPr>
                      <a:xfrm rot="15200309">
                        <a:off x="6450045" y="461363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24" name="Oval 323"/>
                      <p:cNvSpPr/>
                      <p:nvPr/>
                    </p:nvSpPr>
                    <p:spPr>
                      <a:xfrm rot="15200309">
                        <a:off x="6864752" y="460188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25" name="Oval 324"/>
                      <p:cNvSpPr/>
                      <p:nvPr/>
                    </p:nvSpPr>
                    <p:spPr>
                      <a:xfrm rot="15200309">
                        <a:off x="6311860" y="572971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326" name="Oval 325"/>
                      <p:cNvSpPr/>
                      <p:nvPr/>
                    </p:nvSpPr>
                    <p:spPr>
                      <a:xfrm rot="15200309">
                        <a:off x="6614486" y="181772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327" name="Oval 326"/>
                      <p:cNvSpPr/>
                      <p:nvPr/>
                    </p:nvSpPr>
                    <p:spPr>
                      <a:xfrm rot="15200309">
                        <a:off x="6506198" y="629239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328" name="Oval 327"/>
                      <p:cNvSpPr/>
                      <p:nvPr/>
                    </p:nvSpPr>
                    <p:spPr>
                      <a:xfrm rot="15200309">
                        <a:off x="6408693" y="816095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312" name="Group 311"/>
                    <p:cNvGrpSpPr/>
                    <p:nvPr/>
                  </p:nvGrpSpPr>
                  <p:grpSpPr>
                    <a:xfrm rot="12232306" flipH="1">
                      <a:off x="9182287" y="1706508"/>
                      <a:ext cx="555931" cy="753717"/>
                      <a:chOff x="7222320" y="27700"/>
                      <a:chExt cx="468684" cy="678720"/>
                    </a:xfrm>
                    <a:solidFill>
                      <a:srgbClr val="CCCC00"/>
                    </a:solidFill>
                  </p:grpSpPr>
                  <p:sp>
                    <p:nvSpPr>
                      <p:cNvPr id="315" name="Oval 314"/>
                      <p:cNvSpPr/>
                      <p:nvPr/>
                    </p:nvSpPr>
                    <p:spPr>
                      <a:xfrm rot="13721609">
                        <a:off x="7213168" y="66321"/>
                        <a:ext cx="184943" cy="16664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16" name="Oval 315"/>
                      <p:cNvSpPr/>
                      <p:nvPr/>
                    </p:nvSpPr>
                    <p:spPr>
                      <a:xfrm rot="13721609">
                        <a:off x="7355876" y="290913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17" name="Oval 316"/>
                      <p:cNvSpPr/>
                      <p:nvPr/>
                    </p:nvSpPr>
                    <p:spPr>
                      <a:xfrm rot="13721609">
                        <a:off x="7319503" y="469258"/>
                        <a:ext cx="184943" cy="16664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18" name="Oval 317"/>
                      <p:cNvSpPr/>
                      <p:nvPr/>
                    </p:nvSpPr>
                    <p:spPr>
                      <a:xfrm rot="13721609">
                        <a:off x="7431742" y="42009"/>
                        <a:ext cx="273572" cy="244953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19" name="Oval 318"/>
                      <p:cNvSpPr/>
                      <p:nvPr/>
                    </p:nvSpPr>
                    <p:spPr>
                      <a:xfrm rot="13721609">
                        <a:off x="7220988" y="598768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313" name="Oval 312"/>
                    <p:cNvSpPr/>
                    <p:nvPr/>
                  </p:nvSpPr>
                  <p:spPr>
                    <a:xfrm rot="15200309">
                      <a:off x="9525258" y="2049905"/>
                      <a:ext cx="112197" cy="103108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4" name="Oval 313"/>
                    <p:cNvSpPr/>
                    <p:nvPr/>
                  </p:nvSpPr>
                  <p:spPr>
                    <a:xfrm rot="15200309">
                      <a:off x="9413311" y="1440685"/>
                      <a:ext cx="112197" cy="103108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7" name="Group 46"/>
                  <p:cNvGrpSpPr/>
                  <p:nvPr/>
                </p:nvGrpSpPr>
                <p:grpSpPr>
                  <a:xfrm rot="6411858">
                    <a:off x="8005555" y="979619"/>
                    <a:ext cx="3025521" cy="2084749"/>
                    <a:chOff x="6746770" y="342623"/>
                    <a:chExt cx="3704751" cy="2554884"/>
                  </a:xfrm>
                </p:grpSpPr>
                <p:sp>
                  <p:nvSpPr>
                    <p:cNvPr id="55" name="Oval 54"/>
                    <p:cNvSpPr/>
                    <p:nvPr/>
                  </p:nvSpPr>
                  <p:spPr>
                    <a:xfrm rot="15200309">
                      <a:off x="7692358" y="1210217"/>
                      <a:ext cx="273572" cy="244953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6" name="Oval 55"/>
                    <p:cNvSpPr/>
                    <p:nvPr/>
                  </p:nvSpPr>
                  <p:spPr>
                    <a:xfrm rot="15200309">
                      <a:off x="7958386" y="1120466"/>
                      <a:ext cx="273572" cy="244953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7" name="Oval 56"/>
                    <p:cNvSpPr/>
                    <p:nvPr/>
                  </p:nvSpPr>
                  <p:spPr>
                    <a:xfrm rot="15200309">
                      <a:off x="7881602" y="1392805"/>
                      <a:ext cx="184943" cy="166640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8" name="Oval 57"/>
                    <p:cNvSpPr/>
                    <p:nvPr/>
                  </p:nvSpPr>
                  <p:spPr>
                    <a:xfrm rot="15200309">
                      <a:off x="8122334" y="869162"/>
                      <a:ext cx="184943" cy="166640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9" name="Oval 58"/>
                    <p:cNvSpPr/>
                    <p:nvPr/>
                  </p:nvSpPr>
                  <p:spPr>
                    <a:xfrm rot="15200309">
                      <a:off x="7836746" y="1081932"/>
                      <a:ext cx="112197" cy="103108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0" name="Oval 59"/>
                    <p:cNvSpPr/>
                    <p:nvPr/>
                  </p:nvSpPr>
                  <p:spPr>
                    <a:xfrm rot="15200309">
                      <a:off x="8265042" y="1093754"/>
                      <a:ext cx="112197" cy="103108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1" name="Oval 60"/>
                    <p:cNvSpPr/>
                    <p:nvPr/>
                  </p:nvSpPr>
                  <p:spPr>
                    <a:xfrm rot="15200309">
                      <a:off x="8228669" y="1272099"/>
                      <a:ext cx="184943" cy="166640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2" name="Oval 61"/>
                    <p:cNvSpPr/>
                    <p:nvPr/>
                  </p:nvSpPr>
                  <p:spPr>
                    <a:xfrm rot="15200309">
                      <a:off x="8340908" y="844850"/>
                      <a:ext cx="273572" cy="244953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3" name="Oval 62"/>
                    <p:cNvSpPr/>
                    <p:nvPr/>
                  </p:nvSpPr>
                  <p:spPr>
                    <a:xfrm rot="15200309">
                      <a:off x="8130154" y="1401609"/>
                      <a:ext cx="112197" cy="103108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64" name="Group 63"/>
                    <p:cNvGrpSpPr/>
                    <p:nvPr/>
                  </p:nvGrpSpPr>
                  <p:grpSpPr>
                    <a:xfrm flipH="1">
                      <a:off x="8356282" y="534304"/>
                      <a:ext cx="555931" cy="753717"/>
                      <a:chOff x="7222320" y="27700"/>
                      <a:chExt cx="468684" cy="678720"/>
                    </a:xfrm>
                  </p:grpSpPr>
                  <p:sp>
                    <p:nvSpPr>
                      <p:cNvPr id="223" name="Oval 222"/>
                      <p:cNvSpPr/>
                      <p:nvPr/>
                    </p:nvSpPr>
                    <p:spPr>
                      <a:xfrm rot="13721609">
                        <a:off x="7213168" y="66321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4" name="Oval 223"/>
                      <p:cNvSpPr/>
                      <p:nvPr/>
                    </p:nvSpPr>
                    <p:spPr>
                      <a:xfrm rot="13721609">
                        <a:off x="7355876" y="290913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5" name="Oval 224"/>
                      <p:cNvSpPr/>
                      <p:nvPr/>
                    </p:nvSpPr>
                    <p:spPr>
                      <a:xfrm rot="13721609">
                        <a:off x="7319503" y="469258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6" name="Oval 225"/>
                      <p:cNvSpPr/>
                      <p:nvPr/>
                    </p:nvSpPr>
                    <p:spPr>
                      <a:xfrm rot="13721609">
                        <a:off x="7431742" y="42009"/>
                        <a:ext cx="273572" cy="244953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7" name="Oval 226"/>
                      <p:cNvSpPr/>
                      <p:nvPr/>
                    </p:nvSpPr>
                    <p:spPr>
                      <a:xfrm rot="13721609">
                        <a:off x="7220988" y="598768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65" name="Oval 64"/>
                    <p:cNvSpPr/>
                    <p:nvPr/>
                  </p:nvSpPr>
                  <p:spPr>
                    <a:xfrm rot="15200309">
                      <a:off x="8414313" y="1162644"/>
                      <a:ext cx="184943" cy="166640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6" name="Oval 65"/>
                    <p:cNvSpPr/>
                    <p:nvPr/>
                  </p:nvSpPr>
                  <p:spPr>
                    <a:xfrm rot="15200309">
                      <a:off x="7989323" y="644389"/>
                      <a:ext cx="273572" cy="244953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7" name="Oval 66"/>
                    <p:cNvSpPr/>
                    <p:nvPr/>
                  </p:nvSpPr>
                  <p:spPr>
                    <a:xfrm rot="15200309">
                      <a:off x="7717230" y="663740"/>
                      <a:ext cx="273572" cy="244953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8" name="Oval 67"/>
                    <p:cNvSpPr/>
                    <p:nvPr/>
                  </p:nvSpPr>
                  <p:spPr>
                    <a:xfrm rot="15200309">
                      <a:off x="7911944" y="872170"/>
                      <a:ext cx="184943" cy="166640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69" name="Oval 68"/>
                    <p:cNvSpPr/>
                    <p:nvPr/>
                  </p:nvSpPr>
                  <p:spPr>
                    <a:xfrm rot="15200309">
                      <a:off x="7587125" y="745134"/>
                      <a:ext cx="112197" cy="103108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0" name="Oval 69"/>
                    <p:cNvSpPr/>
                    <p:nvPr/>
                  </p:nvSpPr>
                  <p:spPr>
                    <a:xfrm rot="15200309">
                      <a:off x="8265040" y="750333"/>
                      <a:ext cx="112197" cy="103108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1" name="Oval 70"/>
                    <p:cNvSpPr/>
                    <p:nvPr/>
                  </p:nvSpPr>
                  <p:spPr>
                    <a:xfrm rot="15200309">
                      <a:off x="7926109" y="541497"/>
                      <a:ext cx="112197" cy="103108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2" name="Oval 71"/>
                    <p:cNvSpPr/>
                    <p:nvPr/>
                  </p:nvSpPr>
                  <p:spPr>
                    <a:xfrm rot="15200309">
                      <a:off x="8198949" y="545105"/>
                      <a:ext cx="112197" cy="103108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73" name="Group 72"/>
                    <p:cNvGrpSpPr/>
                    <p:nvPr/>
                  </p:nvGrpSpPr>
                  <p:grpSpPr>
                    <a:xfrm>
                      <a:off x="8612794" y="417913"/>
                      <a:ext cx="441821" cy="582109"/>
                      <a:chOff x="8270267" y="21557"/>
                      <a:chExt cx="441821" cy="582109"/>
                    </a:xfrm>
                    <a:solidFill>
                      <a:srgbClr val="005000"/>
                    </a:solidFill>
                  </p:grpSpPr>
                  <p:sp>
                    <p:nvSpPr>
                      <p:cNvPr id="219" name="Oval 218"/>
                      <p:cNvSpPr/>
                      <p:nvPr/>
                    </p:nvSpPr>
                    <p:spPr>
                      <a:xfrm rot="15200309">
                        <a:off x="8433989" y="344403"/>
                        <a:ext cx="273572" cy="244953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0" name="Oval 219"/>
                      <p:cNvSpPr/>
                      <p:nvPr/>
                    </p:nvSpPr>
                    <p:spPr>
                      <a:xfrm rot="15200309">
                        <a:off x="8604435" y="211728"/>
                        <a:ext cx="112197" cy="103108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1" name="Oval 220"/>
                      <p:cNvSpPr/>
                      <p:nvPr/>
                    </p:nvSpPr>
                    <p:spPr>
                      <a:xfrm rot="15200309">
                        <a:off x="8265722" y="57935"/>
                        <a:ext cx="112197" cy="103108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2" name="Oval 221"/>
                      <p:cNvSpPr/>
                      <p:nvPr/>
                    </p:nvSpPr>
                    <p:spPr>
                      <a:xfrm rot="15200309">
                        <a:off x="8448626" y="26102"/>
                        <a:ext cx="112197" cy="103108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74" name="Oval 73"/>
                    <p:cNvSpPr/>
                    <p:nvPr/>
                  </p:nvSpPr>
                  <p:spPr>
                    <a:xfrm rot="15200309">
                      <a:off x="7448940" y="856742"/>
                      <a:ext cx="184943" cy="166640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75" name="Oval 74"/>
                    <p:cNvSpPr/>
                    <p:nvPr/>
                  </p:nvSpPr>
                  <p:spPr>
                    <a:xfrm rot="15200309">
                      <a:off x="8385715" y="1338657"/>
                      <a:ext cx="273572" cy="244953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6" name="Oval 75"/>
                    <p:cNvSpPr/>
                    <p:nvPr/>
                  </p:nvSpPr>
                  <p:spPr>
                    <a:xfrm rot="15200309">
                      <a:off x="7520171" y="447745"/>
                      <a:ext cx="273572" cy="244953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7" name="Oval 76"/>
                    <p:cNvSpPr/>
                    <p:nvPr/>
                  </p:nvSpPr>
                  <p:spPr>
                    <a:xfrm rot="15200309">
                      <a:off x="7751566" y="465543"/>
                      <a:ext cx="184943" cy="166640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78" name="Oval 77"/>
                    <p:cNvSpPr/>
                    <p:nvPr/>
                  </p:nvSpPr>
                  <p:spPr>
                    <a:xfrm rot="15200309">
                      <a:off x="7643278" y="913010"/>
                      <a:ext cx="184943" cy="166640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79" name="Oval 78"/>
                    <p:cNvSpPr/>
                    <p:nvPr/>
                  </p:nvSpPr>
                  <p:spPr>
                    <a:xfrm rot="15200309">
                      <a:off x="7545773" y="1099866"/>
                      <a:ext cx="112197" cy="103108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80" name="Group 79"/>
                    <p:cNvGrpSpPr/>
                    <p:nvPr/>
                  </p:nvGrpSpPr>
                  <p:grpSpPr>
                    <a:xfrm rot="8358179">
                      <a:off x="6990342" y="489833"/>
                      <a:ext cx="629644" cy="751127"/>
                      <a:chOff x="6321012" y="172620"/>
                      <a:chExt cx="629644" cy="751127"/>
                    </a:xfrm>
                  </p:grpSpPr>
                  <p:sp>
                    <p:nvSpPr>
                      <p:cNvPr id="210" name="Oval 209"/>
                      <p:cNvSpPr/>
                      <p:nvPr/>
                    </p:nvSpPr>
                    <p:spPr>
                      <a:xfrm rot="15200309">
                        <a:off x="6699666" y="798161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1" name="Oval 210"/>
                      <p:cNvSpPr/>
                      <p:nvPr/>
                    </p:nvSpPr>
                    <p:spPr>
                      <a:xfrm rot="15200309">
                        <a:off x="6580150" y="379969"/>
                        <a:ext cx="273572" cy="244953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2" name="Oval 211"/>
                      <p:cNvSpPr/>
                      <p:nvPr/>
                    </p:nvSpPr>
                    <p:spPr>
                      <a:xfrm rot="15200309">
                        <a:off x="6774864" y="588399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213" name="Oval 212"/>
                      <p:cNvSpPr/>
                      <p:nvPr/>
                    </p:nvSpPr>
                    <p:spPr>
                      <a:xfrm rot="15200309">
                        <a:off x="6450045" y="461363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4" name="Oval 213"/>
                      <p:cNvSpPr/>
                      <p:nvPr/>
                    </p:nvSpPr>
                    <p:spPr>
                      <a:xfrm rot="15200309">
                        <a:off x="6789029" y="257726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5" name="Oval 214"/>
                      <p:cNvSpPr/>
                      <p:nvPr/>
                    </p:nvSpPr>
                    <p:spPr>
                      <a:xfrm rot="15200309">
                        <a:off x="6311860" y="572971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216" name="Oval 215"/>
                      <p:cNvSpPr/>
                      <p:nvPr/>
                    </p:nvSpPr>
                    <p:spPr>
                      <a:xfrm rot="15200309">
                        <a:off x="6614486" y="181772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217" name="Oval 216"/>
                      <p:cNvSpPr/>
                      <p:nvPr/>
                    </p:nvSpPr>
                    <p:spPr>
                      <a:xfrm rot="15200309">
                        <a:off x="6506198" y="629239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218" name="Oval 217"/>
                      <p:cNvSpPr/>
                      <p:nvPr/>
                    </p:nvSpPr>
                    <p:spPr>
                      <a:xfrm rot="15200309">
                        <a:off x="6408693" y="816095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81" name="Group 80"/>
                    <p:cNvGrpSpPr/>
                    <p:nvPr/>
                  </p:nvGrpSpPr>
                  <p:grpSpPr>
                    <a:xfrm rot="14149929">
                      <a:off x="7283466" y="1241266"/>
                      <a:ext cx="405183" cy="469718"/>
                      <a:chOff x="8270267" y="21557"/>
                      <a:chExt cx="441821" cy="582109"/>
                    </a:xfrm>
                  </p:grpSpPr>
                  <p:sp>
                    <p:nvSpPr>
                      <p:cNvPr id="206" name="Oval 205"/>
                      <p:cNvSpPr/>
                      <p:nvPr/>
                    </p:nvSpPr>
                    <p:spPr>
                      <a:xfrm rot="15200309">
                        <a:off x="8433989" y="344403"/>
                        <a:ext cx="273572" cy="244953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7" name="Oval 206"/>
                      <p:cNvSpPr/>
                      <p:nvPr/>
                    </p:nvSpPr>
                    <p:spPr>
                      <a:xfrm rot="15200309">
                        <a:off x="8604435" y="211728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8" name="Oval 207"/>
                      <p:cNvSpPr/>
                      <p:nvPr/>
                    </p:nvSpPr>
                    <p:spPr>
                      <a:xfrm rot="15200309">
                        <a:off x="8265722" y="57935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9" name="Oval 208"/>
                      <p:cNvSpPr/>
                      <p:nvPr/>
                    </p:nvSpPr>
                    <p:spPr>
                      <a:xfrm rot="15200309">
                        <a:off x="8448626" y="26102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82" name="Oval 81"/>
                    <p:cNvSpPr/>
                    <p:nvPr/>
                  </p:nvSpPr>
                  <p:spPr>
                    <a:xfrm rot="7878391" flipH="1">
                      <a:off x="7538226" y="1457747"/>
                      <a:ext cx="205379" cy="197661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83" name="Group 82"/>
                    <p:cNvGrpSpPr/>
                    <p:nvPr/>
                  </p:nvGrpSpPr>
                  <p:grpSpPr>
                    <a:xfrm rot="6599075" flipH="1">
                      <a:off x="6763000" y="1026257"/>
                      <a:ext cx="555931" cy="588392"/>
                      <a:chOff x="7222320" y="-108276"/>
                      <a:chExt cx="468684" cy="529845"/>
                    </a:xfrm>
                  </p:grpSpPr>
                  <p:sp>
                    <p:nvSpPr>
                      <p:cNvPr id="201" name="Oval 200"/>
                      <p:cNvSpPr/>
                      <p:nvPr/>
                    </p:nvSpPr>
                    <p:spPr>
                      <a:xfrm rot="13721609">
                        <a:off x="7213168" y="66321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2" name="Oval 201"/>
                      <p:cNvSpPr/>
                      <p:nvPr/>
                    </p:nvSpPr>
                    <p:spPr>
                      <a:xfrm rot="13721609">
                        <a:off x="7578608" y="313917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3" name="Oval 202"/>
                      <p:cNvSpPr/>
                      <p:nvPr/>
                    </p:nvSpPr>
                    <p:spPr>
                      <a:xfrm rot="13721609">
                        <a:off x="7326390" y="-99124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4" name="Oval 203"/>
                      <p:cNvSpPr/>
                      <p:nvPr/>
                    </p:nvSpPr>
                    <p:spPr>
                      <a:xfrm rot="13721609">
                        <a:off x="7431742" y="42009"/>
                        <a:ext cx="273572" cy="244953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5" name="Oval 204"/>
                      <p:cNvSpPr/>
                      <p:nvPr/>
                    </p:nvSpPr>
                    <p:spPr>
                      <a:xfrm rot="13721609">
                        <a:off x="7343251" y="268793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84" name="Oval 83"/>
                    <p:cNvSpPr/>
                    <p:nvPr/>
                  </p:nvSpPr>
                  <p:spPr>
                    <a:xfrm rot="15200309">
                      <a:off x="7881305" y="2365494"/>
                      <a:ext cx="273572" cy="244953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5" name="Oval 84"/>
                    <p:cNvSpPr/>
                    <p:nvPr/>
                  </p:nvSpPr>
                  <p:spPr>
                    <a:xfrm rot="15200309">
                      <a:off x="8147333" y="2275743"/>
                      <a:ext cx="273572" cy="244953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6" name="Oval 85"/>
                    <p:cNvSpPr/>
                    <p:nvPr/>
                  </p:nvSpPr>
                  <p:spPr>
                    <a:xfrm rot="15200309">
                      <a:off x="8070549" y="2548082"/>
                      <a:ext cx="184943" cy="166640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7" name="Oval 86"/>
                    <p:cNvSpPr/>
                    <p:nvPr/>
                  </p:nvSpPr>
                  <p:spPr>
                    <a:xfrm rot="15200309">
                      <a:off x="8311281" y="2024439"/>
                      <a:ext cx="184943" cy="166640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8" name="Oval 87"/>
                    <p:cNvSpPr/>
                    <p:nvPr/>
                  </p:nvSpPr>
                  <p:spPr>
                    <a:xfrm rot="15200309">
                      <a:off x="8025693" y="2237209"/>
                      <a:ext cx="112197" cy="103108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9" name="Oval 88"/>
                    <p:cNvSpPr/>
                    <p:nvPr/>
                  </p:nvSpPr>
                  <p:spPr>
                    <a:xfrm rot="15200309">
                      <a:off x="8453989" y="2249031"/>
                      <a:ext cx="112197" cy="103108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0" name="Oval 89"/>
                    <p:cNvSpPr/>
                    <p:nvPr/>
                  </p:nvSpPr>
                  <p:spPr>
                    <a:xfrm rot="15200309">
                      <a:off x="8417616" y="2427376"/>
                      <a:ext cx="184943" cy="166640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1" name="Oval 90"/>
                    <p:cNvSpPr/>
                    <p:nvPr/>
                  </p:nvSpPr>
                  <p:spPr>
                    <a:xfrm rot="15200309">
                      <a:off x="8529855" y="2000127"/>
                      <a:ext cx="273572" cy="244953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2" name="Oval 91"/>
                    <p:cNvSpPr/>
                    <p:nvPr/>
                  </p:nvSpPr>
                  <p:spPr>
                    <a:xfrm rot="15200309">
                      <a:off x="8319101" y="2556886"/>
                      <a:ext cx="112197" cy="103108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93" name="Group 92"/>
                    <p:cNvGrpSpPr/>
                    <p:nvPr/>
                  </p:nvGrpSpPr>
                  <p:grpSpPr>
                    <a:xfrm flipH="1">
                      <a:off x="8545229" y="1689581"/>
                      <a:ext cx="555931" cy="753717"/>
                      <a:chOff x="7222320" y="27700"/>
                      <a:chExt cx="468684" cy="678720"/>
                    </a:xfrm>
                  </p:grpSpPr>
                  <p:sp>
                    <p:nvSpPr>
                      <p:cNvPr id="196" name="Oval 195"/>
                      <p:cNvSpPr/>
                      <p:nvPr/>
                    </p:nvSpPr>
                    <p:spPr>
                      <a:xfrm rot="13721609">
                        <a:off x="7213168" y="66321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7" name="Oval 196"/>
                      <p:cNvSpPr/>
                      <p:nvPr/>
                    </p:nvSpPr>
                    <p:spPr>
                      <a:xfrm rot="13721609">
                        <a:off x="7355876" y="290913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8" name="Oval 197"/>
                      <p:cNvSpPr/>
                      <p:nvPr/>
                    </p:nvSpPr>
                    <p:spPr>
                      <a:xfrm rot="13721609">
                        <a:off x="7319503" y="469258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9" name="Oval 198"/>
                      <p:cNvSpPr/>
                      <p:nvPr/>
                    </p:nvSpPr>
                    <p:spPr>
                      <a:xfrm rot="13721609">
                        <a:off x="7431742" y="42009"/>
                        <a:ext cx="273572" cy="244953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0" name="Oval 199"/>
                      <p:cNvSpPr/>
                      <p:nvPr/>
                    </p:nvSpPr>
                    <p:spPr>
                      <a:xfrm rot="13721609">
                        <a:off x="7220988" y="598768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94" name="Oval 93"/>
                    <p:cNvSpPr/>
                    <p:nvPr/>
                  </p:nvSpPr>
                  <p:spPr>
                    <a:xfrm rot="15200309">
                      <a:off x="8603260" y="2317921"/>
                      <a:ext cx="184943" cy="166640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5" name="Oval 94"/>
                    <p:cNvSpPr/>
                    <p:nvPr/>
                  </p:nvSpPr>
                  <p:spPr>
                    <a:xfrm rot="15200309">
                      <a:off x="8178270" y="1799666"/>
                      <a:ext cx="273572" cy="244953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6" name="Oval 95"/>
                    <p:cNvSpPr/>
                    <p:nvPr/>
                  </p:nvSpPr>
                  <p:spPr>
                    <a:xfrm rot="15200309">
                      <a:off x="7906177" y="1819017"/>
                      <a:ext cx="273572" cy="244953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7" name="Oval 96"/>
                    <p:cNvSpPr/>
                    <p:nvPr/>
                  </p:nvSpPr>
                  <p:spPr>
                    <a:xfrm rot="15200309">
                      <a:off x="8100891" y="2027447"/>
                      <a:ext cx="184943" cy="166640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98" name="Oval 97"/>
                    <p:cNvSpPr/>
                    <p:nvPr/>
                  </p:nvSpPr>
                  <p:spPr>
                    <a:xfrm rot="15200309">
                      <a:off x="7776072" y="1900411"/>
                      <a:ext cx="112197" cy="103108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9" name="Oval 98"/>
                    <p:cNvSpPr/>
                    <p:nvPr/>
                  </p:nvSpPr>
                  <p:spPr>
                    <a:xfrm rot="15200309">
                      <a:off x="8453987" y="1905610"/>
                      <a:ext cx="112197" cy="103108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0" name="Oval 99"/>
                    <p:cNvSpPr/>
                    <p:nvPr/>
                  </p:nvSpPr>
                  <p:spPr>
                    <a:xfrm rot="15200309">
                      <a:off x="8115056" y="1696774"/>
                      <a:ext cx="112197" cy="103108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1" name="Oval 100"/>
                    <p:cNvSpPr/>
                    <p:nvPr/>
                  </p:nvSpPr>
                  <p:spPr>
                    <a:xfrm rot="15200309">
                      <a:off x="8387896" y="1700382"/>
                      <a:ext cx="112197" cy="103108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102" name="Group 101"/>
                    <p:cNvGrpSpPr/>
                    <p:nvPr/>
                  </p:nvGrpSpPr>
                  <p:grpSpPr>
                    <a:xfrm>
                      <a:off x="8801741" y="1573190"/>
                      <a:ext cx="441821" cy="582109"/>
                      <a:chOff x="8270267" y="21557"/>
                      <a:chExt cx="441821" cy="582109"/>
                    </a:xfrm>
                  </p:grpSpPr>
                  <p:sp>
                    <p:nvSpPr>
                      <p:cNvPr id="192" name="Oval 191"/>
                      <p:cNvSpPr/>
                      <p:nvPr/>
                    </p:nvSpPr>
                    <p:spPr>
                      <a:xfrm rot="15200309">
                        <a:off x="8433989" y="344403"/>
                        <a:ext cx="273572" cy="244953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3" name="Oval 192"/>
                      <p:cNvSpPr/>
                      <p:nvPr/>
                    </p:nvSpPr>
                    <p:spPr>
                      <a:xfrm rot="15200309">
                        <a:off x="8604435" y="211728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4" name="Oval 193"/>
                      <p:cNvSpPr/>
                      <p:nvPr/>
                    </p:nvSpPr>
                    <p:spPr>
                      <a:xfrm rot="15200309">
                        <a:off x="8265722" y="57935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5" name="Oval 194"/>
                      <p:cNvSpPr/>
                      <p:nvPr/>
                    </p:nvSpPr>
                    <p:spPr>
                      <a:xfrm rot="15200309">
                        <a:off x="8448626" y="26102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103" name="Oval 102"/>
                    <p:cNvSpPr/>
                    <p:nvPr/>
                  </p:nvSpPr>
                  <p:spPr>
                    <a:xfrm rot="15200309">
                      <a:off x="7637887" y="2012019"/>
                      <a:ext cx="184943" cy="166640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04" name="Oval 103"/>
                    <p:cNvSpPr/>
                    <p:nvPr/>
                  </p:nvSpPr>
                  <p:spPr>
                    <a:xfrm rot="15200309">
                      <a:off x="8574662" y="2493934"/>
                      <a:ext cx="273572" cy="244953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5" name="Oval 104"/>
                    <p:cNvSpPr/>
                    <p:nvPr/>
                  </p:nvSpPr>
                  <p:spPr>
                    <a:xfrm rot="15200309">
                      <a:off x="7709118" y="1603022"/>
                      <a:ext cx="273572" cy="244953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6" name="Oval 105"/>
                    <p:cNvSpPr/>
                    <p:nvPr/>
                  </p:nvSpPr>
                  <p:spPr>
                    <a:xfrm rot="15200309">
                      <a:off x="7940513" y="1620820"/>
                      <a:ext cx="184943" cy="166640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07" name="Oval 106"/>
                    <p:cNvSpPr/>
                    <p:nvPr/>
                  </p:nvSpPr>
                  <p:spPr>
                    <a:xfrm rot="15200309">
                      <a:off x="7832225" y="2068287"/>
                      <a:ext cx="184943" cy="166640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08" name="Oval 107"/>
                    <p:cNvSpPr/>
                    <p:nvPr/>
                  </p:nvSpPr>
                  <p:spPr>
                    <a:xfrm rot="15200309">
                      <a:off x="7734720" y="2255143"/>
                      <a:ext cx="112197" cy="103108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109" name="Group 108"/>
                    <p:cNvGrpSpPr/>
                    <p:nvPr/>
                  </p:nvGrpSpPr>
                  <p:grpSpPr>
                    <a:xfrm rot="8016676">
                      <a:off x="7166860" y="1627927"/>
                      <a:ext cx="629644" cy="751127"/>
                      <a:chOff x="6321012" y="172620"/>
                      <a:chExt cx="629644" cy="751127"/>
                    </a:xfrm>
                  </p:grpSpPr>
                  <p:sp>
                    <p:nvSpPr>
                      <p:cNvPr id="183" name="Oval 182"/>
                      <p:cNvSpPr/>
                      <p:nvPr/>
                    </p:nvSpPr>
                    <p:spPr>
                      <a:xfrm rot="15200309">
                        <a:off x="6699666" y="798161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4" name="Oval 183"/>
                      <p:cNvSpPr/>
                      <p:nvPr/>
                    </p:nvSpPr>
                    <p:spPr>
                      <a:xfrm rot="15200309">
                        <a:off x="6580150" y="379969"/>
                        <a:ext cx="273572" cy="244953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5" name="Oval 184"/>
                      <p:cNvSpPr/>
                      <p:nvPr/>
                    </p:nvSpPr>
                    <p:spPr>
                      <a:xfrm rot="15200309">
                        <a:off x="6774864" y="588399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86" name="Oval 185"/>
                      <p:cNvSpPr/>
                      <p:nvPr/>
                    </p:nvSpPr>
                    <p:spPr>
                      <a:xfrm rot="15200309">
                        <a:off x="6450045" y="461363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7" name="Oval 186"/>
                      <p:cNvSpPr/>
                      <p:nvPr/>
                    </p:nvSpPr>
                    <p:spPr>
                      <a:xfrm rot="15200309">
                        <a:off x="6789029" y="257726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8" name="Oval 187"/>
                      <p:cNvSpPr/>
                      <p:nvPr/>
                    </p:nvSpPr>
                    <p:spPr>
                      <a:xfrm rot="15200309">
                        <a:off x="6311860" y="572971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89" name="Oval 188"/>
                      <p:cNvSpPr/>
                      <p:nvPr/>
                    </p:nvSpPr>
                    <p:spPr>
                      <a:xfrm rot="15200309">
                        <a:off x="6614486" y="181772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90" name="Oval 189"/>
                      <p:cNvSpPr/>
                      <p:nvPr/>
                    </p:nvSpPr>
                    <p:spPr>
                      <a:xfrm rot="15200309">
                        <a:off x="6506198" y="629239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91" name="Oval 190"/>
                      <p:cNvSpPr/>
                      <p:nvPr/>
                    </p:nvSpPr>
                    <p:spPr>
                      <a:xfrm rot="15200309">
                        <a:off x="6408693" y="816095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10" name="Group 109"/>
                    <p:cNvGrpSpPr/>
                    <p:nvPr/>
                  </p:nvGrpSpPr>
                  <p:grpSpPr>
                    <a:xfrm rot="14149929">
                      <a:off x="7472413" y="2396543"/>
                      <a:ext cx="405183" cy="469718"/>
                      <a:chOff x="8270267" y="21557"/>
                      <a:chExt cx="441821" cy="582109"/>
                    </a:xfrm>
                  </p:grpSpPr>
                  <p:sp>
                    <p:nvSpPr>
                      <p:cNvPr id="179" name="Oval 178"/>
                      <p:cNvSpPr/>
                      <p:nvPr/>
                    </p:nvSpPr>
                    <p:spPr>
                      <a:xfrm rot="15200309">
                        <a:off x="8433989" y="344403"/>
                        <a:ext cx="273572" cy="244953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0" name="Oval 179"/>
                      <p:cNvSpPr/>
                      <p:nvPr/>
                    </p:nvSpPr>
                    <p:spPr>
                      <a:xfrm rot="15200309">
                        <a:off x="8604435" y="211728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1" name="Oval 180"/>
                      <p:cNvSpPr/>
                      <p:nvPr/>
                    </p:nvSpPr>
                    <p:spPr>
                      <a:xfrm rot="15200309">
                        <a:off x="8265722" y="57935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2" name="Oval 181"/>
                      <p:cNvSpPr/>
                      <p:nvPr/>
                    </p:nvSpPr>
                    <p:spPr>
                      <a:xfrm rot="15200309">
                        <a:off x="8448626" y="26102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111" name="Oval 110"/>
                    <p:cNvSpPr/>
                    <p:nvPr/>
                  </p:nvSpPr>
                  <p:spPr>
                    <a:xfrm rot="7878391" flipH="1">
                      <a:off x="7928584" y="2695987"/>
                      <a:ext cx="205379" cy="197661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112" name="Group 111"/>
                    <p:cNvGrpSpPr/>
                    <p:nvPr/>
                  </p:nvGrpSpPr>
                  <p:grpSpPr>
                    <a:xfrm rot="6599075" flipH="1">
                      <a:off x="6951947" y="2181534"/>
                      <a:ext cx="555931" cy="588392"/>
                      <a:chOff x="7222320" y="-108276"/>
                      <a:chExt cx="468684" cy="529845"/>
                    </a:xfrm>
                    <a:solidFill>
                      <a:srgbClr val="CCCC00"/>
                    </a:solidFill>
                  </p:grpSpPr>
                  <p:sp>
                    <p:nvSpPr>
                      <p:cNvPr id="174" name="Oval 173"/>
                      <p:cNvSpPr/>
                      <p:nvPr/>
                    </p:nvSpPr>
                    <p:spPr>
                      <a:xfrm rot="13721609">
                        <a:off x="7213168" y="66321"/>
                        <a:ext cx="184943" cy="16664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5" name="Oval 174"/>
                      <p:cNvSpPr/>
                      <p:nvPr/>
                    </p:nvSpPr>
                    <p:spPr>
                      <a:xfrm rot="13721609">
                        <a:off x="7578608" y="313917"/>
                        <a:ext cx="112197" cy="103108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6" name="Oval 175"/>
                      <p:cNvSpPr/>
                      <p:nvPr/>
                    </p:nvSpPr>
                    <p:spPr>
                      <a:xfrm rot="13721609">
                        <a:off x="7326390" y="-99124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7" name="Oval 176"/>
                      <p:cNvSpPr/>
                      <p:nvPr/>
                    </p:nvSpPr>
                    <p:spPr>
                      <a:xfrm rot="13721609">
                        <a:off x="7431742" y="42009"/>
                        <a:ext cx="273572" cy="244953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8" name="Oval 177"/>
                      <p:cNvSpPr/>
                      <p:nvPr/>
                    </p:nvSpPr>
                    <p:spPr>
                      <a:xfrm rot="13721609">
                        <a:off x="7343251" y="268793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113" name="Oval 112"/>
                    <p:cNvSpPr/>
                    <p:nvPr/>
                  </p:nvSpPr>
                  <p:spPr>
                    <a:xfrm rot="15200309">
                      <a:off x="9007659" y="985517"/>
                      <a:ext cx="273572" cy="244953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4" name="Oval 113"/>
                    <p:cNvSpPr/>
                    <p:nvPr/>
                  </p:nvSpPr>
                  <p:spPr>
                    <a:xfrm rot="14477466" flipH="1">
                      <a:off x="8886192" y="1257673"/>
                      <a:ext cx="303801" cy="290552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5" name="Oval 114"/>
                    <p:cNvSpPr/>
                    <p:nvPr/>
                  </p:nvSpPr>
                  <p:spPr>
                    <a:xfrm rot="15200309">
                      <a:off x="8690244" y="1367395"/>
                      <a:ext cx="112197" cy="103108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6" name="Oval 115"/>
                    <p:cNvSpPr/>
                    <p:nvPr/>
                  </p:nvSpPr>
                  <p:spPr>
                    <a:xfrm rot="7878391" flipH="1">
                      <a:off x="9231341" y="1234895"/>
                      <a:ext cx="205379" cy="197661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7" name="Oval 116"/>
                    <p:cNvSpPr/>
                    <p:nvPr/>
                  </p:nvSpPr>
                  <p:spPr>
                    <a:xfrm rot="7878391" flipH="1">
                      <a:off x="6999171" y="1598648"/>
                      <a:ext cx="205379" cy="197661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8" name="Oval 117"/>
                    <p:cNvSpPr/>
                    <p:nvPr/>
                  </p:nvSpPr>
                  <p:spPr>
                    <a:xfrm rot="14477466" flipH="1">
                      <a:off x="6806371" y="1782628"/>
                      <a:ext cx="303801" cy="290552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9" name="Oval 118"/>
                    <p:cNvSpPr/>
                    <p:nvPr/>
                  </p:nvSpPr>
                  <p:spPr>
                    <a:xfrm rot="15200309">
                      <a:off x="9525508" y="822988"/>
                      <a:ext cx="273572" cy="244953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120" name="Group 119"/>
                    <p:cNvGrpSpPr/>
                    <p:nvPr/>
                  </p:nvGrpSpPr>
                  <p:grpSpPr>
                    <a:xfrm flipH="1">
                      <a:off x="9540882" y="512442"/>
                      <a:ext cx="555931" cy="753717"/>
                      <a:chOff x="7222320" y="27700"/>
                      <a:chExt cx="468684" cy="678720"/>
                    </a:xfrm>
                  </p:grpSpPr>
                  <p:sp>
                    <p:nvSpPr>
                      <p:cNvPr id="169" name="Oval 168"/>
                      <p:cNvSpPr/>
                      <p:nvPr/>
                    </p:nvSpPr>
                    <p:spPr>
                      <a:xfrm rot="13721609">
                        <a:off x="7213168" y="66321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0" name="Oval 169"/>
                      <p:cNvSpPr/>
                      <p:nvPr/>
                    </p:nvSpPr>
                    <p:spPr>
                      <a:xfrm rot="13721609">
                        <a:off x="7355876" y="290913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1" name="Oval 170"/>
                      <p:cNvSpPr/>
                      <p:nvPr/>
                    </p:nvSpPr>
                    <p:spPr>
                      <a:xfrm rot="13721609">
                        <a:off x="7319503" y="469258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2" name="Oval 171"/>
                      <p:cNvSpPr/>
                      <p:nvPr/>
                    </p:nvSpPr>
                    <p:spPr>
                      <a:xfrm rot="13721609">
                        <a:off x="7431742" y="42009"/>
                        <a:ext cx="273572" cy="244953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3" name="Oval 172"/>
                      <p:cNvSpPr/>
                      <p:nvPr/>
                    </p:nvSpPr>
                    <p:spPr>
                      <a:xfrm rot="13721609">
                        <a:off x="7220988" y="598768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121" name="Oval 120"/>
                    <p:cNvSpPr/>
                    <p:nvPr/>
                  </p:nvSpPr>
                  <p:spPr>
                    <a:xfrm rot="15200309">
                      <a:off x="9598913" y="1140782"/>
                      <a:ext cx="184943" cy="166640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122" name="Group 121"/>
                    <p:cNvGrpSpPr/>
                    <p:nvPr/>
                  </p:nvGrpSpPr>
                  <p:grpSpPr>
                    <a:xfrm>
                      <a:off x="9797394" y="396051"/>
                      <a:ext cx="441821" cy="582109"/>
                      <a:chOff x="8270267" y="21557"/>
                      <a:chExt cx="441821" cy="582109"/>
                    </a:xfrm>
                  </p:grpSpPr>
                  <p:sp>
                    <p:nvSpPr>
                      <p:cNvPr id="165" name="Oval 164"/>
                      <p:cNvSpPr/>
                      <p:nvPr/>
                    </p:nvSpPr>
                    <p:spPr>
                      <a:xfrm rot="15200309">
                        <a:off x="8433989" y="344403"/>
                        <a:ext cx="273572" cy="244953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66" name="Oval 165"/>
                      <p:cNvSpPr/>
                      <p:nvPr/>
                    </p:nvSpPr>
                    <p:spPr>
                      <a:xfrm rot="15200309">
                        <a:off x="8604435" y="211728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67" name="Oval 166"/>
                      <p:cNvSpPr/>
                      <p:nvPr/>
                    </p:nvSpPr>
                    <p:spPr>
                      <a:xfrm rot="15200309">
                        <a:off x="8265722" y="57935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68" name="Oval 167"/>
                      <p:cNvSpPr/>
                      <p:nvPr/>
                    </p:nvSpPr>
                    <p:spPr>
                      <a:xfrm rot="15200309">
                        <a:off x="8448626" y="26102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123" name="Oval 122"/>
                    <p:cNvSpPr/>
                    <p:nvPr/>
                  </p:nvSpPr>
                  <p:spPr>
                    <a:xfrm rot="15200309">
                      <a:off x="9570315" y="1316795"/>
                      <a:ext cx="273572" cy="244953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4" name="Oval 123"/>
                    <p:cNvSpPr/>
                    <p:nvPr/>
                  </p:nvSpPr>
                  <p:spPr>
                    <a:xfrm rot="15200309">
                      <a:off x="9638589" y="2227169"/>
                      <a:ext cx="112197" cy="103108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5" name="Oval 124"/>
                    <p:cNvSpPr/>
                    <p:nvPr/>
                  </p:nvSpPr>
                  <p:spPr>
                    <a:xfrm rot="15200309">
                      <a:off x="9602216" y="2405514"/>
                      <a:ext cx="184943" cy="166640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6" name="Oval 125"/>
                    <p:cNvSpPr/>
                    <p:nvPr/>
                  </p:nvSpPr>
                  <p:spPr>
                    <a:xfrm rot="15200309">
                      <a:off x="9714455" y="1978265"/>
                      <a:ext cx="273572" cy="244953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7" name="Oval 126"/>
                    <p:cNvSpPr/>
                    <p:nvPr/>
                  </p:nvSpPr>
                  <p:spPr>
                    <a:xfrm rot="15200309">
                      <a:off x="9503701" y="2535024"/>
                      <a:ext cx="112197" cy="103108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128" name="Group 127"/>
                    <p:cNvGrpSpPr/>
                    <p:nvPr/>
                  </p:nvGrpSpPr>
                  <p:grpSpPr>
                    <a:xfrm flipH="1">
                      <a:off x="9729829" y="1667719"/>
                      <a:ext cx="555931" cy="753717"/>
                      <a:chOff x="7222320" y="27700"/>
                      <a:chExt cx="468684" cy="678720"/>
                    </a:xfrm>
                    <a:solidFill>
                      <a:srgbClr val="CCCC00"/>
                    </a:solidFill>
                  </p:grpSpPr>
                  <p:sp>
                    <p:nvSpPr>
                      <p:cNvPr id="160" name="Oval 159"/>
                      <p:cNvSpPr/>
                      <p:nvPr/>
                    </p:nvSpPr>
                    <p:spPr>
                      <a:xfrm rot="13721609">
                        <a:off x="7213168" y="66321"/>
                        <a:ext cx="184943" cy="16664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61" name="Oval 160"/>
                      <p:cNvSpPr/>
                      <p:nvPr/>
                    </p:nvSpPr>
                    <p:spPr>
                      <a:xfrm rot="13721609">
                        <a:off x="7355876" y="290913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62" name="Oval 161"/>
                      <p:cNvSpPr/>
                      <p:nvPr/>
                    </p:nvSpPr>
                    <p:spPr>
                      <a:xfrm rot="13721609">
                        <a:off x="7319503" y="469258"/>
                        <a:ext cx="184943" cy="16664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63" name="Oval 162"/>
                      <p:cNvSpPr/>
                      <p:nvPr/>
                    </p:nvSpPr>
                    <p:spPr>
                      <a:xfrm rot="13721609">
                        <a:off x="7431742" y="42009"/>
                        <a:ext cx="273572" cy="244953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64" name="Oval 163"/>
                      <p:cNvSpPr/>
                      <p:nvPr/>
                    </p:nvSpPr>
                    <p:spPr>
                      <a:xfrm rot="13721609">
                        <a:off x="7220988" y="598768"/>
                        <a:ext cx="112197" cy="103108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129" name="Oval 128"/>
                    <p:cNvSpPr/>
                    <p:nvPr/>
                  </p:nvSpPr>
                  <p:spPr>
                    <a:xfrm rot="15200309">
                      <a:off x="9787860" y="2296059"/>
                      <a:ext cx="184943" cy="166640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0" name="Oval 129"/>
                    <p:cNvSpPr/>
                    <p:nvPr/>
                  </p:nvSpPr>
                  <p:spPr>
                    <a:xfrm rot="15200309">
                      <a:off x="9638587" y="1883748"/>
                      <a:ext cx="112197" cy="103108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1" name="Oval 130"/>
                    <p:cNvSpPr/>
                    <p:nvPr/>
                  </p:nvSpPr>
                  <p:spPr>
                    <a:xfrm rot="15200309">
                      <a:off x="9572496" y="1678520"/>
                      <a:ext cx="112197" cy="103108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132" name="Group 131"/>
                    <p:cNvGrpSpPr/>
                    <p:nvPr/>
                  </p:nvGrpSpPr>
                  <p:grpSpPr>
                    <a:xfrm>
                      <a:off x="9986341" y="1551328"/>
                      <a:ext cx="441821" cy="582109"/>
                      <a:chOff x="8270267" y="21557"/>
                      <a:chExt cx="441821" cy="582109"/>
                    </a:xfrm>
                  </p:grpSpPr>
                  <p:sp>
                    <p:nvSpPr>
                      <p:cNvPr id="156" name="Oval 155"/>
                      <p:cNvSpPr/>
                      <p:nvPr/>
                    </p:nvSpPr>
                    <p:spPr>
                      <a:xfrm rot="15200309">
                        <a:off x="8433989" y="344403"/>
                        <a:ext cx="273572" cy="244953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57" name="Oval 156"/>
                      <p:cNvSpPr/>
                      <p:nvPr/>
                    </p:nvSpPr>
                    <p:spPr>
                      <a:xfrm rot="15200309">
                        <a:off x="8604435" y="211728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58" name="Oval 157"/>
                      <p:cNvSpPr/>
                      <p:nvPr/>
                    </p:nvSpPr>
                    <p:spPr>
                      <a:xfrm rot="15200309">
                        <a:off x="8265722" y="57935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59" name="Oval 158"/>
                      <p:cNvSpPr/>
                      <p:nvPr/>
                    </p:nvSpPr>
                    <p:spPr>
                      <a:xfrm rot="15200309">
                        <a:off x="8448626" y="26102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133" name="Oval 132"/>
                    <p:cNvSpPr/>
                    <p:nvPr/>
                  </p:nvSpPr>
                  <p:spPr>
                    <a:xfrm rot="15200309">
                      <a:off x="9080872" y="2383848"/>
                      <a:ext cx="235718" cy="244953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4" name="Oval 133"/>
                    <p:cNvSpPr/>
                    <p:nvPr/>
                  </p:nvSpPr>
                  <p:spPr>
                    <a:xfrm rot="15200309">
                      <a:off x="10192259" y="963655"/>
                      <a:ext cx="273572" cy="244953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5" name="Oval 134"/>
                    <p:cNvSpPr/>
                    <p:nvPr/>
                  </p:nvSpPr>
                  <p:spPr>
                    <a:xfrm rot="14477466" flipH="1">
                      <a:off x="10070792" y="1235811"/>
                      <a:ext cx="303801" cy="290552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6" name="Oval 135"/>
                    <p:cNvSpPr/>
                    <p:nvPr/>
                  </p:nvSpPr>
                  <p:spPr>
                    <a:xfrm rot="15200309">
                      <a:off x="9874844" y="1345533"/>
                      <a:ext cx="112197" cy="103108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7" name="Oval 136"/>
                    <p:cNvSpPr/>
                    <p:nvPr/>
                  </p:nvSpPr>
                  <p:spPr>
                    <a:xfrm rot="7878391" flipH="1">
                      <a:off x="9245837" y="2596855"/>
                      <a:ext cx="205379" cy="197661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138" name="Group 137"/>
                    <p:cNvGrpSpPr/>
                    <p:nvPr/>
                  </p:nvGrpSpPr>
                  <p:grpSpPr>
                    <a:xfrm rot="18455990">
                      <a:off x="8602126" y="427599"/>
                      <a:ext cx="1170886" cy="1000934"/>
                      <a:chOff x="5801519" y="172620"/>
                      <a:chExt cx="1170886" cy="1000934"/>
                    </a:xfrm>
                  </p:grpSpPr>
                  <p:sp>
                    <p:nvSpPr>
                      <p:cNvPr id="147" name="Oval 146"/>
                      <p:cNvSpPr/>
                      <p:nvPr/>
                    </p:nvSpPr>
                    <p:spPr>
                      <a:xfrm rot="15200309">
                        <a:off x="5796974" y="1065902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48" name="Oval 147"/>
                      <p:cNvSpPr/>
                      <p:nvPr/>
                    </p:nvSpPr>
                    <p:spPr>
                      <a:xfrm rot="15200309">
                        <a:off x="6580150" y="379969"/>
                        <a:ext cx="273572" cy="244953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49" name="Oval 148"/>
                      <p:cNvSpPr/>
                      <p:nvPr/>
                    </p:nvSpPr>
                    <p:spPr>
                      <a:xfrm rot="15200309">
                        <a:off x="6774864" y="588399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50" name="Oval 149"/>
                      <p:cNvSpPr/>
                      <p:nvPr/>
                    </p:nvSpPr>
                    <p:spPr>
                      <a:xfrm rot="15200309">
                        <a:off x="6450045" y="461363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51" name="Oval 150"/>
                      <p:cNvSpPr/>
                      <p:nvPr/>
                    </p:nvSpPr>
                    <p:spPr>
                      <a:xfrm rot="15200309">
                        <a:off x="6864752" y="460188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52" name="Oval 151"/>
                      <p:cNvSpPr/>
                      <p:nvPr/>
                    </p:nvSpPr>
                    <p:spPr>
                      <a:xfrm rot="15200309">
                        <a:off x="6311860" y="572971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53" name="Oval 152"/>
                      <p:cNvSpPr/>
                      <p:nvPr/>
                    </p:nvSpPr>
                    <p:spPr>
                      <a:xfrm rot="15200309">
                        <a:off x="6614486" y="181772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54" name="Oval 153"/>
                      <p:cNvSpPr/>
                      <p:nvPr/>
                    </p:nvSpPr>
                    <p:spPr>
                      <a:xfrm rot="15200309">
                        <a:off x="6506198" y="629239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55" name="Oval 154"/>
                      <p:cNvSpPr/>
                      <p:nvPr/>
                    </p:nvSpPr>
                    <p:spPr>
                      <a:xfrm rot="15200309">
                        <a:off x="6408693" y="816095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39" name="Group 138"/>
                    <p:cNvGrpSpPr/>
                    <p:nvPr/>
                  </p:nvGrpSpPr>
                  <p:grpSpPr>
                    <a:xfrm rot="12232306" flipH="1">
                      <a:off x="9182287" y="1706508"/>
                      <a:ext cx="555931" cy="753717"/>
                      <a:chOff x="7222320" y="27700"/>
                      <a:chExt cx="468684" cy="678720"/>
                    </a:xfrm>
                    <a:solidFill>
                      <a:srgbClr val="CCCC00"/>
                    </a:solidFill>
                  </p:grpSpPr>
                  <p:sp>
                    <p:nvSpPr>
                      <p:cNvPr id="142" name="Oval 141"/>
                      <p:cNvSpPr/>
                      <p:nvPr/>
                    </p:nvSpPr>
                    <p:spPr>
                      <a:xfrm rot="13721609">
                        <a:off x="7213168" y="66321"/>
                        <a:ext cx="184943" cy="16664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43" name="Oval 142"/>
                      <p:cNvSpPr/>
                      <p:nvPr/>
                    </p:nvSpPr>
                    <p:spPr>
                      <a:xfrm rot="13721609">
                        <a:off x="7355876" y="290913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44" name="Oval 143"/>
                      <p:cNvSpPr/>
                      <p:nvPr/>
                    </p:nvSpPr>
                    <p:spPr>
                      <a:xfrm rot="13721609">
                        <a:off x="7319503" y="469258"/>
                        <a:ext cx="184943" cy="16664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45" name="Oval 144"/>
                      <p:cNvSpPr/>
                      <p:nvPr/>
                    </p:nvSpPr>
                    <p:spPr>
                      <a:xfrm rot="13721609">
                        <a:off x="7431742" y="42009"/>
                        <a:ext cx="273572" cy="244953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46" name="Oval 145"/>
                      <p:cNvSpPr/>
                      <p:nvPr/>
                    </p:nvSpPr>
                    <p:spPr>
                      <a:xfrm rot="13721609">
                        <a:off x="7220988" y="598768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140" name="Oval 139"/>
                    <p:cNvSpPr/>
                    <p:nvPr/>
                  </p:nvSpPr>
                  <p:spPr>
                    <a:xfrm rot="15200309">
                      <a:off x="9525258" y="2049905"/>
                      <a:ext cx="112197" cy="103108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1" name="Oval 140"/>
                    <p:cNvSpPr/>
                    <p:nvPr/>
                  </p:nvSpPr>
                  <p:spPr>
                    <a:xfrm rot="15200309">
                      <a:off x="9413311" y="1440685"/>
                      <a:ext cx="112197" cy="103108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48" name="Oval 47"/>
                  <p:cNvSpPr/>
                  <p:nvPr/>
                </p:nvSpPr>
                <p:spPr>
                  <a:xfrm rot="14290249" flipH="1">
                    <a:off x="8388575" y="1830340"/>
                    <a:ext cx="167586" cy="161422"/>
                  </a:xfrm>
                  <a:prstGeom prst="ellipse">
                    <a:avLst/>
                  </a:prstGeom>
                  <a:solidFill>
                    <a:srgbClr val="CCCC00"/>
                  </a:solidFill>
                  <a:ln>
                    <a:solidFill>
                      <a:srgbClr val="66663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9" name="Oval 48"/>
                  <p:cNvSpPr/>
                  <p:nvPr/>
                </p:nvSpPr>
                <p:spPr>
                  <a:xfrm rot="14290249" flipH="1">
                    <a:off x="8550019" y="1546778"/>
                    <a:ext cx="167586" cy="161422"/>
                  </a:xfrm>
                  <a:prstGeom prst="ellipse">
                    <a:avLst/>
                  </a:prstGeom>
                  <a:solidFill>
                    <a:srgbClr val="CCCC00"/>
                  </a:solidFill>
                  <a:ln>
                    <a:solidFill>
                      <a:srgbClr val="66663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" name="Oval 49"/>
                  <p:cNvSpPr/>
                  <p:nvPr/>
                </p:nvSpPr>
                <p:spPr>
                  <a:xfrm rot="12167">
                    <a:off x="8768513" y="509243"/>
                    <a:ext cx="91551" cy="84204"/>
                  </a:xfrm>
                  <a:prstGeom prst="ellipse">
                    <a:avLst/>
                  </a:prstGeom>
                  <a:solidFill>
                    <a:srgbClr val="008000"/>
                  </a:solidFill>
                  <a:ln>
                    <a:solidFill>
                      <a:srgbClr val="66663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1" name="Oval 50"/>
                  <p:cNvSpPr/>
                  <p:nvPr/>
                </p:nvSpPr>
                <p:spPr>
                  <a:xfrm rot="12167">
                    <a:off x="8677453" y="663165"/>
                    <a:ext cx="223231" cy="200043"/>
                  </a:xfrm>
                  <a:prstGeom prst="ellipse">
                    <a:avLst/>
                  </a:prstGeom>
                  <a:solidFill>
                    <a:srgbClr val="008000"/>
                  </a:solidFill>
                  <a:ln>
                    <a:solidFill>
                      <a:srgbClr val="66663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2" name="Oval 51"/>
                  <p:cNvSpPr/>
                  <p:nvPr/>
                </p:nvSpPr>
                <p:spPr>
                  <a:xfrm rot="20889324" flipH="1">
                    <a:off x="8459988" y="491604"/>
                    <a:ext cx="247897" cy="237282"/>
                  </a:xfrm>
                  <a:prstGeom prst="ellipse">
                    <a:avLst/>
                  </a:prstGeom>
                  <a:solidFill>
                    <a:srgbClr val="005000"/>
                  </a:solidFill>
                  <a:ln>
                    <a:solidFill>
                      <a:srgbClr val="66663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3" name="Oval 52"/>
                  <p:cNvSpPr/>
                  <p:nvPr/>
                </p:nvSpPr>
                <p:spPr>
                  <a:xfrm rot="10797264">
                    <a:off x="8827693" y="1023650"/>
                    <a:ext cx="91551" cy="84204"/>
                  </a:xfrm>
                  <a:prstGeom prst="ellipse">
                    <a:avLst/>
                  </a:prstGeom>
                  <a:solidFill>
                    <a:srgbClr val="CCCC00"/>
                  </a:solidFill>
                  <a:ln>
                    <a:solidFill>
                      <a:srgbClr val="66663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4" name="Oval 53"/>
                  <p:cNvSpPr/>
                  <p:nvPr/>
                </p:nvSpPr>
                <p:spPr>
                  <a:xfrm rot="10797264">
                    <a:off x="8646164" y="1102266"/>
                    <a:ext cx="91551" cy="84204"/>
                  </a:xfrm>
                  <a:prstGeom prst="ellipse">
                    <a:avLst/>
                  </a:prstGeom>
                  <a:solidFill>
                    <a:srgbClr val="005000"/>
                  </a:solidFill>
                  <a:ln>
                    <a:solidFill>
                      <a:srgbClr val="66663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43" name="Freeform 42"/>
              <p:cNvSpPr/>
              <p:nvPr/>
            </p:nvSpPr>
            <p:spPr>
              <a:xfrm>
                <a:off x="3087650" y="891856"/>
                <a:ext cx="8721500" cy="5135436"/>
              </a:xfrm>
              <a:custGeom>
                <a:avLst/>
                <a:gdLst>
                  <a:gd name="connsiteX0" fmla="*/ 648008 w 8721502"/>
                  <a:gd name="connsiteY0" fmla="*/ 89453 h 5135436"/>
                  <a:gd name="connsiteX1" fmla="*/ 949090 w 8721502"/>
                  <a:gd name="connsiteY1" fmla="*/ 244 h 5135436"/>
                  <a:gd name="connsiteX2" fmla="*/ 1183266 w 8721502"/>
                  <a:gd name="connsiteY2" fmla="*/ 111756 h 5135436"/>
                  <a:gd name="connsiteX3" fmla="*/ 1830037 w 8721502"/>
                  <a:gd name="connsiteY3" fmla="*/ 301326 h 5135436"/>
                  <a:gd name="connsiteX4" fmla="*/ 2264934 w 8721502"/>
                  <a:gd name="connsiteY4" fmla="*/ 312478 h 5135436"/>
                  <a:gd name="connsiteX5" fmla="*/ 2978612 w 8721502"/>
                  <a:gd name="connsiteY5" fmla="*/ 100605 h 5135436"/>
                  <a:gd name="connsiteX6" fmla="*/ 3480417 w 8721502"/>
                  <a:gd name="connsiteY6" fmla="*/ 435141 h 5135436"/>
                  <a:gd name="connsiteX7" fmla="*/ 3926466 w 8721502"/>
                  <a:gd name="connsiteY7" fmla="*/ 423990 h 5135436"/>
                  <a:gd name="connsiteX8" fmla="*/ 4249851 w 8721502"/>
                  <a:gd name="connsiteY8" fmla="*/ 613561 h 5135436"/>
                  <a:gd name="connsiteX9" fmla="*/ 4517481 w 8721502"/>
                  <a:gd name="connsiteY9" fmla="*/ 279024 h 5135436"/>
                  <a:gd name="connsiteX10" fmla="*/ 5097344 w 8721502"/>
                  <a:gd name="connsiteY10" fmla="*/ 78302 h 5135436"/>
                  <a:gd name="connsiteX11" fmla="*/ 5811022 w 8721502"/>
                  <a:gd name="connsiteY11" fmla="*/ 256722 h 5135436"/>
                  <a:gd name="connsiteX12" fmla="*/ 6123256 w 8721502"/>
                  <a:gd name="connsiteY12" fmla="*/ 301326 h 5135436"/>
                  <a:gd name="connsiteX13" fmla="*/ 6770027 w 8721502"/>
                  <a:gd name="connsiteY13" fmla="*/ 212117 h 5135436"/>
                  <a:gd name="connsiteX14" fmla="*/ 7126866 w 8721502"/>
                  <a:gd name="connsiteY14" fmla="*/ 323629 h 5135436"/>
                  <a:gd name="connsiteX15" fmla="*/ 7494856 w 8721502"/>
                  <a:gd name="connsiteY15" fmla="*/ 490897 h 5135436"/>
                  <a:gd name="connsiteX16" fmla="*/ 8197383 w 8721502"/>
                  <a:gd name="connsiteY16" fmla="*/ 502048 h 5135436"/>
                  <a:gd name="connsiteX17" fmla="*/ 8320047 w 8721502"/>
                  <a:gd name="connsiteY17" fmla="*/ 981551 h 5135436"/>
                  <a:gd name="connsiteX18" fmla="*/ 8531920 w 8721502"/>
                  <a:gd name="connsiteY18" fmla="*/ 1505658 h 5135436"/>
                  <a:gd name="connsiteX19" fmla="*/ 8186232 w 8721502"/>
                  <a:gd name="connsiteY19" fmla="*/ 1806741 h 5135436"/>
                  <a:gd name="connsiteX20" fmla="*/ 8398105 w 8721502"/>
                  <a:gd name="connsiteY20" fmla="*/ 2197034 h 5135436"/>
                  <a:gd name="connsiteX21" fmla="*/ 8141627 w 8721502"/>
                  <a:gd name="connsiteY21" fmla="*/ 2431209 h 5135436"/>
                  <a:gd name="connsiteX22" fmla="*/ 8543071 w 8721502"/>
                  <a:gd name="connsiteY22" fmla="*/ 2866107 h 5135436"/>
                  <a:gd name="connsiteX23" fmla="*/ 8498466 w 8721502"/>
                  <a:gd name="connsiteY23" fmla="*/ 3379063 h 5135436"/>
                  <a:gd name="connsiteX24" fmla="*/ 8721490 w 8721502"/>
                  <a:gd name="connsiteY24" fmla="*/ 3758205 h 5135436"/>
                  <a:gd name="connsiteX25" fmla="*/ 8509617 w 8721502"/>
                  <a:gd name="connsiteY25" fmla="*/ 3947775 h 5135436"/>
                  <a:gd name="connsiteX26" fmla="*/ 8676886 w 8721502"/>
                  <a:gd name="connsiteY26" fmla="*/ 4326917 h 5135436"/>
                  <a:gd name="connsiteX27" fmla="*/ 8342349 w 8721502"/>
                  <a:gd name="connsiteY27" fmla="*/ 4817570 h 5135436"/>
                  <a:gd name="connsiteX28" fmla="*/ 8085871 w 8721502"/>
                  <a:gd name="connsiteY28" fmla="*/ 4995990 h 5135436"/>
                  <a:gd name="connsiteX29" fmla="*/ 7595217 w 8721502"/>
                  <a:gd name="connsiteY29" fmla="*/ 5040595 h 5135436"/>
                  <a:gd name="connsiteX30" fmla="*/ 7316437 w 8721502"/>
                  <a:gd name="connsiteY30" fmla="*/ 5129805 h 5135436"/>
                  <a:gd name="connsiteX31" fmla="*/ 6948447 w 8721502"/>
                  <a:gd name="connsiteY31" fmla="*/ 4862175 h 5135436"/>
                  <a:gd name="connsiteX32" fmla="*/ 6680817 w 8721502"/>
                  <a:gd name="connsiteY32" fmla="*/ 4929083 h 5135436"/>
                  <a:gd name="connsiteX33" fmla="*/ 6357432 w 8721502"/>
                  <a:gd name="connsiteY33" fmla="*/ 4951385 h 5135436"/>
                  <a:gd name="connsiteX34" fmla="*/ 5889081 w 8721502"/>
                  <a:gd name="connsiteY34" fmla="*/ 5118653 h 5135436"/>
                  <a:gd name="connsiteX35" fmla="*/ 5331520 w 8721502"/>
                  <a:gd name="connsiteY35" fmla="*/ 4761814 h 5135436"/>
                  <a:gd name="connsiteX36" fmla="*/ 5041588 w 8721502"/>
                  <a:gd name="connsiteY36" fmla="*/ 4817570 h 5135436"/>
                  <a:gd name="connsiteX37" fmla="*/ 4628993 w 8721502"/>
                  <a:gd name="connsiteY37" fmla="*/ 4628000 h 5135436"/>
                  <a:gd name="connsiteX38" fmla="*/ 4450573 w 8721502"/>
                  <a:gd name="connsiteY38" fmla="*/ 4683756 h 5135436"/>
                  <a:gd name="connsiteX39" fmla="*/ 4116037 w 8721502"/>
                  <a:gd name="connsiteY39" fmla="*/ 5062897 h 5135436"/>
                  <a:gd name="connsiteX40" fmla="*/ 3614232 w 8721502"/>
                  <a:gd name="connsiteY40" fmla="*/ 5007141 h 5135436"/>
                  <a:gd name="connsiteX41" fmla="*/ 3012066 w 8721502"/>
                  <a:gd name="connsiteY41" fmla="*/ 4973687 h 5135436"/>
                  <a:gd name="connsiteX42" fmla="*/ 2911705 w 8721502"/>
                  <a:gd name="connsiteY42" fmla="*/ 4761814 h 5135436"/>
                  <a:gd name="connsiteX43" fmla="*/ 2521412 w 8721502"/>
                  <a:gd name="connsiteY43" fmla="*/ 4873326 h 5135436"/>
                  <a:gd name="connsiteX44" fmla="*/ 2220329 w 8721502"/>
                  <a:gd name="connsiteY44" fmla="*/ 4839873 h 5135436"/>
                  <a:gd name="connsiteX45" fmla="*/ 1673920 w 8721502"/>
                  <a:gd name="connsiteY45" fmla="*/ 5062897 h 5135436"/>
                  <a:gd name="connsiteX46" fmla="*/ 1172115 w 8721502"/>
                  <a:gd name="connsiteY46" fmla="*/ 4694907 h 5135436"/>
                  <a:gd name="connsiteX47" fmla="*/ 503042 w 8721502"/>
                  <a:gd name="connsiteY47" fmla="*/ 4639151 h 5135436"/>
                  <a:gd name="connsiteX48" fmla="*/ 424983 w 8721502"/>
                  <a:gd name="connsiteY48" fmla="*/ 4126195 h 5135436"/>
                  <a:gd name="connsiteX49" fmla="*/ 280017 w 8721502"/>
                  <a:gd name="connsiteY49" fmla="*/ 3680146 h 5135436"/>
                  <a:gd name="connsiteX50" fmla="*/ 458437 w 8721502"/>
                  <a:gd name="connsiteY50" fmla="*/ 3445970 h 5135436"/>
                  <a:gd name="connsiteX51" fmla="*/ 146203 w 8721502"/>
                  <a:gd name="connsiteY51" fmla="*/ 3044526 h 5135436"/>
                  <a:gd name="connsiteX52" fmla="*/ 179656 w 8721502"/>
                  <a:gd name="connsiteY52" fmla="*/ 2475814 h 5135436"/>
                  <a:gd name="connsiteX53" fmla="*/ 257715 w 8721502"/>
                  <a:gd name="connsiteY53" fmla="*/ 2241639 h 5135436"/>
                  <a:gd name="connsiteX54" fmla="*/ 123900 w 8721502"/>
                  <a:gd name="connsiteY54" fmla="*/ 1907102 h 5135436"/>
                  <a:gd name="connsiteX55" fmla="*/ 1237 w 8721502"/>
                  <a:gd name="connsiteY55" fmla="*/ 1304936 h 5135436"/>
                  <a:gd name="connsiteX56" fmla="*/ 201959 w 8721502"/>
                  <a:gd name="connsiteY56" fmla="*/ 1137668 h 5135436"/>
                  <a:gd name="connsiteX57" fmla="*/ 135051 w 8721502"/>
                  <a:gd name="connsiteY57" fmla="*/ 557805 h 5135436"/>
                  <a:gd name="connsiteX58" fmla="*/ 380378 w 8721502"/>
                  <a:gd name="connsiteY58" fmla="*/ 323629 h 5135436"/>
                  <a:gd name="connsiteX59" fmla="*/ 648008 w 8721502"/>
                  <a:gd name="connsiteY59" fmla="*/ 89453 h 5135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8721502" h="5135436">
                    <a:moveTo>
                      <a:pt x="648008" y="89453"/>
                    </a:moveTo>
                    <a:cubicBezTo>
                      <a:pt x="742793" y="35556"/>
                      <a:pt x="859880" y="-3473"/>
                      <a:pt x="949090" y="244"/>
                    </a:cubicBezTo>
                    <a:cubicBezTo>
                      <a:pt x="1038300" y="3961"/>
                      <a:pt x="1036442" y="61576"/>
                      <a:pt x="1183266" y="111756"/>
                    </a:cubicBezTo>
                    <a:cubicBezTo>
                      <a:pt x="1330090" y="161936"/>
                      <a:pt x="1649759" y="267872"/>
                      <a:pt x="1830037" y="301326"/>
                    </a:cubicBezTo>
                    <a:cubicBezTo>
                      <a:pt x="2010315" y="334780"/>
                      <a:pt x="2073505" y="345932"/>
                      <a:pt x="2264934" y="312478"/>
                    </a:cubicBezTo>
                    <a:cubicBezTo>
                      <a:pt x="2456363" y="279024"/>
                      <a:pt x="2776032" y="80161"/>
                      <a:pt x="2978612" y="100605"/>
                    </a:cubicBezTo>
                    <a:cubicBezTo>
                      <a:pt x="3181192" y="121049"/>
                      <a:pt x="3322441" y="381244"/>
                      <a:pt x="3480417" y="435141"/>
                    </a:cubicBezTo>
                    <a:cubicBezTo>
                      <a:pt x="3638393" y="489038"/>
                      <a:pt x="3798227" y="394253"/>
                      <a:pt x="3926466" y="423990"/>
                    </a:cubicBezTo>
                    <a:cubicBezTo>
                      <a:pt x="4054705" y="453727"/>
                      <a:pt x="4151349" y="637722"/>
                      <a:pt x="4249851" y="613561"/>
                    </a:cubicBezTo>
                    <a:cubicBezTo>
                      <a:pt x="4348353" y="589400"/>
                      <a:pt x="4376232" y="368234"/>
                      <a:pt x="4517481" y="279024"/>
                    </a:cubicBezTo>
                    <a:cubicBezTo>
                      <a:pt x="4658730" y="189814"/>
                      <a:pt x="4881754" y="82019"/>
                      <a:pt x="5097344" y="78302"/>
                    </a:cubicBezTo>
                    <a:cubicBezTo>
                      <a:pt x="5312934" y="74585"/>
                      <a:pt x="5640037" y="219551"/>
                      <a:pt x="5811022" y="256722"/>
                    </a:cubicBezTo>
                    <a:cubicBezTo>
                      <a:pt x="5982007" y="293893"/>
                      <a:pt x="5963422" y="308760"/>
                      <a:pt x="6123256" y="301326"/>
                    </a:cubicBezTo>
                    <a:cubicBezTo>
                      <a:pt x="6283090" y="293892"/>
                      <a:pt x="6602759" y="208400"/>
                      <a:pt x="6770027" y="212117"/>
                    </a:cubicBezTo>
                    <a:cubicBezTo>
                      <a:pt x="6937295" y="215834"/>
                      <a:pt x="7006061" y="277166"/>
                      <a:pt x="7126866" y="323629"/>
                    </a:cubicBezTo>
                    <a:cubicBezTo>
                      <a:pt x="7247671" y="370092"/>
                      <a:pt x="7316437" y="461161"/>
                      <a:pt x="7494856" y="490897"/>
                    </a:cubicBezTo>
                    <a:cubicBezTo>
                      <a:pt x="7673276" y="520634"/>
                      <a:pt x="8059851" y="420272"/>
                      <a:pt x="8197383" y="502048"/>
                    </a:cubicBezTo>
                    <a:cubicBezTo>
                      <a:pt x="8334915" y="583824"/>
                      <a:pt x="8264291" y="814283"/>
                      <a:pt x="8320047" y="981551"/>
                    </a:cubicBezTo>
                    <a:cubicBezTo>
                      <a:pt x="8375803" y="1148819"/>
                      <a:pt x="8554222" y="1368126"/>
                      <a:pt x="8531920" y="1505658"/>
                    </a:cubicBezTo>
                    <a:cubicBezTo>
                      <a:pt x="8509618" y="1643190"/>
                      <a:pt x="8208535" y="1691512"/>
                      <a:pt x="8186232" y="1806741"/>
                    </a:cubicBezTo>
                    <a:cubicBezTo>
                      <a:pt x="8163929" y="1921970"/>
                      <a:pt x="8405539" y="2092956"/>
                      <a:pt x="8398105" y="2197034"/>
                    </a:cubicBezTo>
                    <a:cubicBezTo>
                      <a:pt x="8390671" y="2301112"/>
                      <a:pt x="8117466" y="2319697"/>
                      <a:pt x="8141627" y="2431209"/>
                    </a:cubicBezTo>
                    <a:cubicBezTo>
                      <a:pt x="8165788" y="2542721"/>
                      <a:pt x="8483598" y="2708131"/>
                      <a:pt x="8543071" y="2866107"/>
                    </a:cubicBezTo>
                    <a:cubicBezTo>
                      <a:pt x="8602544" y="3024083"/>
                      <a:pt x="8468729" y="3230380"/>
                      <a:pt x="8498466" y="3379063"/>
                    </a:cubicBezTo>
                    <a:cubicBezTo>
                      <a:pt x="8528203" y="3527746"/>
                      <a:pt x="8719632" y="3663420"/>
                      <a:pt x="8721490" y="3758205"/>
                    </a:cubicBezTo>
                    <a:cubicBezTo>
                      <a:pt x="8723348" y="3852990"/>
                      <a:pt x="8517051" y="3852990"/>
                      <a:pt x="8509617" y="3947775"/>
                    </a:cubicBezTo>
                    <a:cubicBezTo>
                      <a:pt x="8502183" y="4042560"/>
                      <a:pt x="8704764" y="4181951"/>
                      <a:pt x="8676886" y="4326917"/>
                    </a:cubicBezTo>
                    <a:cubicBezTo>
                      <a:pt x="8649008" y="4471883"/>
                      <a:pt x="8440852" y="4706058"/>
                      <a:pt x="8342349" y="4817570"/>
                    </a:cubicBezTo>
                    <a:cubicBezTo>
                      <a:pt x="8243846" y="4929082"/>
                      <a:pt x="8210393" y="4958819"/>
                      <a:pt x="8085871" y="4995990"/>
                    </a:cubicBezTo>
                    <a:cubicBezTo>
                      <a:pt x="7961349" y="5033161"/>
                      <a:pt x="7723456" y="5018293"/>
                      <a:pt x="7595217" y="5040595"/>
                    </a:cubicBezTo>
                    <a:cubicBezTo>
                      <a:pt x="7466978" y="5062898"/>
                      <a:pt x="7424232" y="5159542"/>
                      <a:pt x="7316437" y="5129805"/>
                    </a:cubicBezTo>
                    <a:cubicBezTo>
                      <a:pt x="7208642" y="5100068"/>
                      <a:pt x="7054384" y="4895629"/>
                      <a:pt x="6948447" y="4862175"/>
                    </a:cubicBezTo>
                    <a:cubicBezTo>
                      <a:pt x="6842510" y="4828721"/>
                      <a:pt x="6779319" y="4914215"/>
                      <a:pt x="6680817" y="4929083"/>
                    </a:cubicBezTo>
                    <a:cubicBezTo>
                      <a:pt x="6582315" y="4943951"/>
                      <a:pt x="6489388" y="4919790"/>
                      <a:pt x="6357432" y="4951385"/>
                    </a:cubicBezTo>
                    <a:cubicBezTo>
                      <a:pt x="6225476" y="4982980"/>
                      <a:pt x="6060066" y="5150248"/>
                      <a:pt x="5889081" y="5118653"/>
                    </a:cubicBezTo>
                    <a:cubicBezTo>
                      <a:pt x="5718096" y="5087058"/>
                      <a:pt x="5472769" y="4811995"/>
                      <a:pt x="5331520" y="4761814"/>
                    </a:cubicBezTo>
                    <a:cubicBezTo>
                      <a:pt x="5190271" y="4711634"/>
                      <a:pt x="5158676" y="4839872"/>
                      <a:pt x="5041588" y="4817570"/>
                    </a:cubicBezTo>
                    <a:cubicBezTo>
                      <a:pt x="4924500" y="4795268"/>
                      <a:pt x="4727496" y="4650302"/>
                      <a:pt x="4628993" y="4628000"/>
                    </a:cubicBezTo>
                    <a:cubicBezTo>
                      <a:pt x="4530491" y="4605698"/>
                      <a:pt x="4536066" y="4611273"/>
                      <a:pt x="4450573" y="4683756"/>
                    </a:cubicBezTo>
                    <a:cubicBezTo>
                      <a:pt x="4365080" y="4756239"/>
                      <a:pt x="4255427" y="5009000"/>
                      <a:pt x="4116037" y="5062897"/>
                    </a:cubicBezTo>
                    <a:cubicBezTo>
                      <a:pt x="3976647" y="5116795"/>
                      <a:pt x="3798227" y="5022009"/>
                      <a:pt x="3614232" y="5007141"/>
                    </a:cubicBezTo>
                    <a:cubicBezTo>
                      <a:pt x="3430237" y="4992273"/>
                      <a:pt x="3129154" y="5014575"/>
                      <a:pt x="3012066" y="4973687"/>
                    </a:cubicBezTo>
                    <a:cubicBezTo>
                      <a:pt x="2894978" y="4932799"/>
                      <a:pt x="2993481" y="4778541"/>
                      <a:pt x="2911705" y="4761814"/>
                    </a:cubicBezTo>
                    <a:cubicBezTo>
                      <a:pt x="2829929" y="4745087"/>
                      <a:pt x="2636641" y="4860316"/>
                      <a:pt x="2521412" y="4873326"/>
                    </a:cubicBezTo>
                    <a:cubicBezTo>
                      <a:pt x="2406183" y="4886336"/>
                      <a:pt x="2361578" y="4808278"/>
                      <a:pt x="2220329" y="4839873"/>
                    </a:cubicBezTo>
                    <a:cubicBezTo>
                      <a:pt x="2079080" y="4871468"/>
                      <a:pt x="1848622" y="5087058"/>
                      <a:pt x="1673920" y="5062897"/>
                    </a:cubicBezTo>
                    <a:cubicBezTo>
                      <a:pt x="1499218" y="5038736"/>
                      <a:pt x="1367261" y="4765531"/>
                      <a:pt x="1172115" y="4694907"/>
                    </a:cubicBezTo>
                    <a:cubicBezTo>
                      <a:pt x="976969" y="4624283"/>
                      <a:pt x="627564" y="4733936"/>
                      <a:pt x="503042" y="4639151"/>
                    </a:cubicBezTo>
                    <a:cubicBezTo>
                      <a:pt x="378520" y="4544366"/>
                      <a:pt x="462154" y="4286029"/>
                      <a:pt x="424983" y="4126195"/>
                    </a:cubicBezTo>
                    <a:cubicBezTo>
                      <a:pt x="387812" y="3966361"/>
                      <a:pt x="274441" y="3793517"/>
                      <a:pt x="280017" y="3680146"/>
                    </a:cubicBezTo>
                    <a:cubicBezTo>
                      <a:pt x="285593" y="3566775"/>
                      <a:pt x="480739" y="3551907"/>
                      <a:pt x="458437" y="3445970"/>
                    </a:cubicBezTo>
                    <a:cubicBezTo>
                      <a:pt x="436135" y="3340033"/>
                      <a:pt x="192666" y="3206219"/>
                      <a:pt x="146203" y="3044526"/>
                    </a:cubicBezTo>
                    <a:cubicBezTo>
                      <a:pt x="99740" y="2882833"/>
                      <a:pt x="161071" y="2609629"/>
                      <a:pt x="179656" y="2475814"/>
                    </a:cubicBezTo>
                    <a:cubicBezTo>
                      <a:pt x="198241" y="2342000"/>
                      <a:pt x="267008" y="2336424"/>
                      <a:pt x="257715" y="2241639"/>
                    </a:cubicBezTo>
                    <a:cubicBezTo>
                      <a:pt x="248422" y="2146854"/>
                      <a:pt x="166646" y="2063219"/>
                      <a:pt x="123900" y="1907102"/>
                    </a:cubicBezTo>
                    <a:cubicBezTo>
                      <a:pt x="81154" y="1750985"/>
                      <a:pt x="-11773" y="1433175"/>
                      <a:pt x="1237" y="1304936"/>
                    </a:cubicBezTo>
                    <a:cubicBezTo>
                      <a:pt x="14247" y="1176697"/>
                      <a:pt x="179657" y="1262190"/>
                      <a:pt x="201959" y="1137668"/>
                    </a:cubicBezTo>
                    <a:cubicBezTo>
                      <a:pt x="224261" y="1013146"/>
                      <a:pt x="105314" y="693478"/>
                      <a:pt x="135051" y="557805"/>
                    </a:cubicBezTo>
                    <a:cubicBezTo>
                      <a:pt x="164787" y="422132"/>
                      <a:pt x="294885" y="399829"/>
                      <a:pt x="380378" y="323629"/>
                    </a:cubicBezTo>
                    <a:cubicBezTo>
                      <a:pt x="465871" y="247429"/>
                      <a:pt x="553223" y="143350"/>
                      <a:pt x="648008" y="89453"/>
                    </a:cubicBez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1" name="TextBox 40"/>
            <p:cNvSpPr txBox="1"/>
            <p:nvPr/>
          </p:nvSpPr>
          <p:spPr>
            <a:xfrm>
              <a:off x="66063" y="5280968"/>
              <a:ext cx="13645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 smtClean="0"/>
                <a:t>Povoamento</a:t>
              </a:r>
              <a:r>
                <a:rPr lang="en-US" sz="1600" dirty="0" smtClean="0"/>
                <a:t> (ha)</a:t>
              </a:r>
              <a:endParaRPr lang="en-US" sz="1600" dirty="0"/>
            </a:p>
          </p:txBody>
        </p:sp>
      </p:grpSp>
      <p:cxnSp>
        <p:nvCxnSpPr>
          <p:cNvPr id="757" name="Straight Arrow Connector 756"/>
          <p:cNvCxnSpPr>
            <a:stCxn id="22" idx="3"/>
          </p:cNvCxnSpPr>
          <p:nvPr/>
        </p:nvCxnSpPr>
        <p:spPr>
          <a:xfrm>
            <a:off x="10037613" y="5676889"/>
            <a:ext cx="397904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58" name="Object 7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6572247"/>
              </p:ext>
            </p:extLst>
          </p:nvPr>
        </p:nvGraphicFramePr>
        <p:xfrm>
          <a:off x="6749318" y="553419"/>
          <a:ext cx="1102521" cy="5094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0" r:id="rId8" imgW="0" imgH="0" progId="">
                  <p:embed/>
                </p:oleObj>
              </mc:Choice>
              <mc:Fallback>
                <p:oleObj r:id="rId8" imgW="0" imgH="0" progId="">
                  <p:embed/>
                  <p:pic>
                    <p:nvPicPr>
                      <p:cNvPr id="758" name="Object 7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9318" y="553419"/>
                        <a:ext cx="1102521" cy="509474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9" name="TextBox 758"/>
          <p:cNvSpPr txBox="1"/>
          <p:nvPr/>
        </p:nvSpPr>
        <p:spPr>
          <a:xfrm>
            <a:off x="6639286" y="33317"/>
            <a:ext cx="30048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Equação</a:t>
            </a:r>
            <a:r>
              <a:rPr lang="en-US" sz="1400" dirty="0" smtClean="0"/>
              <a:t> de volume da </a:t>
            </a:r>
            <a:r>
              <a:rPr lang="en-US" sz="1400" dirty="0" err="1" smtClean="0"/>
              <a:t>árvore</a:t>
            </a:r>
            <a:r>
              <a:rPr lang="en-US" sz="1400" dirty="0" smtClean="0"/>
              <a:t>:</a:t>
            </a:r>
            <a:endParaRPr lang="en-US" sz="1400" dirty="0"/>
          </a:p>
        </p:txBody>
      </p:sp>
      <p:cxnSp>
        <p:nvCxnSpPr>
          <p:cNvPr id="761" name="Elbow Connector 760"/>
          <p:cNvCxnSpPr>
            <a:stCxn id="764" idx="1"/>
            <a:endCxn id="758" idx="1"/>
          </p:cNvCxnSpPr>
          <p:nvPr/>
        </p:nvCxnSpPr>
        <p:spPr>
          <a:xfrm rot="5400000" flipH="1" flipV="1">
            <a:off x="3462132" y="-175094"/>
            <a:ext cx="2303936" cy="4270436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64" name="Oval 763"/>
          <p:cNvSpPr/>
          <p:nvPr/>
        </p:nvSpPr>
        <p:spPr>
          <a:xfrm>
            <a:off x="2468880" y="3105397"/>
            <a:ext cx="68298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9" name="Oval 768"/>
          <p:cNvSpPr/>
          <p:nvPr/>
        </p:nvSpPr>
        <p:spPr>
          <a:xfrm>
            <a:off x="4775924" y="3390128"/>
            <a:ext cx="68298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70" name="Elbow Connector 769"/>
          <p:cNvCxnSpPr>
            <a:stCxn id="769" idx="7"/>
            <a:endCxn id="30" idx="2"/>
          </p:cNvCxnSpPr>
          <p:nvPr/>
        </p:nvCxnSpPr>
        <p:spPr>
          <a:xfrm rot="5400000" flipH="1" flipV="1">
            <a:off x="6210408" y="875171"/>
            <a:ext cx="1145464" cy="3897840"/>
          </a:xfrm>
          <a:prstGeom prst="bentConnector3">
            <a:avLst>
              <a:gd name="adj1" fmla="val 28069"/>
            </a:avLst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80" name="Picture 77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50539" y="512755"/>
            <a:ext cx="2453640" cy="5638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08892" y="109704"/>
            <a:ext cx="4411980" cy="2651760"/>
          </a:xfrm>
          <a:prstGeom prst="rect">
            <a:avLst/>
          </a:prstGeom>
        </p:spPr>
      </p:pic>
      <p:sp>
        <p:nvSpPr>
          <p:cNvPr id="756" name="TextBox 755"/>
          <p:cNvSpPr txBox="1"/>
          <p:nvPr/>
        </p:nvSpPr>
        <p:spPr>
          <a:xfrm>
            <a:off x="9788365" y="4890538"/>
            <a:ext cx="1545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chemeClr val="bg2">
                    <a:lumMod val="75000"/>
                  </a:schemeClr>
                </a:solidFill>
              </a:rPr>
              <a:t>x </a:t>
            </a:r>
            <a:r>
              <a:rPr lang="en-US" sz="1400" i="1" dirty="0" err="1" smtClean="0">
                <a:solidFill>
                  <a:schemeClr val="bg2">
                    <a:lumMod val="75000"/>
                  </a:schemeClr>
                </a:solidFill>
              </a:rPr>
              <a:t>fexp_area</a:t>
            </a:r>
            <a:r>
              <a:rPr lang="en-US" sz="1400" i="1" dirty="0" smtClean="0">
                <a:solidFill>
                  <a:schemeClr val="bg2">
                    <a:lumMod val="75000"/>
                  </a:schemeClr>
                </a:solidFill>
              </a:rPr>
              <a:t>:</a:t>
            </a:r>
            <a:endParaRPr lang="en-US" sz="1400" i="1" dirty="0">
              <a:solidFill>
                <a:schemeClr val="bg2">
                  <a:lumMod val="75000"/>
                </a:schemeClr>
              </a:solidFill>
            </a:endParaRPr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0589095"/>
              </p:ext>
            </p:extLst>
          </p:nvPr>
        </p:nvGraphicFramePr>
        <p:xfrm>
          <a:off x="6769910" y="1665571"/>
          <a:ext cx="3924300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1" r:id="rId12" imgW="3960415" imgH="706728" progId="">
                  <p:embed/>
                </p:oleObj>
              </mc:Choice>
              <mc:Fallback>
                <p:oleObj r:id="rId12" imgW="3960415" imgH="706728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9910" y="1665571"/>
                        <a:ext cx="3924300" cy="585788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2" name="TextBox 761"/>
          <p:cNvSpPr txBox="1"/>
          <p:nvPr/>
        </p:nvSpPr>
        <p:spPr>
          <a:xfrm>
            <a:off x="6720931" y="1239486"/>
            <a:ext cx="30048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Equação</a:t>
            </a:r>
            <a:r>
              <a:rPr lang="en-US" sz="1400" dirty="0" smtClean="0"/>
              <a:t> </a:t>
            </a:r>
            <a:r>
              <a:rPr lang="en-US" sz="1400" dirty="0" err="1" smtClean="0"/>
              <a:t>hipsométrica</a:t>
            </a:r>
            <a:r>
              <a:rPr lang="en-US" sz="1400" dirty="0" smtClean="0"/>
              <a:t>:</a:t>
            </a:r>
            <a:endParaRPr lang="en-US" sz="1400" dirty="0"/>
          </a:p>
        </p:txBody>
      </p:sp>
      <p:pic>
        <p:nvPicPr>
          <p:cNvPr id="765" name="Picture 76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881059" y="2330511"/>
            <a:ext cx="3063240" cy="563880"/>
          </a:xfrm>
          <a:prstGeom prst="rect">
            <a:avLst/>
          </a:prstGeom>
        </p:spPr>
      </p:pic>
      <p:cxnSp>
        <p:nvCxnSpPr>
          <p:cNvPr id="771" name="Elbow Connector 770"/>
          <p:cNvCxnSpPr>
            <a:stCxn id="30" idx="0"/>
            <a:endCxn id="758" idx="2"/>
          </p:cNvCxnSpPr>
          <p:nvPr/>
        </p:nvCxnSpPr>
        <p:spPr>
          <a:xfrm rot="16200000" flipV="1">
            <a:off x="7714980" y="648491"/>
            <a:ext cx="602678" cy="1431482"/>
          </a:xfrm>
          <a:prstGeom prst="bentConnector3">
            <a:avLst>
              <a:gd name="adj1" fmla="val 73342"/>
            </a:avLst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3" name="Elbow Connector 772"/>
          <p:cNvCxnSpPr>
            <a:stCxn id="764" idx="0"/>
            <a:endCxn id="30" idx="2"/>
          </p:cNvCxnSpPr>
          <p:nvPr/>
        </p:nvCxnSpPr>
        <p:spPr>
          <a:xfrm rot="5400000" flipH="1" flipV="1">
            <a:off x="5190525" y="-436137"/>
            <a:ext cx="854038" cy="6229031"/>
          </a:xfrm>
          <a:prstGeom prst="bentConnector3">
            <a:avLst>
              <a:gd name="adj1" fmla="val 2937"/>
            </a:avLst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78" name="TextBox 777"/>
          <p:cNvSpPr txBox="1"/>
          <p:nvPr/>
        </p:nvSpPr>
        <p:spPr>
          <a:xfrm>
            <a:off x="6181178" y="3189107"/>
            <a:ext cx="36071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err="1" smtClean="0">
                <a:solidFill>
                  <a:schemeClr val="bg2">
                    <a:lumMod val="75000"/>
                  </a:schemeClr>
                </a:solidFill>
              </a:rPr>
              <a:t>Aplot</a:t>
            </a:r>
            <a:r>
              <a:rPr lang="en-US" sz="1400" i="1" dirty="0" smtClean="0">
                <a:solidFill>
                  <a:schemeClr val="bg2">
                    <a:lumMod val="75000"/>
                  </a:schemeClr>
                </a:solidFill>
              </a:rPr>
              <a:t> = 1000 m</a:t>
            </a:r>
            <a:r>
              <a:rPr lang="en-US" sz="1400" i="1" baseline="30000" dirty="0" smtClean="0">
                <a:solidFill>
                  <a:schemeClr val="bg2">
                    <a:lumMod val="75000"/>
                  </a:schemeClr>
                </a:solidFill>
              </a:rPr>
              <a:t>2</a:t>
            </a:r>
          </a:p>
          <a:p>
            <a:r>
              <a:rPr lang="en-US" sz="1400" i="1" dirty="0" smtClean="0">
                <a:solidFill>
                  <a:schemeClr val="bg2">
                    <a:lumMod val="75000"/>
                  </a:schemeClr>
                </a:solidFill>
              </a:rPr>
              <a:t>N = [ </a:t>
            </a:r>
            <a:r>
              <a:rPr lang="el-GR" sz="1400" i="1" dirty="0" smtClean="0">
                <a:solidFill>
                  <a:schemeClr val="bg2">
                    <a:lumMod val="75000"/>
                  </a:schemeClr>
                </a:solidFill>
              </a:rPr>
              <a:t>Σ</a:t>
            </a:r>
            <a:r>
              <a:rPr lang="en-US" sz="1400" i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400" i="1" dirty="0" err="1" smtClean="0">
                <a:solidFill>
                  <a:schemeClr val="bg2">
                    <a:lumMod val="75000"/>
                  </a:schemeClr>
                </a:solidFill>
              </a:rPr>
              <a:t>np_Pb</a:t>
            </a:r>
            <a:r>
              <a:rPr lang="en-US" sz="1400" i="1" dirty="0" smtClean="0">
                <a:solidFill>
                  <a:schemeClr val="bg2">
                    <a:lumMod val="75000"/>
                  </a:schemeClr>
                </a:solidFill>
              </a:rPr>
              <a:t>  + </a:t>
            </a:r>
            <a:r>
              <a:rPr lang="el-GR" sz="1400" i="1" dirty="0">
                <a:solidFill>
                  <a:schemeClr val="bg2">
                    <a:lumMod val="75000"/>
                  </a:schemeClr>
                </a:solidFill>
              </a:rPr>
              <a:t>Σ </a:t>
            </a:r>
            <a:r>
              <a:rPr lang="en-US" sz="1400" i="1" dirty="0" smtClean="0">
                <a:solidFill>
                  <a:schemeClr val="bg2">
                    <a:lumMod val="75000"/>
                  </a:schemeClr>
                </a:solidFill>
              </a:rPr>
              <a:t>np </a:t>
            </a:r>
            <a:r>
              <a:rPr lang="en-US" sz="1400" i="1" dirty="0" err="1" smtClean="0">
                <a:solidFill>
                  <a:schemeClr val="bg2">
                    <a:lumMod val="75000"/>
                  </a:schemeClr>
                </a:solidFill>
              </a:rPr>
              <a:t>Ec</a:t>
            </a:r>
            <a:r>
              <a:rPr lang="en-US" sz="1400" i="1" dirty="0" smtClean="0">
                <a:solidFill>
                  <a:schemeClr val="bg2">
                    <a:lumMod val="75000"/>
                  </a:schemeClr>
                </a:solidFill>
              </a:rPr>
              <a:t> ] * </a:t>
            </a:r>
            <a:r>
              <a:rPr lang="en-US" sz="1400" i="1" dirty="0" err="1" smtClean="0">
                <a:solidFill>
                  <a:schemeClr val="bg2">
                    <a:lumMod val="75000"/>
                  </a:schemeClr>
                </a:solidFill>
              </a:rPr>
              <a:t>fexp_area</a:t>
            </a:r>
            <a:r>
              <a:rPr lang="en-US" sz="1400" i="1" dirty="0" smtClean="0">
                <a:solidFill>
                  <a:schemeClr val="bg2">
                    <a:lumMod val="75000"/>
                  </a:schemeClr>
                </a:solidFill>
              </a:rPr>
              <a:t> = 24* 10</a:t>
            </a:r>
          </a:p>
          <a:p>
            <a:r>
              <a:rPr lang="en-US" sz="1400" i="1" dirty="0" err="1" smtClean="0">
                <a:solidFill>
                  <a:schemeClr val="bg2">
                    <a:lumMod val="75000"/>
                  </a:schemeClr>
                </a:solidFill>
              </a:rPr>
              <a:t>hdom_Pb</a:t>
            </a:r>
            <a:r>
              <a:rPr lang="en-US" sz="1400" i="1" dirty="0" smtClean="0">
                <a:solidFill>
                  <a:schemeClr val="bg2">
                    <a:lumMod val="75000"/>
                  </a:schemeClr>
                </a:solidFill>
              </a:rPr>
              <a:t> = (</a:t>
            </a:r>
            <a:r>
              <a:rPr lang="en-US" sz="1400" i="1" dirty="0" err="1" smtClean="0">
                <a:solidFill>
                  <a:schemeClr val="bg2">
                    <a:lumMod val="75000"/>
                  </a:schemeClr>
                </a:solidFill>
              </a:rPr>
              <a:t>média</a:t>
            </a:r>
            <a:r>
              <a:rPr lang="en-US" sz="1400" i="1" dirty="0" smtClean="0">
                <a:solidFill>
                  <a:schemeClr val="bg2">
                    <a:lumMod val="75000"/>
                  </a:schemeClr>
                </a:solidFill>
              </a:rPr>
              <a:t> das </a:t>
            </a:r>
            <a:r>
              <a:rPr lang="en-US" sz="1400" i="1" dirty="0" err="1" smtClean="0">
                <a:solidFill>
                  <a:schemeClr val="bg2">
                    <a:lumMod val="75000"/>
                  </a:schemeClr>
                </a:solidFill>
              </a:rPr>
              <a:t>alturas</a:t>
            </a:r>
            <a:r>
              <a:rPr lang="en-US" sz="1400" i="1" dirty="0" smtClean="0">
                <a:solidFill>
                  <a:schemeClr val="bg2">
                    <a:lumMod val="75000"/>
                  </a:schemeClr>
                </a:solidFill>
              </a:rPr>
              <a:t> das 10 </a:t>
            </a:r>
            <a:r>
              <a:rPr lang="en-US" sz="1400" i="1" dirty="0" err="1" smtClean="0">
                <a:solidFill>
                  <a:schemeClr val="bg2">
                    <a:lumMod val="75000"/>
                  </a:schemeClr>
                </a:solidFill>
              </a:rPr>
              <a:t>Pbs</a:t>
            </a:r>
            <a:endParaRPr lang="en-US" sz="1400" i="1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n-US" sz="1400" i="1" dirty="0" err="1" smtClean="0">
                <a:solidFill>
                  <a:schemeClr val="bg2">
                    <a:lumMod val="75000"/>
                  </a:schemeClr>
                </a:solidFill>
              </a:rPr>
              <a:t>hdom_Ec</a:t>
            </a:r>
            <a:r>
              <a:rPr lang="en-US" sz="1400" i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400" i="1" dirty="0">
                <a:solidFill>
                  <a:schemeClr val="bg2">
                    <a:lumMod val="75000"/>
                  </a:schemeClr>
                </a:solidFill>
              </a:rPr>
              <a:t>= (</a:t>
            </a:r>
            <a:r>
              <a:rPr lang="en-US" sz="1400" i="1" dirty="0" err="1">
                <a:solidFill>
                  <a:schemeClr val="bg2">
                    <a:lumMod val="75000"/>
                  </a:schemeClr>
                </a:solidFill>
              </a:rPr>
              <a:t>média</a:t>
            </a:r>
            <a:r>
              <a:rPr lang="en-US" sz="1400" i="1" dirty="0">
                <a:solidFill>
                  <a:schemeClr val="bg2">
                    <a:lumMod val="75000"/>
                  </a:schemeClr>
                </a:solidFill>
              </a:rPr>
              <a:t> das </a:t>
            </a:r>
            <a:r>
              <a:rPr lang="en-US" sz="1400" i="1" dirty="0" err="1">
                <a:solidFill>
                  <a:schemeClr val="bg2">
                    <a:lumMod val="75000"/>
                  </a:schemeClr>
                </a:solidFill>
              </a:rPr>
              <a:t>alturas</a:t>
            </a:r>
            <a:r>
              <a:rPr lang="en-US" sz="1400" i="1" dirty="0">
                <a:solidFill>
                  <a:schemeClr val="bg2">
                    <a:lumMod val="75000"/>
                  </a:schemeClr>
                </a:solidFill>
              </a:rPr>
              <a:t> das </a:t>
            </a:r>
            <a:r>
              <a:rPr lang="en-US" sz="1400" i="1" dirty="0" smtClean="0">
                <a:solidFill>
                  <a:schemeClr val="bg2">
                    <a:lumMod val="75000"/>
                  </a:schemeClr>
                </a:solidFill>
              </a:rPr>
              <a:t>3 </a:t>
            </a:r>
            <a:r>
              <a:rPr lang="en-US" sz="1400" i="1" dirty="0" err="1" smtClean="0">
                <a:solidFill>
                  <a:schemeClr val="bg2">
                    <a:lumMod val="75000"/>
                  </a:schemeClr>
                </a:solidFill>
              </a:rPr>
              <a:t>Ecs</a:t>
            </a:r>
            <a:endParaRPr lang="en-US" sz="1400" i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776" name="Picture 77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04536" y="5247198"/>
            <a:ext cx="5178497" cy="1343441"/>
          </a:xfrm>
          <a:prstGeom prst="rect">
            <a:avLst/>
          </a:prstGeom>
        </p:spPr>
      </p:pic>
      <p:sp>
        <p:nvSpPr>
          <p:cNvPr id="782" name="TextBox 781"/>
          <p:cNvSpPr txBox="1"/>
          <p:nvPr/>
        </p:nvSpPr>
        <p:spPr>
          <a:xfrm>
            <a:off x="7737305" y="6230606"/>
            <a:ext cx="36071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chemeClr val="bg2">
                    <a:lumMod val="75000"/>
                  </a:schemeClr>
                </a:solidFill>
              </a:rPr>
              <a:t>G p total </a:t>
            </a:r>
            <a:r>
              <a:rPr lang="en-US" sz="1400" i="1" dirty="0">
                <a:solidFill>
                  <a:schemeClr val="bg2">
                    <a:lumMod val="75000"/>
                  </a:schemeClr>
                </a:solidFill>
              </a:rPr>
              <a:t>= G p </a:t>
            </a:r>
            <a:r>
              <a:rPr lang="en-US" sz="1400" i="1" dirty="0" err="1" smtClean="0">
                <a:solidFill>
                  <a:schemeClr val="bg2">
                    <a:lumMod val="75000"/>
                  </a:schemeClr>
                </a:solidFill>
              </a:rPr>
              <a:t>Ec</a:t>
            </a:r>
            <a:r>
              <a:rPr lang="en-US" sz="1400" i="1" dirty="0" smtClean="0">
                <a:solidFill>
                  <a:schemeClr val="bg2">
                    <a:lumMod val="75000"/>
                  </a:schemeClr>
                </a:solidFill>
              </a:rPr>
              <a:t> + </a:t>
            </a:r>
            <a:r>
              <a:rPr lang="en-US" sz="1400" i="1" dirty="0">
                <a:solidFill>
                  <a:schemeClr val="bg2">
                    <a:lumMod val="75000"/>
                  </a:schemeClr>
                </a:solidFill>
              </a:rPr>
              <a:t>G p </a:t>
            </a:r>
            <a:r>
              <a:rPr lang="en-US" sz="1400" i="1" dirty="0" err="1" smtClean="0">
                <a:solidFill>
                  <a:schemeClr val="bg2">
                    <a:lumMod val="75000"/>
                  </a:schemeClr>
                </a:solidFill>
              </a:rPr>
              <a:t>Pb</a:t>
            </a:r>
            <a:r>
              <a:rPr lang="en-US" sz="1400" i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</a:p>
          <a:p>
            <a:r>
              <a:rPr lang="en-US" sz="1400" i="1" dirty="0" smtClean="0">
                <a:solidFill>
                  <a:schemeClr val="bg2">
                    <a:lumMod val="75000"/>
                  </a:schemeClr>
                </a:solidFill>
              </a:rPr>
              <a:t>V </a:t>
            </a:r>
            <a:r>
              <a:rPr lang="en-US" sz="1400" i="1" dirty="0">
                <a:solidFill>
                  <a:schemeClr val="bg2">
                    <a:lumMod val="75000"/>
                  </a:schemeClr>
                </a:solidFill>
              </a:rPr>
              <a:t>p total = </a:t>
            </a:r>
            <a:r>
              <a:rPr lang="en-US" sz="1400" i="1" dirty="0" smtClean="0">
                <a:solidFill>
                  <a:schemeClr val="bg2">
                    <a:lumMod val="75000"/>
                  </a:schemeClr>
                </a:solidFill>
              </a:rPr>
              <a:t>V p </a:t>
            </a:r>
            <a:r>
              <a:rPr lang="en-US" sz="1400" i="1" dirty="0" err="1">
                <a:solidFill>
                  <a:schemeClr val="bg2">
                    <a:lumMod val="75000"/>
                  </a:schemeClr>
                </a:solidFill>
              </a:rPr>
              <a:t>Ec</a:t>
            </a:r>
            <a:r>
              <a:rPr lang="en-US" sz="1400" i="1" dirty="0">
                <a:solidFill>
                  <a:schemeClr val="bg2">
                    <a:lumMod val="75000"/>
                  </a:schemeClr>
                </a:solidFill>
              </a:rPr>
              <a:t> + </a:t>
            </a:r>
            <a:r>
              <a:rPr lang="en-US" sz="1400" i="1" dirty="0" smtClean="0">
                <a:solidFill>
                  <a:schemeClr val="bg2">
                    <a:lumMod val="75000"/>
                  </a:schemeClr>
                </a:solidFill>
              </a:rPr>
              <a:t>V </a:t>
            </a:r>
            <a:r>
              <a:rPr lang="en-US" sz="1400" i="1" dirty="0">
                <a:solidFill>
                  <a:schemeClr val="bg2">
                    <a:lumMod val="75000"/>
                  </a:schemeClr>
                </a:solidFill>
              </a:rPr>
              <a:t>p </a:t>
            </a:r>
            <a:r>
              <a:rPr lang="en-US" sz="1400" i="1" dirty="0" err="1">
                <a:solidFill>
                  <a:schemeClr val="bg2">
                    <a:lumMod val="75000"/>
                  </a:schemeClr>
                </a:solidFill>
              </a:rPr>
              <a:t>Pb</a:t>
            </a:r>
            <a:r>
              <a:rPr lang="en-US" sz="1400" i="1" dirty="0">
                <a:solidFill>
                  <a:schemeClr val="bg2">
                    <a:lumMod val="7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5809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33" grpId="0"/>
      <p:bldP spid="759" grpId="0"/>
      <p:bldP spid="756" grpId="0"/>
      <p:bldP spid="762" grpId="0"/>
      <p:bldP spid="778" grpId="0"/>
      <p:bldP spid="78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3636" y="1965325"/>
            <a:ext cx="10169237" cy="1325563"/>
          </a:xfrm>
        </p:spPr>
        <p:txBody>
          <a:bodyPr/>
          <a:lstStyle/>
          <a:p>
            <a:pPr algn="ctr"/>
            <a:r>
              <a:rPr lang="en-US" dirty="0" err="1" smtClean="0"/>
              <a:t>Árvores</a:t>
            </a:r>
            <a:r>
              <a:rPr lang="en-US" dirty="0" smtClean="0"/>
              <a:t> </a:t>
            </a:r>
            <a:r>
              <a:rPr lang="en-US" dirty="0" err="1" smtClean="0"/>
              <a:t>modelo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923636" y="3429000"/>
            <a:ext cx="10169237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71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PT" altLang="en-US" sz="3200" dirty="0"/>
              <a:t>Volume por </a:t>
            </a:r>
            <a:r>
              <a:rPr lang="pt-PT" altLang="en-US" sz="3200" dirty="0" err="1" smtClean="0"/>
              <a:t>ha</a:t>
            </a:r>
            <a:r>
              <a:rPr lang="pt-PT" altLang="en-US" sz="3200" dirty="0" smtClean="0"/>
              <a:t> </a:t>
            </a:r>
            <a:r>
              <a:rPr lang="pt-PT" altLang="en-US" sz="3200" dirty="0"/>
              <a:t>– </a:t>
            </a:r>
            <a:r>
              <a:rPr lang="pt-PT" altLang="en-US" sz="3200" dirty="0" smtClean="0"/>
              <a:t>árvores modelo de volume</a:t>
            </a:r>
            <a:endParaRPr lang="en-US" altLang="en-US" sz="3200" dirty="0"/>
          </a:p>
        </p:txBody>
      </p:sp>
      <p:sp>
        <p:nvSpPr>
          <p:cNvPr id="1996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pt-PT" altLang="en-US" dirty="0" smtClean="0"/>
              <a:t>Método de </a:t>
            </a:r>
            <a:r>
              <a:rPr lang="pt-PT" altLang="en-US" dirty="0" err="1" smtClean="0"/>
              <a:t>Draudt</a:t>
            </a:r>
            <a:endParaRPr lang="pt-PT" altLang="en-US" dirty="0" smtClean="0"/>
          </a:p>
          <a:p>
            <a:pPr lvl="1">
              <a:lnSpc>
                <a:spcPct val="90000"/>
              </a:lnSpc>
            </a:pPr>
            <a:r>
              <a:rPr lang="pt-PT" altLang="en-US" dirty="0" smtClean="0"/>
              <a:t>Consideram-se as árvores do povoamento repartidas por </a:t>
            </a:r>
            <a:r>
              <a:rPr lang="pt-PT" altLang="en-US" b="1" dirty="0" smtClean="0">
                <a:solidFill>
                  <a:srgbClr val="008000"/>
                </a:solidFill>
              </a:rPr>
              <a:t>k classes de diâmetro</a:t>
            </a:r>
          </a:p>
          <a:p>
            <a:pPr>
              <a:lnSpc>
                <a:spcPct val="90000"/>
              </a:lnSpc>
            </a:pPr>
            <a:r>
              <a:rPr lang="pt-PT" altLang="en-US" dirty="0" smtClean="0"/>
              <a:t>A aplicação, na prática, do método de </a:t>
            </a:r>
            <a:r>
              <a:rPr lang="pt-PT" altLang="en-US" dirty="0" err="1" smtClean="0"/>
              <a:t>Draudt</a:t>
            </a:r>
            <a:r>
              <a:rPr lang="pt-PT" altLang="en-US" dirty="0" smtClean="0"/>
              <a:t> torna-se bastante complicada, pois incluiria:</a:t>
            </a:r>
          </a:p>
          <a:p>
            <a:pPr lvl="1">
              <a:lnSpc>
                <a:spcPct val="90000"/>
              </a:lnSpc>
            </a:pPr>
            <a:r>
              <a:rPr lang="pt-PT" altLang="en-US" dirty="0" smtClean="0"/>
              <a:t>Medição do diâmetro em todas as árvores da parcela</a:t>
            </a:r>
          </a:p>
          <a:p>
            <a:pPr lvl="1">
              <a:lnSpc>
                <a:spcPct val="90000"/>
              </a:lnSpc>
            </a:pPr>
            <a:r>
              <a:rPr lang="pt-PT" altLang="en-US" dirty="0" smtClean="0"/>
              <a:t>Agrupamento das árvores medidas em classes de diâmetro</a:t>
            </a:r>
          </a:p>
          <a:p>
            <a:pPr lvl="1">
              <a:lnSpc>
                <a:spcPct val="90000"/>
              </a:lnSpc>
            </a:pPr>
            <a:r>
              <a:rPr lang="pt-PT" altLang="en-US" dirty="0" smtClean="0">
                <a:solidFill>
                  <a:schemeClr val="accent4">
                    <a:lumMod val="75000"/>
                  </a:schemeClr>
                </a:solidFill>
              </a:rPr>
              <a:t>Cálculo do diâmetro quadrático médio das árvores em cada classe de diâmetro</a:t>
            </a:r>
          </a:p>
          <a:p>
            <a:pPr lvl="1">
              <a:lnSpc>
                <a:spcPct val="90000"/>
              </a:lnSpc>
            </a:pPr>
            <a:r>
              <a:rPr lang="pt-PT" altLang="en-US" dirty="0" smtClean="0">
                <a:solidFill>
                  <a:schemeClr val="accent4">
                    <a:lumMod val="75000"/>
                  </a:schemeClr>
                </a:solidFill>
              </a:rPr>
              <a:t>Localização, no campo, das árvores modelo em cada classe de diâmetro, próximas do respetivo diâmetro quadrático médio</a:t>
            </a:r>
          </a:p>
          <a:p>
            <a:pPr lvl="1">
              <a:lnSpc>
                <a:spcPct val="90000"/>
              </a:lnSpc>
            </a:pPr>
            <a:r>
              <a:rPr lang="pt-PT" altLang="en-US" dirty="0" smtClean="0"/>
              <a:t>Medição das árvores modelo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7520897" y="144732"/>
                <a:ext cx="3750001" cy="19600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00050" lvl="1" indent="0">
                  <a:spcAft>
                    <a:spcPts val="1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altLang="en-US" sz="3600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𝑑𝑔</m:t>
                      </m:r>
                      <m:r>
                        <a:rPr lang="pt-PT" altLang="en-US" sz="3600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PT" altLang="en-US" sz="3600" i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PT" altLang="en-US" sz="3600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PT" altLang="en-US" sz="3600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4 </m:t>
                              </m:r>
                              <m:r>
                                <a:rPr lang="pt-PT" altLang="en-US" sz="3600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num>
                            <m:den>
                              <m:r>
                                <a:rPr lang="pt-PT" altLang="en-US" sz="3600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 </m:t>
                              </m:r>
                              <m:r>
                                <a:rPr lang="pt-PT" altLang="en-US" sz="3600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𝑁</m:t>
                              </m:r>
                            </m:den>
                          </m:f>
                        </m:e>
                      </m:rad>
                      <m:r>
                        <a:rPr lang="pt-PT" altLang="en-US" sz="3600" i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pt-PT" altLang="en-US" sz="360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pt-PT" altLang="en-US" sz="3600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0897" y="144732"/>
                <a:ext cx="3750001" cy="196002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136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8048" y="411513"/>
            <a:ext cx="6644640" cy="59283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8048" y="411513"/>
            <a:ext cx="6644640" cy="5928360"/>
          </a:xfrm>
          <a:prstGeom prst="rect">
            <a:avLst/>
          </a:prstGeom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431371" y="404664"/>
            <a:ext cx="5804837" cy="720080"/>
          </a:xfrm>
        </p:spPr>
        <p:txBody>
          <a:bodyPr>
            <a:normAutofit fontScale="90000"/>
          </a:bodyPr>
          <a:lstStyle/>
          <a:p>
            <a:pPr>
              <a:buNone/>
            </a:pPr>
            <a:r>
              <a:rPr lang="pt-PT" altLang="en-US" sz="3200" dirty="0"/>
              <a:t>Volume por </a:t>
            </a:r>
            <a:r>
              <a:rPr lang="pt-PT" altLang="en-US" sz="3200" dirty="0" err="1" smtClean="0"/>
              <a:t>ha</a:t>
            </a:r>
            <a:r>
              <a:rPr lang="pt-PT" altLang="en-US" sz="3200" dirty="0" smtClean="0"/>
              <a:t> </a:t>
            </a:r>
            <a:r>
              <a:rPr lang="pt-PT" altLang="en-US" sz="3200" dirty="0"/>
              <a:t>– </a:t>
            </a:r>
            <a:r>
              <a:rPr lang="pt-PT" altLang="en-US" sz="3200" dirty="0" smtClean="0"/>
              <a:t>métodos de árvores </a:t>
            </a:r>
            <a:r>
              <a:rPr lang="pt-PT" altLang="en-US" sz="3200" dirty="0"/>
              <a:t>modelo</a:t>
            </a:r>
            <a:endParaRPr lang="en-US" altLang="en-US" sz="3200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idx="1"/>
          </p:nvPr>
        </p:nvSpPr>
        <p:spPr>
          <a:xfrm>
            <a:off x="431371" y="1338454"/>
            <a:ext cx="5804837" cy="5001419"/>
          </a:xfrm>
        </p:spPr>
        <p:txBody>
          <a:bodyPr>
            <a:normAutofit fontScale="92500"/>
          </a:bodyPr>
          <a:lstStyle/>
          <a:p>
            <a:r>
              <a:rPr lang="pt-PT" altLang="en-US" dirty="0" smtClean="0"/>
              <a:t>Método de </a:t>
            </a:r>
            <a:r>
              <a:rPr lang="pt-PT" altLang="en-US" dirty="0" err="1" smtClean="0"/>
              <a:t>Draudt</a:t>
            </a:r>
            <a:r>
              <a:rPr lang="pt-PT" altLang="en-US" dirty="0" smtClean="0"/>
              <a:t> modificado</a:t>
            </a:r>
          </a:p>
          <a:p>
            <a:pPr lvl="1"/>
            <a:r>
              <a:rPr lang="pt-PT" altLang="en-US" dirty="0" smtClean="0"/>
              <a:t>Baseia na hipótese de que, desde que a </a:t>
            </a:r>
            <a:r>
              <a:rPr lang="pt-PT" altLang="en-US" b="1" dirty="0" smtClean="0">
                <a:solidFill>
                  <a:srgbClr val="008000"/>
                </a:solidFill>
              </a:rPr>
              <a:t>amplitude das classes</a:t>
            </a:r>
            <a:r>
              <a:rPr lang="pt-PT" altLang="en-US" dirty="0" smtClean="0"/>
              <a:t> seja suficientemente </a:t>
            </a:r>
            <a:r>
              <a:rPr lang="pt-PT" altLang="en-US" b="1" dirty="0" smtClean="0">
                <a:solidFill>
                  <a:srgbClr val="008000"/>
                </a:solidFill>
              </a:rPr>
              <a:t>pequena</a:t>
            </a:r>
            <a:r>
              <a:rPr lang="pt-PT" altLang="en-US" dirty="0" smtClean="0"/>
              <a:t>, </a:t>
            </a:r>
            <a:r>
              <a:rPr lang="pt-PT" altLang="en-US" b="1" dirty="0" smtClean="0">
                <a:solidFill>
                  <a:srgbClr val="008000"/>
                </a:solidFill>
              </a:rPr>
              <a:t>qualquer árvore da classe </a:t>
            </a:r>
            <a:r>
              <a:rPr lang="pt-PT" altLang="en-US" dirty="0" smtClean="0"/>
              <a:t>pode ser selecionada como </a:t>
            </a:r>
            <a:r>
              <a:rPr lang="pt-PT" altLang="en-US" b="1" dirty="0" smtClean="0">
                <a:solidFill>
                  <a:srgbClr val="008000"/>
                </a:solidFill>
              </a:rPr>
              <a:t>árvore modelo</a:t>
            </a:r>
          </a:p>
          <a:p>
            <a:pPr lvl="1"/>
            <a:r>
              <a:rPr lang="pt-PT" altLang="en-US" dirty="0" smtClean="0"/>
              <a:t>De acordo com esta regra é possível realizar a seleção das árvores modelo em simultâneo com a medição, selecionando-se para </a:t>
            </a:r>
            <a:r>
              <a:rPr lang="pt-PT" altLang="en-US" b="1" dirty="0" smtClean="0">
                <a:solidFill>
                  <a:srgbClr val="008000"/>
                </a:solidFill>
              </a:rPr>
              <a:t>modelo</a:t>
            </a:r>
            <a:r>
              <a:rPr lang="pt-PT" altLang="en-US" dirty="0" smtClean="0"/>
              <a:t>, em cada classe de diâmetro, </a:t>
            </a:r>
            <a:r>
              <a:rPr lang="pt-PT" altLang="en-US" b="1" dirty="0" smtClean="0">
                <a:solidFill>
                  <a:srgbClr val="008000"/>
                </a:solidFill>
              </a:rPr>
              <a:t>a 1ª, a 6ª, a 11ª</a:t>
            </a:r>
            <a:r>
              <a:rPr lang="pt-PT" altLang="en-US" dirty="0" smtClean="0"/>
              <a:t>, </a:t>
            </a:r>
            <a:r>
              <a:rPr lang="pt-PT" altLang="en-US" dirty="0" err="1" smtClean="0"/>
              <a:t>etc</a:t>
            </a:r>
            <a:r>
              <a:rPr lang="pt-PT" altLang="en-US" dirty="0" smtClean="0"/>
              <a:t>, árvores medidas</a:t>
            </a:r>
          </a:p>
          <a:p>
            <a:r>
              <a:rPr lang="pt-PT" altLang="en-US" dirty="0" smtClean="0"/>
              <a:t>É este o </a:t>
            </a:r>
            <a:r>
              <a:rPr lang="pt-PT" altLang="en-US" b="1" dirty="0" smtClean="0">
                <a:solidFill>
                  <a:srgbClr val="008000"/>
                </a:solidFill>
              </a:rPr>
              <a:t>método mais utilizado </a:t>
            </a:r>
            <a:r>
              <a:rPr lang="pt-PT" altLang="en-US" dirty="0" smtClean="0"/>
              <a:t>na medição de parcelas de inventário</a:t>
            </a:r>
            <a:r>
              <a:rPr lang="en-US" altLang="en-US" dirty="0" smtClean="0"/>
              <a:t> </a:t>
            </a:r>
            <a:endParaRPr lang="pt-PT" altLang="en-US" dirty="0" smtClean="0"/>
          </a:p>
          <a:p>
            <a:endParaRPr lang="pt-PT" altLang="en-US" dirty="0" smtClean="0"/>
          </a:p>
          <a:p>
            <a:endParaRPr lang="pt-PT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84359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3636" y="1965325"/>
            <a:ext cx="10169237" cy="1325563"/>
          </a:xfrm>
        </p:spPr>
        <p:txBody>
          <a:bodyPr/>
          <a:lstStyle/>
          <a:p>
            <a:pPr algn="ctr"/>
            <a:r>
              <a:rPr lang="en-US" dirty="0" err="1" smtClean="0"/>
              <a:t>Lotação</a:t>
            </a:r>
            <a:r>
              <a:rPr lang="en-US" dirty="0" smtClean="0"/>
              <a:t> e </a:t>
            </a:r>
            <a:r>
              <a:rPr lang="en-US" dirty="0" err="1" smtClean="0"/>
              <a:t>densidade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923636" y="3429000"/>
            <a:ext cx="10169237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5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371" y="368088"/>
            <a:ext cx="11329259" cy="720080"/>
          </a:xfrm>
        </p:spPr>
        <p:txBody>
          <a:bodyPr/>
          <a:lstStyle/>
          <a:p>
            <a:pPr>
              <a:buNone/>
            </a:pPr>
            <a:r>
              <a:rPr lang="en-US" dirty="0" err="1" smtClean="0"/>
              <a:t>Lotação</a:t>
            </a:r>
            <a:r>
              <a:rPr lang="en-US" dirty="0" smtClean="0"/>
              <a:t> e </a:t>
            </a:r>
            <a:r>
              <a:rPr lang="en-US" dirty="0" err="1" smtClean="0"/>
              <a:t>densidade</a:t>
            </a:r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911424" y="1412776"/>
            <a:ext cx="2891192" cy="3328902"/>
            <a:chOff x="911424" y="1412776"/>
            <a:chExt cx="2891192" cy="3328902"/>
          </a:xfrm>
        </p:grpSpPr>
        <p:sp>
          <p:nvSpPr>
            <p:cNvPr id="4" name="Rectangle 3"/>
            <p:cNvSpPr/>
            <p:nvPr/>
          </p:nvSpPr>
          <p:spPr>
            <a:xfrm>
              <a:off x="911424" y="1412776"/>
              <a:ext cx="248247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PT" altLang="en-US" b="1" dirty="0">
                  <a:solidFill>
                    <a:schemeClr val="accent4">
                      <a:lumMod val="75000"/>
                    </a:schemeClr>
                  </a:solidFill>
                </a:rPr>
                <a:t>Índice de espaçamento/</a:t>
              </a:r>
            </a:p>
            <a:p>
              <a:r>
                <a:rPr lang="pt-PT" altLang="en-US" b="1" dirty="0">
                  <a:solidFill>
                    <a:schemeClr val="accent4">
                      <a:lumMod val="75000"/>
                    </a:schemeClr>
                  </a:solidFill>
                </a:rPr>
                <a:t>Fator de Wilson</a:t>
              </a:r>
              <a:endParaRPr lang="en-US" b="1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>
                <a:xfrm>
                  <a:off x="924392" y="2276872"/>
                  <a:ext cx="1764842" cy="66460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pt-PT" altLang="en-US" i="0">
                            <a:latin typeface="Cambria Math" panose="02040503050406030204" pitchFamily="18" charset="0"/>
                          </a:rPr>
                          <m:t>Fw</m:t>
                        </m:r>
                        <m:r>
                          <a:rPr lang="pt-PT" altLang="en-US" i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PT" alt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PT" altLang="en-US" i="0">
                                <a:latin typeface="Cambria Math" panose="02040503050406030204" pitchFamily="18" charset="0"/>
                              </a:rPr>
                              <m:t>100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pt-PT" altLang="en-US" i="0">
                                <a:latin typeface="Cambria Math" panose="02040503050406030204" pitchFamily="18" charset="0"/>
                              </a:rPr>
                              <m:t>hdom</m:t>
                            </m:r>
                            <m:rad>
                              <m:radPr>
                                <m:degHide m:val="on"/>
                                <m:ctrlPr>
                                  <a:rPr lang="pt-PT" alt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m:rPr>
                                    <m:sty m:val="p"/>
                                  </m:rPr>
                                  <a:rPr lang="pt-PT" altLang="en-US" i="0">
                                    <a:latin typeface="Cambria Math" panose="02040503050406030204" pitchFamily="18" charset="0"/>
                                  </a:rPr>
                                  <m:t>N</m:t>
                                </m:r>
                              </m:e>
                            </m:rad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4392" y="2276872"/>
                  <a:ext cx="1764842" cy="664606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942718" y="4077072"/>
                  <a:ext cx="1761764" cy="66460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pt-PT" altLang="en-US" i="0">
                            <a:latin typeface="Cambria Math" panose="02040503050406030204" pitchFamily="18" charset="0"/>
                          </a:rPr>
                          <m:t>Cspac</m:t>
                        </m:r>
                        <m:r>
                          <a:rPr lang="pt-PT" altLang="en-US" i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PT" alt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PT" altLang="en-US" i="0">
                                <a:latin typeface="Cambria Math" panose="02040503050406030204" pitchFamily="18" charset="0"/>
                              </a:rPr>
                              <m:t>100</m:t>
                            </m:r>
                          </m:num>
                          <m:den>
                            <m:acc>
                              <m:accPr>
                                <m:chr m:val="̅"/>
                                <m:ctrlPr>
                                  <a:rPr lang="pt-PT" alt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pt-PT" altLang="en-US" i="0">
                                    <a:latin typeface="Cambria Math" panose="02040503050406030204" pitchFamily="18" charset="0"/>
                                  </a:rPr>
                                  <m:t>cw</m:t>
                                </m:r>
                              </m:e>
                            </m:acc>
                            <m:rad>
                              <m:radPr>
                                <m:degHide m:val="on"/>
                                <m:ctrlPr>
                                  <a:rPr lang="pt-PT" alt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m:rPr>
                                    <m:sty m:val="p"/>
                                  </m:rPr>
                                  <a:rPr lang="pt-PT" altLang="en-US" i="0">
                                    <a:latin typeface="Cambria Math" panose="02040503050406030204" pitchFamily="18" charset="0"/>
                                  </a:rPr>
                                  <m:t>N</m:t>
                                </m:r>
                              </m:e>
                            </m:rad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2718" y="4077072"/>
                  <a:ext cx="1761764" cy="66460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ectangle 6"/>
            <p:cNvSpPr/>
            <p:nvPr/>
          </p:nvSpPr>
          <p:spPr>
            <a:xfrm>
              <a:off x="924392" y="3429744"/>
              <a:ext cx="287822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PT" altLang="en-US" b="1" dirty="0" smtClean="0">
                  <a:solidFill>
                    <a:schemeClr val="accent4">
                      <a:lumMod val="75000"/>
                    </a:schemeClr>
                  </a:solidFill>
                </a:rPr>
                <a:t>Coeficiente de espaçamento</a:t>
              </a:r>
              <a:endParaRPr lang="en-US" b="1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374612" y="1412776"/>
            <a:ext cx="5309828" cy="4536504"/>
            <a:chOff x="5374612" y="1412776"/>
            <a:chExt cx="5309828" cy="4536504"/>
          </a:xfrm>
        </p:grpSpPr>
        <p:sp>
          <p:nvSpPr>
            <p:cNvPr id="8" name="Rectangle 7"/>
            <p:cNvSpPr/>
            <p:nvPr/>
          </p:nvSpPr>
          <p:spPr>
            <a:xfrm>
              <a:off x="5667552" y="1412776"/>
              <a:ext cx="302433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PT" altLang="en-US" b="1" dirty="0" smtClean="0">
                  <a:solidFill>
                    <a:schemeClr val="accent4">
                      <a:lumMod val="75000"/>
                    </a:schemeClr>
                  </a:solidFill>
                </a:rPr>
                <a:t>Percentagem de coberto (</a:t>
              </a:r>
              <a:r>
                <a:rPr lang="pt-PT" altLang="en-US" b="1" i="1" dirty="0" err="1" smtClean="0">
                  <a:solidFill>
                    <a:schemeClr val="accent4">
                      <a:lumMod val="75000"/>
                    </a:schemeClr>
                  </a:solidFill>
                </a:rPr>
                <a:t>Sb</a:t>
              </a:r>
              <a:r>
                <a:rPr lang="pt-PT" altLang="en-US" b="1" dirty="0" smtClean="0">
                  <a:solidFill>
                    <a:schemeClr val="accent4">
                      <a:lumMod val="75000"/>
                    </a:schemeClr>
                  </a:solidFill>
                </a:rPr>
                <a:t>)</a:t>
              </a:r>
              <a:endParaRPr lang="en-US" b="1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/>
                <p:cNvSpPr/>
                <p:nvPr/>
              </p:nvSpPr>
              <p:spPr>
                <a:xfrm>
                  <a:off x="5379520" y="2158092"/>
                  <a:ext cx="2463751" cy="63370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400050" lvl="1" indent="0">
                    <a:buNone/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pt-PT" altLang="en-US" i="0">
                            <a:latin typeface="Cambria Math" panose="02040503050406030204" pitchFamily="18" charset="0"/>
                          </a:rPr>
                          <m:t>Cc</m:t>
                        </m:r>
                        <m:r>
                          <a:rPr lang="pt-PT" altLang="en-US" i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PT" alt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nary>
                              <m:naryPr>
                                <m:chr m:val="∑"/>
                                <m:ctrlPr>
                                  <a:rPr lang="pt-PT" altLang="en-US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sty m:val="p"/>
                                    <m:brk m:alnAt="23"/>
                                  </m:rPr>
                                  <a:rPr lang="pt-PT" altLang="en-US" i="0"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  <m:r>
                                  <a:rPr lang="pt-PT" altLang="en-US" i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m:rPr>
                                    <m:sty m:val="p"/>
                                  </m:rPr>
                                  <a:rPr lang="pt-PT" altLang="en-US" i="0">
                                    <a:latin typeface="Cambria Math" panose="02040503050406030204" pitchFamily="18" charset="0"/>
                                  </a:rPr>
                                  <m:t>n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pt-PT" alt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pt-PT" altLang="en-US" i="0">
                                        <a:latin typeface="Cambria Math" panose="02040503050406030204" pitchFamily="18" charset="0"/>
                                      </a:rPr>
                                      <m:t>ca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pt-PT" altLang="en-US" i="0">
                                        <a:latin typeface="Cambria Math" panose="02040503050406030204" pitchFamily="18" charset="0"/>
                                      </a:rPr>
                                      <m:t>i</m:t>
                                    </m:r>
                                  </m:sub>
                                </m:sSub>
                              </m:e>
                            </m:nary>
                          </m:num>
                          <m:den>
                            <m:r>
                              <m:rPr>
                                <m:sty m:val="p"/>
                              </m:rPr>
                              <a:rPr lang="pt-PT" altLang="en-US" i="0">
                                <a:latin typeface="Cambria Math" panose="02040503050406030204" pitchFamily="18" charset="0"/>
                              </a:rPr>
                              <m:t>A</m:t>
                            </m:r>
                          </m:den>
                        </m:f>
                        <m:r>
                          <a:rPr lang="pt-PT" altLang="en-US" i="0">
                            <a:latin typeface="Cambria Math" panose="02040503050406030204" pitchFamily="18" charset="0"/>
                          </a:rPr>
                          <m:t> 100</m:t>
                        </m:r>
                      </m:oMath>
                    </m:oMathPara>
                  </a14:m>
                  <a:endParaRPr lang="pt-PT" altLang="en-US" dirty="0"/>
                </a:p>
              </p:txBody>
            </p:sp>
          </mc:Choice>
          <mc:Fallback xmlns="">
            <p:sp>
              <p:nvSpPr>
                <p:cNvPr id="9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79520" y="2158092"/>
                  <a:ext cx="2463751" cy="63370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/>
                <p:cNvSpPr/>
                <p:nvPr/>
              </p:nvSpPr>
              <p:spPr>
                <a:xfrm>
                  <a:off x="5374612" y="4392250"/>
                  <a:ext cx="2639697" cy="63370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400050" lvl="1" indent="0">
                    <a:buNone/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en-US" b="0" i="0" smtClean="0">
                            <a:latin typeface="Cambria Math" panose="02040503050406030204" pitchFamily="18" charset="0"/>
                          </a:rPr>
                          <m:t>FCC</m:t>
                        </m:r>
                        <m:r>
                          <a:rPr lang="pt-PT" altLang="en-US" i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PT" alt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nary>
                              <m:naryPr>
                                <m:chr m:val="∑"/>
                                <m:ctrlPr>
                                  <a:rPr lang="pt-PT" altLang="en-US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sty m:val="p"/>
                                    <m:brk m:alnAt="23"/>
                                  </m:rPr>
                                  <a:rPr lang="pt-PT" altLang="en-US" i="0"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  <m:r>
                                  <a:rPr lang="pt-PT" altLang="en-US" i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m:rPr>
                                    <m:sty m:val="p"/>
                                  </m:rPr>
                                  <a:rPr lang="pt-PT" altLang="en-US" i="0">
                                    <a:latin typeface="Cambria Math" panose="02040503050406030204" pitchFamily="18" charset="0"/>
                                  </a:rPr>
                                  <m:t>n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pt-PT" alt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pt-PT" altLang="en-US" i="0">
                                        <a:latin typeface="Cambria Math" panose="02040503050406030204" pitchFamily="18" charset="0"/>
                                      </a:rPr>
                                      <m:t>ca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pt-PT" altLang="en-US" i="0">
                                        <a:latin typeface="Cambria Math" panose="02040503050406030204" pitchFamily="18" charset="0"/>
                                      </a:rPr>
                                      <m:t>i</m:t>
                                    </m:r>
                                  </m:sub>
                                </m:sSub>
                              </m:e>
                            </m:nary>
                          </m:num>
                          <m:den>
                            <m:r>
                              <m:rPr>
                                <m:sty m:val="p"/>
                              </m:rPr>
                              <a:rPr lang="pt-PT" altLang="en-US" i="0">
                                <a:latin typeface="Cambria Math" panose="02040503050406030204" pitchFamily="18" charset="0"/>
                              </a:rPr>
                              <m:t>A</m:t>
                            </m:r>
                          </m:den>
                        </m:f>
                        <m:r>
                          <a:rPr lang="pt-PT" altLang="en-US" i="0">
                            <a:latin typeface="Cambria Math" panose="02040503050406030204" pitchFamily="18" charset="0"/>
                          </a:rPr>
                          <m:t> 100</m:t>
                        </m:r>
                      </m:oMath>
                    </m:oMathPara>
                  </a14:m>
                  <a:endParaRPr lang="pt-PT" altLang="en-US" dirty="0"/>
                </a:p>
              </p:txBody>
            </p:sp>
          </mc:Choice>
          <mc:Fallback xmlns="">
            <p:sp>
              <p:nvSpPr>
                <p:cNvPr id="11" name="Rectangle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74612" y="4392250"/>
                  <a:ext cx="2639697" cy="63370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Rectangle 11"/>
            <p:cNvSpPr/>
            <p:nvPr/>
          </p:nvSpPr>
          <p:spPr>
            <a:xfrm>
              <a:off x="5667552" y="3850086"/>
              <a:ext cx="347095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PT" altLang="en-US" b="1" dirty="0" smtClean="0">
                  <a:solidFill>
                    <a:schemeClr val="accent4">
                      <a:lumMod val="75000"/>
                    </a:schemeClr>
                  </a:solidFill>
                </a:rPr>
                <a:t>Fator de competição de copas (</a:t>
              </a:r>
              <a:r>
                <a:rPr lang="pt-PT" altLang="en-US" b="1" i="1" dirty="0" smtClean="0">
                  <a:solidFill>
                    <a:schemeClr val="accent4">
                      <a:lumMod val="75000"/>
                    </a:schemeClr>
                  </a:solidFill>
                </a:rPr>
                <a:t>Pb</a:t>
              </a:r>
              <a:r>
                <a:rPr lang="pt-PT" altLang="en-US" b="1" dirty="0" smtClean="0">
                  <a:solidFill>
                    <a:schemeClr val="accent4">
                      <a:lumMod val="75000"/>
                    </a:schemeClr>
                  </a:solidFill>
                </a:rPr>
                <a:t>)</a:t>
              </a:r>
              <a:endParaRPr lang="en-US" b="1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6961896" y="4392250"/>
              <a:ext cx="3722544" cy="1557030"/>
              <a:chOff x="5780536" y="4859146"/>
              <a:chExt cx="3722544" cy="1557030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6777032" y="5492846"/>
                <a:ext cx="2726048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 err="1"/>
                  <a:t>Área</a:t>
                </a:r>
                <a:r>
                  <a:rPr lang="en-US" b="1" dirty="0"/>
                  <a:t> </a:t>
                </a:r>
                <a:r>
                  <a:rPr lang="en-US" b="1" dirty="0" err="1"/>
                  <a:t>calculada</a:t>
                </a:r>
                <a:r>
                  <a:rPr lang="en-US" b="1" dirty="0"/>
                  <a:t> com </a:t>
                </a:r>
                <a:r>
                  <a:rPr lang="en-US" dirty="0" err="1" smtClean="0"/>
                  <a:t>os</a:t>
                </a:r>
                <a:r>
                  <a:rPr lang="en-US" b="1" dirty="0" smtClean="0"/>
                  <a:t> </a:t>
                </a:r>
                <a:r>
                  <a:rPr lang="en-US" u="sng" dirty="0" err="1" smtClean="0"/>
                  <a:t>raios</a:t>
                </a:r>
                <a:r>
                  <a:rPr lang="en-US" u="sng" dirty="0" smtClean="0"/>
                  <a:t> da </a:t>
                </a:r>
                <a:r>
                  <a:rPr lang="en-US" u="sng" dirty="0" err="1" smtClean="0"/>
                  <a:t>copa</a:t>
                </a:r>
                <a:r>
                  <a:rPr lang="en-US" u="sng" dirty="0" smtClean="0"/>
                  <a:t> </a:t>
                </a:r>
                <a:r>
                  <a:rPr lang="en-US" u="sng" dirty="0" err="1" smtClean="0">
                    <a:solidFill>
                      <a:schemeClr val="accent3">
                        <a:lumMod val="75000"/>
                      </a:schemeClr>
                    </a:solidFill>
                  </a:rPr>
                  <a:t>estimados</a:t>
                </a:r>
                <a:endParaRPr lang="en-US" u="sng" dirty="0" smtClean="0">
                  <a:solidFill>
                    <a:schemeClr val="accent3">
                      <a:lumMod val="75000"/>
                    </a:schemeClr>
                  </a:solidFill>
                </a:endParaRPr>
              </a:p>
              <a:p>
                <a:r>
                  <a:rPr lang="en-US" dirty="0" smtClean="0"/>
                  <a:t>(0.335229 </a:t>
                </a:r>
                <a:r>
                  <a:rPr lang="en-US" dirty="0"/>
                  <a:t>+ 0.171785 </a:t>
                </a:r>
                <a:r>
                  <a:rPr lang="en-US" b="1" dirty="0" smtClean="0">
                    <a:solidFill>
                      <a:schemeClr val="accent5"/>
                    </a:solidFill>
                  </a:rPr>
                  <a:t>d</a:t>
                </a:r>
                <a:r>
                  <a:rPr lang="en-US" dirty="0" smtClean="0"/>
                  <a:t>)</a:t>
                </a:r>
                <a:endParaRPr lang="en-US" dirty="0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5780536" y="4859146"/>
                <a:ext cx="360040" cy="369784"/>
              </a:xfrm>
              <a:prstGeom prst="ellipse">
                <a:avLst/>
              </a:prstGeom>
              <a:no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" name="Elbow Connector 14"/>
              <p:cNvCxnSpPr>
                <a:endCxn id="10" idx="0"/>
              </p:cNvCxnSpPr>
              <p:nvPr/>
            </p:nvCxnSpPr>
            <p:spPr>
              <a:xfrm>
                <a:off x="6168008" y="5012906"/>
                <a:ext cx="1972048" cy="479940"/>
              </a:xfrm>
              <a:prstGeom prst="bentConnector2">
                <a:avLst/>
              </a:prstGeom>
              <a:ln w="28575">
                <a:tailEnd type="triangle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16"/>
            <p:cNvGrpSpPr/>
            <p:nvPr/>
          </p:nvGrpSpPr>
          <p:grpSpPr>
            <a:xfrm>
              <a:off x="6817880" y="2132856"/>
              <a:ext cx="3382576" cy="1280031"/>
              <a:chOff x="5780536" y="4571384"/>
              <a:chExt cx="3382576" cy="1280031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6777031" y="5205084"/>
                <a:ext cx="2386081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 err="1" smtClean="0"/>
                  <a:t>Área</a:t>
                </a:r>
                <a:r>
                  <a:rPr lang="en-US" b="1" dirty="0" smtClean="0"/>
                  <a:t> </a:t>
                </a:r>
                <a:r>
                  <a:rPr lang="en-US" b="1" dirty="0" err="1" smtClean="0"/>
                  <a:t>calculada</a:t>
                </a:r>
                <a:r>
                  <a:rPr lang="en-US" b="1" dirty="0" smtClean="0"/>
                  <a:t> com </a:t>
                </a:r>
                <a:r>
                  <a:rPr lang="en-US" dirty="0" err="1" smtClean="0"/>
                  <a:t>os</a:t>
                </a:r>
                <a:r>
                  <a:rPr lang="en-US" dirty="0" smtClean="0"/>
                  <a:t> </a:t>
                </a:r>
                <a:r>
                  <a:rPr lang="en-US" u="sng" dirty="0" err="1" smtClean="0"/>
                  <a:t>raios</a:t>
                </a:r>
                <a:r>
                  <a:rPr lang="en-US" u="sng" dirty="0" smtClean="0"/>
                  <a:t> da </a:t>
                </a:r>
                <a:r>
                  <a:rPr lang="en-US" u="sng" dirty="0" err="1" smtClean="0"/>
                  <a:t>copa</a:t>
                </a:r>
                <a:r>
                  <a:rPr lang="en-US" u="sng" dirty="0" smtClean="0"/>
                  <a:t> </a:t>
                </a:r>
                <a:r>
                  <a:rPr lang="en-US" u="sng" dirty="0" err="1" smtClean="0">
                    <a:solidFill>
                      <a:schemeClr val="accent3">
                        <a:lumMod val="75000"/>
                      </a:schemeClr>
                    </a:solidFill>
                  </a:rPr>
                  <a:t>medidos</a:t>
                </a:r>
                <a:endParaRPr lang="en-US" b="1" u="sng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5780536" y="4571384"/>
                <a:ext cx="360040" cy="369784"/>
              </a:xfrm>
              <a:prstGeom prst="ellipse">
                <a:avLst/>
              </a:prstGeom>
              <a:no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0" name="Elbow Connector 19"/>
              <p:cNvCxnSpPr>
                <a:endCxn id="18" idx="0"/>
              </p:cNvCxnSpPr>
              <p:nvPr/>
            </p:nvCxnSpPr>
            <p:spPr>
              <a:xfrm>
                <a:off x="6168008" y="4725144"/>
                <a:ext cx="1731125" cy="479940"/>
              </a:xfrm>
              <a:prstGeom prst="bentConnector2">
                <a:avLst/>
              </a:prstGeom>
              <a:ln w="28575">
                <a:tailEnd type="triangle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</p:grpSp>
      </p:grpSp>
      <p:sp>
        <p:nvSpPr>
          <p:cNvPr id="21" name="Rectangle 20"/>
          <p:cNvSpPr/>
          <p:nvPr/>
        </p:nvSpPr>
        <p:spPr>
          <a:xfrm>
            <a:off x="911424" y="5165178"/>
            <a:ext cx="36592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altLang="en-US" b="1" dirty="0" smtClean="0">
                <a:solidFill>
                  <a:schemeClr val="accent4">
                    <a:lumMod val="75000"/>
                  </a:schemeClr>
                </a:solidFill>
              </a:rPr>
              <a:t>Índice de densidade do povoamento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055440" y="5780762"/>
                <a:ext cx="1699311" cy="6770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PT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SDI</m:t>
                      </m:r>
                      <m:r>
                        <a:rPr lang="pt-PT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pt-PT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pt-PT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pt-PT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P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pt-PT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dg</m:t>
                                  </m:r>
                                </m:num>
                                <m:den>
                                  <m:r>
                                    <a:rPr lang="pt-PT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25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1.6</m:t>
                          </m:r>
                        </m:sup>
                      </m:sSup>
                    </m:oMath>
                  </m:oMathPara>
                </a14:m>
                <a:endParaRPr lang="pt-PT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440" y="5780762"/>
                <a:ext cx="1699311" cy="67704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roup 35"/>
          <p:cNvGrpSpPr/>
          <p:nvPr/>
        </p:nvGrpSpPr>
        <p:grpSpPr>
          <a:xfrm>
            <a:off x="3492397" y="3547908"/>
            <a:ext cx="1797831" cy="1393103"/>
            <a:chOff x="3492397" y="3547908"/>
            <a:chExt cx="1797831" cy="1393103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3935760" y="3933056"/>
              <a:ext cx="0" cy="80862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3719736" y="4409375"/>
              <a:ext cx="79208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Freeform 27"/>
            <p:cNvSpPr/>
            <p:nvPr/>
          </p:nvSpPr>
          <p:spPr>
            <a:xfrm>
              <a:off x="3714735" y="3939753"/>
              <a:ext cx="812353" cy="818604"/>
            </a:xfrm>
            <a:custGeom>
              <a:avLst/>
              <a:gdLst>
                <a:gd name="connsiteX0" fmla="*/ 4040 w 812353"/>
                <a:gd name="connsiteY0" fmla="*/ 477701 h 818604"/>
                <a:gd name="connsiteX1" fmla="*/ 90972 w 812353"/>
                <a:gd name="connsiteY1" fmla="*/ 387548 h 818604"/>
                <a:gd name="connsiteX2" fmla="*/ 39457 w 812353"/>
                <a:gd name="connsiteY2" fmla="*/ 361791 h 818604"/>
                <a:gd name="connsiteX3" fmla="*/ 49116 w 812353"/>
                <a:gd name="connsiteY3" fmla="*/ 287737 h 818604"/>
                <a:gd name="connsiteX4" fmla="*/ 65214 w 812353"/>
                <a:gd name="connsiteY4" fmla="*/ 223343 h 818604"/>
                <a:gd name="connsiteX5" fmla="*/ 90972 w 812353"/>
                <a:gd name="connsiteY5" fmla="*/ 162168 h 818604"/>
                <a:gd name="connsiteX6" fmla="*/ 129609 w 812353"/>
                <a:gd name="connsiteY6" fmla="*/ 165388 h 818604"/>
                <a:gd name="connsiteX7" fmla="*/ 152147 w 812353"/>
                <a:gd name="connsiteY7" fmla="*/ 97774 h 818604"/>
                <a:gd name="connsiteX8" fmla="*/ 152147 w 812353"/>
                <a:gd name="connsiteY8" fmla="*/ 68796 h 818604"/>
                <a:gd name="connsiteX9" fmla="*/ 148927 w 812353"/>
                <a:gd name="connsiteY9" fmla="*/ 36599 h 818604"/>
                <a:gd name="connsiteX10" fmla="*/ 197223 w 812353"/>
                <a:gd name="connsiteY10" fmla="*/ 7622 h 818604"/>
                <a:gd name="connsiteX11" fmla="*/ 248738 w 812353"/>
                <a:gd name="connsiteY11" fmla="*/ 1182 h 818604"/>
                <a:gd name="connsiteX12" fmla="*/ 277716 w 812353"/>
                <a:gd name="connsiteY12" fmla="*/ 26940 h 818604"/>
                <a:gd name="connsiteX13" fmla="*/ 297034 w 812353"/>
                <a:gd name="connsiteY13" fmla="*/ 68796 h 818604"/>
                <a:gd name="connsiteX14" fmla="*/ 300254 w 812353"/>
                <a:gd name="connsiteY14" fmla="*/ 107433 h 818604"/>
                <a:gd name="connsiteX15" fmla="*/ 300254 w 812353"/>
                <a:gd name="connsiteY15" fmla="*/ 152509 h 818604"/>
                <a:gd name="connsiteX16" fmla="*/ 329231 w 812353"/>
                <a:gd name="connsiteY16" fmla="*/ 204024 h 818604"/>
                <a:gd name="connsiteX17" fmla="*/ 354989 w 812353"/>
                <a:gd name="connsiteY17" fmla="*/ 197585 h 818604"/>
                <a:gd name="connsiteX18" fmla="*/ 380747 w 812353"/>
                <a:gd name="connsiteY18" fmla="*/ 191146 h 818604"/>
                <a:gd name="connsiteX19" fmla="*/ 419383 w 812353"/>
                <a:gd name="connsiteY19" fmla="*/ 181486 h 818604"/>
                <a:gd name="connsiteX20" fmla="*/ 425823 w 812353"/>
                <a:gd name="connsiteY20" fmla="*/ 216903 h 818604"/>
                <a:gd name="connsiteX21" fmla="*/ 429042 w 812353"/>
                <a:gd name="connsiteY21" fmla="*/ 261979 h 818604"/>
                <a:gd name="connsiteX22" fmla="*/ 441921 w 812353"/>
                <a:gd name="connsiteY22" fmla="*/ 274858 h 818604"/>
                <a:gd name="connsiteX23" fmla="*/ 461240 w 812353"/>
                <a:gd name="connsiteY23" fmla="*/ 261979 h 818604"/>
                <a:gd name="connsiteX24" fmla="*/ 480558 w 812353"/>
                <a:gd name="connsiteY24" fmla="*/ 239441 h 818604"/>
                <a:gd name="connsiteX25" fmla="*/ 493437 w 812353"/>
                <a:gd name="connsiteY25" fmla="*/ 255540 h 818604"/>
                <a:gd name="connsiteX26" fmla="*/ 509535 w 812353"/>
                <a:gd name="connsiteY26" fmla="*/ 284517 h 818604"/>
                <a:gd name="connsiteX27" fmla="*/ 515975 w 812353"/>
                <a:gd name="connsiteY27" fmla="*/ 332813 h 818604"/>
                <a:gd name="connsiteX28" fmla="*/ 557831 w 812353"/>
                <a:gd name="connsiteY28" fmla="*/ 336033 h 818604"/>
                <a:gd name="connsiteX29" fmla="*/ 590028 w 812353"/>
                <a:gd name="connsiteY29" fmla="*/ 329593 h 818604"/>
                <a:gd name="connsiteX30" fmla="*/ 615786 w 812353"/>
                <a:gd name="connsiteY30" fmla="*/ 329593 h 818604"/>
                <a:gd name="connsiteX31" fmla="*/ 712378 w 812353"/>
                <a:gd name="connsiteY31" fmla="*/ 329593 h 818604"/>
                <a:gd name="connsiteX32" fmla="*/ 734916 w 812353"/>
                <a:gd name="connsiteY32" fmla="*/ 352132 h 818604"/>
                <a:gd name="connsiteX33" fmla="*/ 760673 w 812353"/>
                <a:gd name="connsiteY33" fmla="*/ 384329 h 818604"/>
                <a:gd name="connsiteX34" fmla="*/ 776772 w 812353"/>
                <a:gd name="connsiteY34" fmla="*/ 406867 h 818604"/>
                <a:gd name="connsiteX35" fmla="*/ 796090 w 812353"/>
                <a:gd name="connsiteY35" fmla="*/ 435844 h 818604"/>
                <a:gd name="connsiteX36" fmla="*/ 812189 w 812353"/>
                <a:gd name="connsiteY36" fmla="*/ 468041 h 818604"/>
                <a:gd name="connsiteX37" fmla="*/ 802530 w 812353"/>
                <a:gd name="connsiteY37" fmla="*/ 497019 h 818604"/>
                <a:gd name="connsiteX38" fmla="*/ 773552 w 812353"/>
                <a:gd name="connsiteY38" fmla="*/ 522777 h 818604"/>
                <a:gd name="connsiteX39" fmla="*/ 751014 w 812353"/>
                <a:gd name="connsiteY39" fmla="*/ 551754 h 818604"/>
                <a:gd name="connsiteX40" fmla="*/ 722037 w 812353"/>
                <a:gd name="connsiteY40" fmla="*/ 564633 h 818604"/>
                <a:gd name="connsiteX41" fmla="*/ 693059 w 812353"/>
                <a:gd name="connsiteY41" fmla="*/ 571072 h 818604"/>
                <a:gd name="connsiteX42" fmla="*/ 644764 w 812353"/>
                <a:gd name="connsiteY42" fmla="*/ 619368 h 818604"/>
                <a:gd name="connsiteX43" fmla="*/ 609347 w 812353"/>
                <a:gd name="connsiteY43" fmla="*/ 622588 h 818604"/>
                <a:gd name="connsiteX44" fmla="*/ 525634 w 812353"/>
                <a:gd name="connsiteY44" fmla="*/ 587171 h 818604"/>
                <a:gd name="connsiteX45" fmla="*/ 499876 w 812353"/>
                <a:gd name="connsiteY45" fmla="*/ 645126 h 818604"/>
                <a:gd name="connsiteX46" fmla="*/ 303473 w 812353"/>
                <a:gd name="connsiteY46" fmla="*/ 651565 h 818604"/>
                <a:gd name="connsiteX47" fmla="*/ 293814 w 812353"/>
                <a:gd name="connsiteY47" fmla="*/ 667664 h 818604"/>
                <a:gd name="connsiteX48" fmla="*/ 293814 w 812353"/>
                <a:gd name="connsiteY48" fmla="*/ 693422 h 818604"/>
                <a:gd name="connsiteX49" fmla="*/ 293814 w 812353"/>
                <a:gd name="connsiteY49" fmla="*/ 738498 h 818604"/>
                <a:gd name="connsiteX50" fmla="*/ 297034 w 812353"/>
                <a:gd name="connsiteY50" fmla="*/ 770695 h 818604"/>
                <a:gd name="connsiteX51" fmla="*/ 264837 w 812353"/>
                <a:gd name="connsiteY51" fmla="*/ 809332 h 818604"/>
                <a:gd name="connsiteX52" fmla="*/ 197223 w 812353"/>
                <a:gd name="connsiteY52" fmla="*/ 809332 h 818604"/>
                <a:gd name="connsiteX53" fmla="*/ 168245 w 812353"/>
                <a:gd name="connsiteY53" fmla="*/ 706301 h 818604"/>
                <a:gd name="connsiteX54" fmla="*/ 136048 w 812353"/>
                <a:gd name="connsiteY54" fmla="*/ 645126 h 818604"/>
                <a:gd name="connsiteX55" fmla="*/ 42676 w 812353"/>
                <a:gd name="connsiteY55" fmla="*/ 622588 h 818604"/>
                <a:gd name="connsiteX56" fmla="*/ 4040 w 812353"/>
                <a:gd name="connsiteY56" fmla="*/ 609709 h 818604"/>
                <a:gd name="connsiteX57" fmla="*/ 820 w 812353"/>
                <a:gd name="connsiteY57" fmla="*/ 580732 h 818604"/>
                <a:gd name="connsiteX58" fmla="*/ 820 w 812353"/>
                <a:gd name="connsiteY58" fmla="*/ 551754 h 818604"/>
                <a:gd name="connsiteX59" fmla="*/ 4040 w 812353"/>
                <a:gd name="connsiteY59" fmla="*/ 477701 h 818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812353" h="818604">
                  <a:moveTo>
                    <a:pt x="4040" y="477701"/>
                  </a:moveTo>
                  <a:cubicBezTo>
                    <a:pt x="44554" y="442283"/>
                    <a:pt x="85069" y="406866"/>
                    <a:pt x="90972" y="387548"/>
                  </a:cubicBezTo>
                  <a:cubicBezTo>
                    <a:pt x="96875" y="368230"/>
                    <a:pt x="46433" y="378426"/>
                    <a:pt x="39457" y="361791"/>
                  </a:cubicBezTo>
                  <a:cubicBezTo>
                    <a:pt x="32481" y="345156"/>
                    <a:pt x="44823" y="310812"/>
                    <a:pt x="49116" y="287737"/>
                  </a:cubicBezTo>
                  <a:cubicBezTo>
                    <a:pt x="53409" y="264662"/>
                    <a:pt x="58238" y="244271"/>
                    <a:pt x="65214" y="223343"/>
                  </a:cubicBezTo>
                  <a:cubicBezTo>
                    <a:pt x="72190" y="202415"/>
                    <a:pt x="80240" y="171827"/>
                    <a:pt x="90972" y="162168"/>
                  </a:cubicBezTo>
                  <a:cubicBezTo>
                    <a:pt x="101704" y="152509"/>
                    <a:pt x="119413" y="176120"/>
                    <a:pt x="129609" y="165388"/>
                  </a:cubicBezTo>
                  <a:cubicBezTo>
                    <a:pt x="139805" y="154656"/>
                    <a:pt x="148391" y="113873"/>
                    <a:pt x="152147" y="97774"/>
                  </a:cubicBezTo>
                  <a:cubicBezTo>
                    <a:pt x="155903" y="81675"/>
                    <a:pt x="152684" y="78992"/>
                    <a:pt x="152147" y="68796"/>
                  </a:cubicBezTo>
                  <a:cubicBezTo>
                    <a:pt x="151610" y="58600"/>
                    <a:pt x="141414" y="46795"/>
                    <a:pt x="148927" y="36599"/>
                  </a:cubicBezTo>
                  <a:cubicBezTo>
                    <a:pt x="156440" y="26403"/>
                    <a:pt x="180588" y="13525"/>
                    <a:pt x="197223" y="7622"/>
                  </a:cubicBezTo>
                  <a:cubicBezTo>
                    <a:pt x="213858" y="1719"/>
                    <a:pt x="235323" y="-2038"/>
                    <a:pt x="248738" y="1182"/>
                  </a:cubicBezTo>
                  <a:cubicBezTo>
                    <a:pt x="262153" y="4402"/>
                    <a:pt x="269667" y="15671"/>
                    <a:pt x="277716" y="26940"/>
                  </a:cubicBezTo>
                  <a:cubicBezTo>
                    <a:pt x="285765" y="38209"/>
                    <a:pt x="293278" y="55381"/>
                    <a:pt x="297034" y="68796"/>
                  </a:cubicBezTo>
                  <a:cubicBezTo>
                    <a:pt x="300790" y="82211"/>
                    <a:pt x="299717" y="93481"/>
                    <a:pt x="300254" y="107433"/>
                  </a:cubicBezTo>
                  <a:cubicBezTo>
                    <a:pt x="300791" y="121385"/>
                    <a:pt x="295425" y="136410"/>
                    <a:pt x="300254" y="152509"/>
                  </a:cubicBezTo>
                  <a:cubicBezTo>
                    <a:pt x="305084" y="168607"/>
                    <a:pt x="320109" y="196511"/>
                    <a:pt x="329231" y="204024"/>
                  </a:cubicBezTo>
                  <a:cubicBezTo>
                    <a:pt x="338353" y="211537"/>
                    <a:pt x="354989" y="197585"/>
                    <a:pt x="354989" y="197585"/>
                  </a:cubicBezTo>
                  <a:lnTo>
                    <a:pt x="380747" y="191146"/>
                  </a:lnTo>
                  <a:cubicBezTo>
                    <a:pt x="391479" y="188463"/>
                    <a:pt x="411870" y="177193"/>
                    <a:pt x="419383" y="181486"/>
                  </a:cubicBezTo>
                  <a:cubicBezTo>
                    <a:pt x="426896" y="185779"/>
                    <a:pt x="424213" y="203488"/>
                    <a:pt x="425823" y="216903"/>
                  </a:cubicBezTo>
                  <a:cubicBezTo>
                    <a:pt x="427433" y="230318"/>
                    <a:pt x="426359" y="252320"/>
                    <a:pt x="429042" y="261979"/>
                  </a:cubicBezTo>
                  <a:cubicBezTo>
                    <a:pt x="431725" y="271638"/>
                    <a:pt x="436555" y="274858"/>
                    <a:pt x="441921" y="274858"/>
                  </a:cubicBezTo>
                  <a:cubicBezTo>
                    <a:pt x="447287" y="274858"/>
                    <a:pt x="454801" y="267882"/>
                    <a:pt x="461240" y="261979"/>
                  </a:cubicBezTo>
                  <a:cubicBezTo>
                    <a:pt x="467679" y="256076"/>
                    <a:pt x="475192" y="240514"/>
                    <a:pt x="480558" y="239441"/>
                  </a:cubicBezTo>
                  <a:cubicBezTo>
                    <a:pt x="485924" y="238368"/>
                    <a:pt x="488608" y="248027"/>
                    <a:pt x="493437" y="255540"/>
                  </a:cubicBezTo>
                  <a:cubicBezTo>
                    <a:pt x="498266" y="263053"/>
                    <a:pt x="505779" y="271638"/>
                    <a:pt x="509535" y="284517"/>
                  </a:cubicBezTo>
                  <a:cubicBezTo>
                    <a:pt x="513291" y="297396"/>
                    <a:pt x="507926" y="324227"/>
                    <a:pt x="515975" y="332813"/>
                  </a:cubicBezTo>
                  <a:cubicBezTo>
                    <a:pt x="524024" y="341399"/>
                    <a:pt x="545489" y="336570"/>
                    <a:pt x="557831" y="336033"/>
                  </a:cubicBezTo>
                  <a:cubicBezTo>
                    <a:pt x="570173" y="335496"/>
                    <a:pt x="580369" y="330666"/>
                    <a:pt x="590028" y="329593"/>
                  </a:cubicBezTo>
                  <a:cubicBezTo>
                    <a:pt x="599687" y="328520"/>
                    <a:pt x="615786" y="329593"/>
                    <a:pt x="615786" y="329593"/>
                  </a:cubicBezTo>
                  <a:cubicBezTo>
                    <a:pt x="636178" y="329593"/>
                    <a:pt x="692523" y="325837"/>
                    <a:pt x="712378" y="329593"/>
                  </a:cubicBezTo>
                  <a:cubicBezTo>
                    <a:pt x="732233" y="333349"/>
                    <a:pt x="726867" y="343009"/>
                    <a:pt x="734916" y="352132"/>
                  </a:cubicBezTo>
                  <a:cubicBezTo>
                    <a:pt x="742965" y="361255"/>
                    <a:pt x="753697" y="375207"/>
                    <a:pt x="760673" y="384329"/>
                  </a:cubicBezTo>
                  <a:cubicBezTo>
                    <a:pt x="767649" y="393451"/>
                    <a:pt x="770869" y="398281"/>
                    <a:pt x="776772" y="406867"/>
                  </a:cubicBezTo>
                  <a:cubicBezTo>
                    <a:pt x="782675" y="415453"/>
                    <a:pt x="790187" y="425648"/>
                    <a:pt x="796090" y="435844"/>
                  </a:cubicBezTo>
                  <a:cubicBezTo>
                    <a:pt x="801993" y="446040"/>
                    <a:pt x="811116" y="457845"/>
                    <a:pt x="812189" y="468041"/>
                  </a:cubicBezTo>
                  <a:cubicBezTo>
                    <a:pt x="813262" y="478237"/>
                    <a:pt x="808970" y="487896"/>
                    <a:pt x="802530" y="497019"/>
                  </a:cubicBezTo>
                  <a:cubicBezTo>
                    <a:pt x="796090" y="506142"/>
                    <a:pt x="782138" y="513655"/>
                    <a:pt x="773552" y="522777"/>
                  </a:cubicBezTo>
                  <a:cubicBezTo>
                    <a:pt x="764966" y="531899"/>
                    <a:pt x="759600" y="544778"/>
                    <a:pt x="751014" y="551754"/>
                  </a:cubicBezTo>
                  <a:cubicBezTo>
                    <a:pt x="742428" y="558730"/>
                    <a:pt x="731696" y="561413"/>
                    <a:pt x="722037" y="564633"/>
                  </a:cubicBezTo>
                  <a:cubicBezTo>
                    <a:pt x="712378" y="567853"/>
                    <a:pt x="705938" y="561950"/>
                    <a:pt x="693059" y="571072"/>
                  </a:cubicBezTo>
                  <a:cubicBezTo>
                    <a:pt x="680180" y="580194"/>
                    <a:pt x="658716" y="610782"/>
                    <a:pt x="644764" y="619368"/>
                  </a:cubicBezTo>
                  <a:cubicBezTo>
                    <a:pt x="630812" y="627954"/>
                    <a:pt x="629202" y="627954"/>
                    <a:pt x="609347" y="622588"/>
                  </a:cubicBezTo>
                  <a:cubicBezTo>
                    <a:pt x="589492" y="617222"/>
                    <a:pt x="543879" y="583415"/>
                    <a:pt x="525634" y="587171"/>
                  </a:cubicBezTo>
                  <a:cubicBezTo>
                    <a:pt x="507389" y="590927"/>
                    <a:pt x="536903" y="634394"/>
                    <a:pt x="499876" y="645126"/>
                  </a:cubicBezTo>
                  <a:cubicBezTo>
                    <a:pt x="462849" y="655858"/>
                    <a:pt x="337817" y="647809"/>
                    <a:pt x="303473" y="651565"/>
                  </a:cubicBezTo>
                  <a:cubicBezTo>
                    <a:pt x="269129" y="655321"/>
                    <a:pt x="295424" y="660688"/>
                    <a:pt x="293814" y="667664"/>
                  </a:cubicBezTo>
                  <a:cubicBezTo>
                    <a:pt x="292204" y="674640"/>
                    <a:pt x="293814" y="693422"/>
                    <a:pt x="293814" y="693422"/>
                  </a:cubicBezTo>
                  <a:cubicBezTo>
                    <a:pt x="293814" y="705228"/>
                    <a:pt x="293277" y="725619"/>
                    <a:pt x="293814" y="738498"/>
                  </a:cubicBezTo>
                  <a:cubicBezTo>
                    <a:pt x="294351" y="751377"/>
                    <a:pt x="301863" y="758889"/>
                    <a:pt x="297034" y="770695"/>
                  </a:cubicBezTo>
                  <a:cubicBezTo>
                    <a:pt x="292205" y="782501"/>
                    <a:pt x="281472" y="802893"/>
                    <a:pt x="264837" y="809332"/>
                  </a:cubicBezTo>
                  <a:cubicBezTo>
                    <a:pt x="248202" y="815771"/>
                    <a:pt x="213322" y="826504"/>
                    <a:pt x="197223" y="809332"/>
                  </a:cubicBezTo>
                  <a:cubicBezTo>
                    <a:pt x="181124" y="792160"/>
                    <a:pt x="178441" y="733669"/>
                    <a:pt x="168245" y="706301"/>
                  </a:cubicBezTo>
                  <a:cubicBezTo>
                    <a:pt x="158049" y="678933"/>
                    <a:pt x="156976" y="659078"/>
                    <a:pt x="136048" y="645126"/>
                  </a:cubicBezTo>
                  <a:cubicBezTo>
                    <a:pt x="115120" y="631174"/>
                    <a:pt x="64677" y="628491"/>
                    <a:pt x="42676" y="622588"/>
                  </a:cubicBezTo>
                  <a:cubicBezTo>
                    <a:pt x="20675" y="616685"/>
                    <a:pt x="11016" y="616685"/>
                    <a:pt x="4040" y="609709"/>
                  </a:cubicBezTo>
                  <a:cubicBezTo>
                    <a:pt x="-2936" y="602733"/>
                    <a:pt x="1357" y="590391"/>
                    <a:pt x="820" y="580732"/>
                  </a:cubicBezTo>
                  <a:cubicBezTo>
                    <a:pt x="283" y="571073"/>
                    <a:pt x="820" y="551754"/>
                    <a:pt x="820" y="551754"/>
                  </a:cubicBezTo>
                  <a:lnTo>
                    <a:pt x="4040" y="477701"/>
                  </a:lnTo>
                  <a:close/>
                </a:path>
              </a:pathLst>
            </a:custGeom>
            <a:solidFill>
              <a:srgbClr val="9BBB59">
                <a:alpha val="27059"/>
              </a:srgbClr>
            </a:solidFill>
            <a:ln w="3175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811177" y="3715006"/>
              <a:ext cx="648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r</a:t>
              </a:r>
              <a:r>
                <a:rPr lang="en-US" sz="1200" baseline="-250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</a:t>
              </a:r>
              <a:endParaRPr lang="en-US" sz="1200" baseline="-25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818805" y="4664012"/>
              <a:ext cx="648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r</a:t>
              </a:r>
              <a:r>
                <a:rPr lang="en-US" sz="1200" baseline="-250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</a:t>
              </a:r>
              <a:endParaRPr lang="en-US" sz="1200" baseline="-25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459249" y="4253750"/>
              <a:ext cx="648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r</a:t>
              </a:r>
              <a:r>
                <a:rPr lang="en-US" sz="1200" baseline="-250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</a:t>
              </a:r>
              <a:endParaRPr lang="en-US" sz="1200" baseline="-25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492397" y="4223867"/>
              <a:ext cx="648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r</a:t>
              </a:r>
              <a:r>
                <a:rPr lang="en-US" sz="1200" baseline="-250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</a:t>
              </a:r>
              <a:endParaRPr lang="en-US" sz="1200" baseline="-25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115780" y="3547908"/>
              <a:ext cx="11744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Média</a:t>
              </a:r>
              <a:r>
                <a:rPr lang="en-US" sz="12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de </a:t>
              </a:r>
              <a:r>
                <a:rPr lang="en-US" sz="1200" i="1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todos</a:t>
              </a:r>
              <a:r>
                <a:rPr lang="en-US" sz="12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i="1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os</a:t>
              </a:r>
              <a:r>
                <a:rPr lang="en-US" sz="12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r das </a:t>
              </a:r>
              <a:r>
                <a:rPr lang="en-US" sz="1200" i="1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árvores</a:t>
              </a:r>
              <a:r>
                <a:rPr lang="en-US" sz="12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da </a:t>
              </a:r>
              <a:r>
                <a:rPr lang="en-US" sz="1200" i="1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parcela</a:t>
              </a:r>
              <a:endPara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9747526" y="3632847"/>
            <a:ext cx="2214082" cy="1393103"/>
            <a:chOff x="3492397" y="3547908"/>
            <a:chExt cx="2214082" cy="1393103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3935760" y="3933056"/>
              <a:ext cx="0" cy="80862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3719736" y="4409375"/>
              <a:ext cx="79208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Freeform 39"/>
            <p:cNvSpPr/>
            <p:nvPr/>
          </p:nvSpPr>
          <p:spPr>
            <a:xfrm>
              <a:off x="3714735" y="3939753"/>
              <a:ext cx="812353" cy="818604"/>
            </a:xfrm>
            <a:custGeom>
              <a:avLst/>
              <a:gdLst>
                <a:gd name="connsiteX0" fmla="*/ 4040 w 812353"/>
                <a:gd name="connsiteY0" fmla="*/ 477701 h 818604"/>
                <a:gd name="connsiteX1" fmla="*/ 90972 w 812353"/>
                <a:gd name="connsiteY1" fmla="*/ 387548 h 818604"/>
                <a:gd name="connsiteX2" fmla="*/ 39457 w 812353"/>
                <a:gd name="connsiteY2" fmla="*/ 361791 h 818604"/>
                <a:gd name="connsiteX3" fmla="*/ 49116 w 812353"/>
                <a:gd name="connsiteY3" fmla="*/ 287737 h 818604"/>
                <a:gd name="connsiteX4" fmla="*/ 65214 w 812353"/>
                <a:gd name="connsiteY4" fmla="*/ 223343 h 818604"/>
                <a:gd name="connsiteX5" fmla="*/ 90972 w 812353"/>
                <a:gd name="connsiteY5" fmla="*/ 162168 h 818604"/>
                <a:gd name="connsiteX6" fmla="*/ 129609 w 812353"/>
                <a:gd name="connsiteY6" fmla="*/ 165388 h 818604"/>
                <a:gd name="connsiteX7" fmla="*/ 152147 w 812353"/>
                <a:gd name="connsiteY7" fmla="*/ 97774 h 818604"/>
                <a:gd name="connsiteX8" fmla="*/ 152147 w 812353"/>
                <a:gd name="connsiteY8" fmla="*/ 68796 h 818604"/>
                <a:gd name="connsiteX9" fmla="*/ 148927 w 812353"/>
                <a:gd name="connsiteY9" fmla="*/ 36599 h 818604"/>
                <a:gd name="connsiteX10" fmla="*/ 197223 w 812353"/>
                <a:gd name="connsiteY10" fmla="*/ 7622 h 818604"/>
                <a:gd name="connsiteX11" fmla="*/ 248738 w 812353"/>
                <a:gd name="connsiteY11" fmla="*/ 1182 h 818604"/>
                <a:gd name="connsiteX12" fmla="*/ 277716 w 812353"/>
                <a:gd name="connsiteY12" fmla="*/ 26940 h 818604"/>
                <a:gd name="connsiteX13" fmla="*/ 297034 w 812353"/>
                <a:gd name="connsiteY13" fmla="*/ 68796 h 818604"/>
                <a:gd name="connsiteX14" fmla="*/ 300254 w 812353"/>
                <a:gd name="connsiteY14" fmla="*/ 107433 h 818604"/>
                <a:gd name="connsiteX15" fmla="*/ 300254 w 812353"/>
                <a:gd name="connsiteY15" fmla="*/ 152509 h 818604"/>
                <a:gd name="connsiteX16" fmla="*/ 329231 w 812353"/>
                <a:gd name="connsiteY16" fmla="*/ 204024 h 818604"/>
                <a:gd name="connsiteX17" fmla="*/ 354989 w 812353"/>
                <a:gd name="connsiteY17" fmla="*/ 197585 h 818604"/>
                <a:gd name="connsiteX18" fmla="*/ 380747 w 812353"/>
                <a:gd name="connsiteY18" fmla="*/ 191146 h 818604"/>
                <a:gd name="connsiteX19" fmla="*/ 419383 w 812353"/>
                <a:gd name="connsiteY19" fmla="*/ 181486 h 818604"/>
                <a:gd name="connsiteX20" fmla="*/ 425823 w 812353"/>
                <a:gd name="connsiteY20" fmla="*/ 216903 h 818604"/>
                <a:gd name="connsiteX21" fmla="*/ 429042 w 812353"/>
                <a:gd name="connsiteY21" fmla="*/ 261979 h 818604"/>
                <a:gd name="connsiteX22" fmla="*/ 441921 w 812353"/>
                <a:gd name="connsiteY22" fmla="*/ 274858 h 818604"/>
                <a:gd name="connsiteX23" fmla="*/ 461240 w 812353"/>
                <a:gd name="connsiteY23" fmla="*/ 261979 h 818604"/>
                <a:gd name="connsiteX24" fmla="*/ 480558 w 812353"/>
                <a:gd name="connsiteY24" fmla="*/ 239441 h 818604"/>
                <a:gd name="connsiteX25" fmla="*/ 493437 w 812353"/>
                <a:gd name="connsiteY25" fmla="*/ 255540 h 818604"/>
                <a:gd name="connsiteX26" fmla="*/ 509535 w 812353"/>
                <a:gd name="connsiteY26" fmla="*/ 284517 h 818604"/>
                <a:gd name="connsiteX27" fmla="*/ 515975 w 812353"/>
                <a:gd name="connsiteY27" fmla="*/ 332813 h 818604"/>
                <a:gd name="connsiteX28" fmla="*/ 557831 w 812353"/>
                <a:gd name="connsiteY28" fmla="*/ 336033 h 818604"/>
                <a:gd name="connsiteX29" fmla="*/ 590028 w 812353"/>
                <a:gd name="connsiteY29" fmla="*/ 329593 h 818604"/>
                <a:gd name="connsiteX30" fmla="*/ 615786 w 812353"/>
                <a:gd name="connsiteY30" fmla="*/ 329593 h 818604"/>
                <a:gd name="connsiteX31" fmla="*/ 712378 w 812353"/>
                <a:gd name="connsiteY31" fmla="*/ 329593 h 818604"/>
                <a:gd name="connsiteX32" fmla="*/ 734916 w 812353"/>
                <a:gd name="connsiteY32" fmla="*/ 352132 h 818604"/>
                <a:gd name="connsiteX33" fmla="*/ 760673 w 812353"/>
                <a:gd name="connsiteY33" fmla="*/ 384329 h 818604"/>
                <a:gd name="connsiteX34" fmla="*/ 776772 w 812353"/>
                <a:gd name="connsiteY34" fmla="*/ 406867 h 818604"/>
                <a:gd name="connsiteX35" fmla="*/ 796090 w 812353"/>
                <a:gd name="connsiteY35" fmla="*/ 435844 h 818604"/>
                <a:gd name="connsiteX36" fmla="*/ 812189 w 812353"/>
                <a:gd name="connsiteY36" fmla="*/ 468041 h 818604"/>
                <a:gd name="connsiteX37" fmla="*/ 802530 w 812353"/>
                <a:gd name="connsiteY37" fmla="*/ 497019 h 818604"/>
                <a:gd name="connsiteX38" fmla="*/ 773552 w 812353"/>
                <a:gd name="connsiteY38" fmla="*/ 522777 h 818604"/>
                <a:gd name="connsiteX39" fmla="*/ 751014 w 812353"/>
                <a:gd name="connsiteY39" fmla="*/ 551754 h 818604"/>
                <a:gd name="connsiteX40" fmla="*/ 722037 w 812353"/>
                <a:gd name="connsiteY40" fmla="*/ 564633 h 818604"/>
                <a:gd name="connsiteX41" fmla="*/ 693059 w 812353"/>
                <a:gd name="connsiteY41" fmla="*/ 571072 h 818604"/>
                <a:gd name="connsiteX42" fmla="*/ 644764 w 812353"/>
                <a:gd name="connsiteY42" fmla="*/ 619368 h 818604"/>
                <a:gd name="connsiteX43" fmla="*/ 609347 w 812353"/>
                <a:gd name="connsiteY43" fmla="*/ 622588 h 818604"/>
                <a:gd name="connsiteX44" fmla="*/ 525634 w 812353"/>
                <a:gd name="connsiteY44" fmla="*/ 587171 h 818604"/>
                <a:gd name="connsiteX45" fmla="*/ 499876 w 812353"/>
                <a:gd name="connsiteY45" fmla="*/ 645126 h 818604"/>
                <a:gd name="connsiteX46" fmla="*/ 303473 w 812353"/>
                <a:gd name="connsiteY46" fmla="*/ 651565 h 818604"/>
                <a:gd name="connsiteX47" fmla="*/ 293814 w 812353"/>
                <a:gd name="connsiteY47" fmla="*/ 667664 h 818604"/>
                <a:gd name="connsiteX48" fmla="*/ 293814 w 812353"/>
                <a:gd name="connsiteY48" fmla="*/ 693422 h 818604"/>
                <a:gd name="connsiteX49" fmla="*/ 293814 w 812353"/>
                <a:gd name="connsiteY49" fmla="*/ 738498 h 818604"/>
                <a:gd name="connsiteX50" fmla="*/ 297034 w 812353"/>
                <a:gd name="connsiteY50" fmla="*/ 770695 h 818604"/>
                <a:gd name="connsiteX51" fmla="*/ 264837 w 812353"/>
                <a:gd name="connsiteY51" fmla="*/ 809332 h 818604"/>
                <a:gd name="connsiteX52" fmla="*/ 197223 w 812353"/>
                <a:gd name="connsiteY52" fmla="*/ 809332 h 818604"/>
                <a:gd name="connsiteX53" fmla="*/ 168245 w 812353"/>
                <a:gd name="connsiteY53" fmla="*/ 706301 h 818604"/>
                <a:gd name="connsiteX54" fmla="*/ 136048 w 812353"/>
                <a:gd name="connsiteY54" fmla="*/ 645126 h 818604"/>
                <a:gd name="connsiteX55" fmla="*/ 42676 w 812353"/>
                <a:gd name="connsiteY55" fmla="*/ 622588 h 818604"/>
                <a:gd name="connsiteX56" fmla="*/ 4040 w 812353"/>
                <a:gd name="connsiteY56" fmla="*/ 609709 h 818604"/>
                <a:gd name="connsiteX57" fmla="*/ 820 w 812353"/>
                <a:gd name="connsiteY57" fmla="*/ 580732 h 818604"/>
                <a:gd name="connsiteX58" fmla="*/ 820 w 812353"/>
                <a:gd name="connsiteY58" fmla="*/ 551754 h 818604"/>
                <a:gd name="connsiteX59" fmla="*/ 4040 w 812353"/>
                <a:gd name="connsiteY59" fmla="*/ 477701 h 818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812353" h="818604">
                  <a:moveTo>
                    <a:pt x="4040" y="477701"/>
                  </a:moveTo>
                  <a:cubicBezTo>
                    <a:pt x="44554" y="442283"/>
                    <a:pt x="85069" y="406866"/>
                    <a:pt x="90972" y="387548"/>
                  </a:cubicBezTo>
                  <a:cubicBezTo>
                    <a:pt x="96875" y="368230"/>
                    <a:pt x="46433" y="378426"/>
                    <a:pt x="39457" y="361791"/>
                  </a:cubicBezTo>
                  <a:cubicBezTo>
                    <a:pt x="32481" y="345156"/>
                    <a:pt x="44823" y="310812"/>
                    <a:pt x="49116" y="287737"/>
                  </a:cubicBezTo>
                  <a:cubicBezTo>
                    <a:pt x="53409" y="264662"/>
                    <a:pt x="58238" y="244271"/>
                    <a:pt x="65214" y="223343"/>
                  </a:cubicBezTo>
                  <a:cubicBezTo>
                    <a:pt x="72190" y="202415"/>
                    <a:pt x="80240" y="171827"/>
                    <a:pt x="90972" y="162168"/>
                  </a:cubicBezTo>
                  <a:cubicBezTo>
                    <a:pt x="101704" y="152509"/>
                    <a:pt x="119413" y="176120"/>
                    <a:pt x="129609" y="165388"/>
                  </a:cubicBezTo>
                  <a:cubicBezTo>
                    <a:pt x="139805" y="154656"/>
                    <a:pt x="148391" y="113873"/>
                    <a:pt x="152147" y="97774"/>
                  </a:cubicBezTo>
                  <a:cubicBezTo>
                    <a:pt x="155903" y="81675"/>
                    <a:pt x="152684" y="78992"/>
                    <a:pt x="152147" y="68796"/>
                  </a:cubicBezTo>
                  <a:cubicBezTo>
                    <a:pt x="151610" y="58600"/>
                    <a:pt x="141414" y="46795"/>
                    <a:pt x="148927" y="36599"/>
                  </a:cubicBezTo>
                  <a:cubicBezTo>
                    <a:pt x="156440" y="26403"/>
                    <a:pt x="180588" y="13525"/>
                    <a:pt x="197223" y="7622"/>
                  </a:cubicBezTo>
                  <a:cubicBezTo>
                    <a:pt x="213858" y="1719"/>
                    <a:pt x="235323" y="-2038"/>
                    <a:pt x="248738" y="1182"/>
                  </a:cubicBezTo>
                  <a:cubicBezTo>
                    <a:pt x="262153" y="4402"/>
                    <a:pt x="269667" y="15671"/>
                    <a:pt x="277716" y="26940"/>
                  </a:cubicBezTo>
                  <a:cubicBezTo>
                    <a:pt x="285765" y="38209"/>
                    <a:pt x="293278" y="55381"/>
                    <a:pt x="297034" y="68796"/>
                  </a:cubicBezTo>
                  <a:cubicBezTo>
                    <a:pt x="300790" y="82211"/>
                    <a:pt x="299717" y="93481"/>
                    <a:pt x="300254" y="107433"/>
                  </a:cubicBezTo>
                  <a:cubicBezTo>
                    <a:pt x="300791" y="121385"/>
                    <a:pt x="295425" y="136410"/>
                    <a:pt x="300254" y="152509"/>
                  </a:cubicBezTo>
                  <a:cubicBezTo>
                    <a:pt x="305084" y="168607"/>
                    <a:pt x="320109" y="196511"/>
                    <a:pt x="329231" y="204024"/>
                  </a:cubicBezTo>
                  <a:cubicBezTo>
                    <a:pt x="338353" y="211537"/>
                    <a:pt x="354989" y="197585"/>
                    <a:pt x="354989" y="197585"/>
                  </a:cubicBezTo>
                  <a:lnTo>
                    <a:pt x="380747" y="191146"/>
                  </a:lnTo>
                  <a:cubicBezTo>
                    <a:pt x="391479" y="188463"/>
                    <a:pt x="411870" y="177193"/>
                    <a:pt x="419383" y="181486"/>
                  </a:cubicBezTo>
                  <a:cubicBezTo>
                    <a:pt x="426896" y="185779"/>
                    <a:pt x="424213" y="203488"/>
                    <a:pt x="425823" y="216903"/>
                  </a:cubicBezTo>
                  <a:cubicBezTo>
                    <a:pt x="427433" y="230318"/>
                    <a:pt x="426359" y="252320"/>
                    <a:pt x="429042" y="261979"/>
                  </a:cubicBezTo>
                  <a:cubicBezTo>
                    <a:pt x="431725" y="271638"/>
                    <a:pt x="436555" y="274858"/>
                    <a:pt x="441921" y="274858"/>
                  </a:cubicBezTo>
                  <a:cubicBezTo>
                    <a:pt x="447287" y="274858"/>
                    <a:pt x="454801" y="267882"/>
                    <a:pt x="461240" y="261979"/>
                  </a:cubicBezTo>
                  <a:cubicBezTo>
                    <a:pt x="467679" y="256076"/>
                    <a:pt x="475192" y="240514"/>
                    <a:pt x="480558" y="239441"/>
                  </a:cubicBezTo>
                  <a:cubicBezTo>
                    <a:pt x="485924" y="238368"/>
                    <a:pt x="488608" y="248027"/>
                    <a:pt x="493437" y="255540"/>
                  </a:cubicBezTo>
                  <a:cubicBezTo>
                    <a:pt x="498266" y="263053"/>
                    <a:pt x="505779" y="271638"/>
                    <a:pt x="509535" y="284517"/>
                  </a:cubicBezTo>
                  <a:cubicBezTo>
                    <a:pt x="513291" y="297396"/>
                    <a:pt x="507926" y="324227"/>
                    <a:pt x="515975" y="332813"/>
                  </a:cubicBezTo>
                  <a:cubicBezTo>
                    <a:pt x="524024" y="341399"/>
                    <a:pt x="545489" y="336570"/>
                    <a:pt x="557831" y="336033"/>
                  </a:cubicBezTo>
                  <a:cubicBezTo>
                    <a:pt x="570173" y="335496"/>
                    <a:pt x="580369" y="330666"/>
                    <a:pt x="590028" y="329593"/>
                  </a:cubicBezTo>
                  <a:cubicBezTo>
                    <a:pt x="599687" y="328520"/>
                    <a:pt x="615786" y="329593"/>
                    <a:pt x="615786" y="329593"/>
                  </a:cubicBezTo>
                  <a:cubicBezTo>
                    <a:pt x="636178" y="329593"/>
                    <a:pt x="692523" y="325837"/>
                    <a:pt x="712378" y="329593"/>
                  </a:cubicBezTo>
                  <a:cubicBezTo>
                    <a:pt x="732233" y="333349"/>
                    <a:pt x="726867" y="343009"/>
                    <a:pt x="734916" y="352132"/>
                  </a:cubicBezTo>
                  <a:cubicBezTo>
                    <a:pt x="742965" y="361255"/>
                    <a:pt x="753697" y="375207"/>
                    <a:pt x="760673" y="384329"/>
                  </a:cubicBezTo>
                  <a:cubicBezTo>
                    <a:pt x="767649" y="393451"/>
                    <a:pt x="770869" y="398281"/>
                    <a:pt x="776772" y="406867"/>
                  </a:cubicBezTo>
                  <a:cubicBezTo>
                    <a:pt x="782675" y="415453"/>
                    <a:pt x="790187" y="425648"/>
                    <a:pt x="796090" y="435844"/>
                  </a:cubicBezTo>
                  <a:cubicBezTo>
                    <a:pt x="801993" y="446040"/>
                    <a:pt x="811116" y="457845"/>
                    <a:pt x="812189" y="468041"/>
                  </a:cubicBezTo>
                  <a:cubicBezTo>
                    <a:pt x="813262" y="478237"/>
                    <a:pt x="808970" y="487896"/>
                    <a:pt x="802530" y="497019"/>
                  </a:cubicBezTo>
                  <a:cubicBezTo>
                    <a:pt x="796090" y="506142"/>
                    <a:pt x="782138" y="513655"/>
                    <a:pt x="773552" y="522777"/>
                  </a:cubicBezTo>
                  <a:cubicBezTo>
                    <a:pt x="764966" y="531899"/>
                    <a:pt x="759600" y="544778"/>
                    <a:pt x="751014" y="551754"/>
                  </a:cubicBezTo>
                  <a:cubicBezTo>
                    <a:pt x="742428" y="558730"/>
                    <a:pt x="731696" y="561413"/>
                    <a:pt x="722037" y="564633"/>
                  </a:cubicBezTo>
                  <a:cubicBezTo>
                    <a:pt x="712378" y="567853"/>
                    <a:pt x="705938" y="561950"/>
                    <a:pt x="693059" y="571072"/>
                  </a:cubicBezTo>
                  <a:cubicBezTo>
                    <a:pt x="680180" y="580194"/>
                    <a:pt x="658716" y="610782"/>
                    <a:pt x="644764" y="619368"/>
                  </a:cubicBezTo>
                  <a:cubicBezTo>
                    <a:pt x="630812" y="627954"/>
                    <a:pt x="629202" y="627954"/>
                    <a:pt x="609347" y="622588"/>
                  </a:cubicBezTo>
                  <a:cubicBezTo>
                    <a:pt x="589492" y="617222"/>
                    <a:pt x="543879" y="583415"/>
                    <a:pt x="525634" y="587171"/>
                  </a:cubicBezTo>
                  <a:cubicBezTo>
                    <a:pt x="507389" y="590927"/>
                    <a:pt x="536903" y="634394"/>
                    <a:pt x="499876" y="645126"/>
                  </a:cubicBezTo>
                  <a:cubicBezTo>
                    <a:pt x="462849" y="655858"/>
                    <a:pt x="337817" y="647809"/>
                    <a:pt x="303473" y="651565"/>
                  </a:cubicBezTo>
                  <a:cubicBezTo>
                    <a:pt x="269129" y="655321"/>
                    <a:pt x="295424" y="660688"/>
                    <a:pt x="293814" y="667664"/>
                  </a:cubicBezTo>
                  <a:cubicBezTo>
                    <a:pt x="292204" y="674640"/>
                    <a:pt x="293814" y="693422"/>
                    <a:pt x="293814" y="693422"/>
                  </a:cubicBezTo>
                  <a:cubicBezTo>
                    <a:pt x="293814" y="705228"/>
                    <a:pt x="293277" y="725619"/>
                    <a:pt x="293814" y="738498"/>
                  </a:cubicBezTo>
                  <a:cubicBezTo>
                    <a:pt x="294351" y="751377"/>
                    <a:pt x="301863" y="758889"/>
                    <a:pt x="297034" y="770695"/>
                  </a:cubicBezTo>
                  <a:cubicBezTo>
                    <a:pt x="292205" y="782501"/>
                    <a:pt x="281472" y="802893"/>
                    <a:pt x="264837" y="809332"/>
                  </a:cubicBezTo>
                  <a:cubicBezTo>
                    <a:pt x="248202" y="815771"/>
                    <a:pt x="213322" y="826504"/>
                    <a:pt x="197223" y="809332"/>
                  </a:cubicBezTo>
                  <a:cubicBezTo>
                    <a:pt x="181124" y="792160"/>
                    <a:pt x="178441" y="733669"/>
                    <a:pt x="168245" y="706301"/>
                  </a:cubicBezTo>
                  <a:cubicBezTo>
                    <a:pt x="158049" y="678933"/>
                    <a:pt x="156976" y="659078"/>
                    <a:pt x="136048" y="645126"/>
                  </a:cubicBezTo>
                  <a:cubicBezTo>
                    <a:pt x="115120" y="631174"/>
                    <a:pt x="64677" y="628491"/>
                    <a:pt x="42676" y="622588"/>
                  </a:cubicBezTo>
                  <a:cubicBezTo>
                    <a:pt x="20675" y="616685"/>
                    <a:pt x="11016" y="616685"/>
                    <a:pt x="4040" y="609709"/>
                  </a:cubicBezTo>
                  <a:cubicBezTo>
                    <a:pt x="-2936" y="602733"/>
                    <a:pt x="1357" y="590391"/>
                    <a:pt x="820" y="580732"/>
                  </a:cubicBezTo>
                  <a:cubicBezTo>
                    <a:pt x="283" y="571073"/>
                    <a:pt x="820" y="551754"/>
                    <a:pt x="820" y="551754"/>
                  </a:cubicBezTo>
                  <a:lnTo>
                    <a:pt x="4040" y="477701"/>
                  </a:lnTo>
                  <a:close/>
                </a:path>
              </a:pathLst>
            </a:custGeom>
            <a:solidFill>
              <a:srgbClr val="9BBB59">
                <a:alpha val="27059"/>
              </a:srgbClr>
            </a:solidFill>
            <a:ln w="3175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811177" y="3715006"/>
              <a:ext cx="648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r</a:t>
              </a:r>
              <a:r>
                <a:rPr lang="en-US" sz="1200" baseline="-250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</a:t>
              </a:r>
              <a:endParaRPr lang="en-US" sz="1200" baseline="-25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818805" y="4664012"/>
              <a:ext cx="648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r</a:t>
              </a:r>
              <a:r>
                <a:rPr lang="en-US" sz="1200" baseline="-250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</a:t>
              </a:r>
              <a:endParaRPr lang="en-US" sz="1200" baseline="-25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459249" y="4253750"/>
              <a:ext cx="648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r</a:t>
              </a:r>
              <a:r>
                <a:rPr lang="en-US" sz="1200" baseline="-250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</a:t>
              </a:r>
              <a:endParaRPr lang="en-US" sz="1200" baseline="-25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492397" y="4223867"/>
              <a:ext cx="648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r</a:t>
              </a:r>
              <a:r>
                <a:rPr lang="en-US" sz="1200" baseline="-250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</a:t>
              </a:r>
              <a:endParaRPr lang="en-US" sz="1200" baseline="-25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115779" y="3547908"/>
              <a:ext cx="1590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Somatório</a:t>
              </a:r>
              <a:r>
                <a:rPr lang="en-US" sz="12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das </a:t>
              </a:r>
              <a:r>
                <a:rPr lang="en-US" sz="1200" i="1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áreas</a:t>
              </a:r>
              <a:r>
                <a:rPr lang="en-US" sz="12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das </a:t>
              </a:r>
              <a:r>
                <a:rPr lang="en-US" sz="1200" i="1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copas</a:t>
              </a:r>
              <a:r>
                <a:rPr lang="en-US" sz="12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de </a:t>
              </a:r>
              <a:r>
                <a:rPr lang="en-US" sz="1200" i="1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todas</a:t>
              </a:r>
              <a:r>
                <a:rPr lang="en-US" sz="12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as </a:t>
              </a:r>
              <a:r>
                <a:rPr lang="en-US" sz="1200" i="1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árvores</a:t>
              </a:r>
              <a:r>
                <a:rPr lang="en-US" sz="12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da </a:t>
              </a:r>
              <a:r>
                <a:rPr lang="en-US" sz="1200" i="1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parcela</a:t>
              </a:r>
              <a:endPara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3822042" y="5376107"/>
            <a:ext cx="70546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altLang="en-US" sz="1600" dirty="0"/>
              <a:t>Onde</a:t>
            </a:r>
            <a:r>
              <a:rPr lang="pt-PT" altLang="en-US" sz="1600" dirty="0" smtClean="0"/>
              <a:t>:</a:t>
            </a:r>
          </a:p>
          <a:p>
            <a:r>
              <a:rPr lang="pt-PT" altLang="en-US" sz="800" dirty="0" smtClean="0"/>
              <a:t>            </a:t>
            </a:r>
            <a:r>
              <a:rPr lang="pt-PT" altLang="en-US" sz="1600" dirty="0" smtClean="0"/>
              <a:t>- dg (diâmetro quadrático médio; m</a:t>
            </a:r>
            <a:r>
              <a:rPr lang="pt-PT" altLang="en-US" sz="1600" baseline="30000" dirty="0" smtClean="0"/>
              <a:t>2</a:t>
            </a:r>
            <a:r>
              <a:rPr lang="pt-PT" altLang="en-US" sz="1600" dirty="0"/>
              <a:t> ha</a:t>
            </a:r>
            <a:r>
              <a:rPr lang="pt-PT" altLang="en-US" sz="1600" baseline="30000" dirty="0"/>
              <a:t>-1</a:t>
            </a:r>
            <a:r>
              <a:rPr lang="pt-PT" altLang="en-US" sz="1600" dirty="0" smtClean="0"/>
              <a:t>)</a:t>
            </a:r>
          </a:p>
          <a:p>
            <a:pPr marL="266700"/>
            <a:r>
              <a:rPr lang="pt-PT" altLang="en-US" sz="1600" dirty="0" smtClean="0"/>
              <a:t>- </a:t>
            </a:r>
            <a:r>
              <a:rPr lang="pt-PT" altLang="en-US" sz="1600" dirty="0" err="1" smtClean="0"/>
              <a:t>hdom</a:t>
            </a:r>
            <a:r>
              <a:rPr lang="pt-PT" altLang="en-US" sz="1600" dirty="0" smtClean="0"/>
              <a:t> (altura dominante; m</a:t>
            </a:r>
            <a:r>
              <a:rPr lang="pt-PT" altLang="en-US" sz="1600" dirty="0"/>
              <a:t>) </a:t>
            </a:r>
            <a:endParaRPr lang="en-US" sz="1600" dirty="0"/>
          </a:p>
          <a:p>
            <a:pPr marL="266700"/>
            <a:r>
              <a:rPr lang="en-US" sz="1600" dirty="0" smtClean="0"/>
              <a:t> - N (nº </a:t>
            </a:r>
            <a:r>
              <a:rPr lang="en-US" sz="1600" dirty="0" err="1" smtClean="0"/>
              <a:t>árvores</a:t>
            </a:r>
            <a:r>
              <a:rPr lang="en-US" sz="1600" dirty="0" smtClean="0"/>
              <a:t> </a:t>
            </a:r>
            <a:r>
              <a:rPr lang="en-US" sz="1600" dirty="0" err="1" smtClean="0"/>
              <a:t>vivas</a:t>
            </a:r>
            <a:r>
              <a:rPr lang="en-US" sz="1600" dirty="0"/>
              <a:t> </a:t>
            </a:r>
            <a:r>
              <a:rPr lang="en-US" sz="1600" dirty="0" smtClean="0"/>
              <a:t>; </a:t>
            </a:r>
            <a:r>
              <a:rPr lang="pt-PT" altLang="en-US" sz="1600" dirty="0" smtClean="0"/>
              <a:t>ha</a:t>
            </a:r>
            <a:r>
              <a:rPr lang="pt-PT" altLang="en-US" sz="1600" baseline="30000" dirty="0" smtClean="0"/>
              <a:t>-1</a:t>
            </a:r>
            <a:r>
              <a:rPr lang="pt-PT" altLang="en-US" sz="1600" dirty="0" smtClean="0"/>
              <a:t>)</a:t>
            </a:r>
          </a:p>
          <a:p>
            <a:pPr marL="552450" indent="-285750">
              <a:buFontTx/>
              <a:buChar char="-"/>
            </a:pPr>
            <a:r>
              <a:rPr lang="pt-PT" altLang="en-US" sz="1600" dirty="0" smtClean="0"/>
              <a:t>D (diâmetro à altura do peito,  cm)</a:t>
            </a:r>
          </a:p>
          <a:p>
            <a:pPr marL="552450" indent="-285750">
              <a:buFontTx/>
              <a:buChar char="-"/>
            </a:pPr>
            <a:r>
              <a:rPr lang="pt-PT" altLang="en-US" sz="1600" dirty="0" smtClean="0"/>
              <a:t>A (área da parcela, m2 </a:t>
            </a:r>
          </a:p>
          <a:p>
            <a:pPr marL="266700"/>
            <a:endParaRPr lang="pt-PT" alt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458838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60401074"/>
                  </p:ext>
                </p:extLst>
              </p:nvPr>
            </p:nvGraphicFramePr>
            <p:xfrm>
              <a:off x="1065728" y="3729624"/>
              <a:ext cx="10297143" cy="1854200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2304256">
                      <a:extLst>
                        <a:ext uri="{9D8B030D-6E8A-4147-A177-3AD203B41FA5}">
                          <a16:colId xmlns:a16="http://schemas.microsoft.com/office/drawing/2014/main" val="1561531112"/>
                        </a:ext>
                      </a:extLst>
                    </a:gridCol>
                    <a:gridCol w="5040560">
                      <a:extLst>
                        <a:ext uri="{9D8B030D-6E8A-4147-A177-3AD203B41FA5}">
                          <a16:colId xmlns:a16="http://schemas.microsoft.com/office/drawing/2014/main" val="769621722"/>
                        </a:ext>
                      </a:extLst>
                    </a:gridCol>
                    <a:gridCol w="2952327">
                      <a:extLst>
                        <a:ext uri="{9D8B030D-6E8A-4147-A177-3AD203B41FA5}">
                          <a16:colId xmlns:a16="http://schemas.microsoft.com/office/drawing/2014/main" val="34768863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pt-PT" dirty="0" smtClean="0"/>
                            <a:t>Espécie</a:t>
                          </a:r>
                          <a:endParaRPr lang="pt-P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pt-PT" dirty="0" smtClean="0"/>
                            <a:t>Linha</a:t>
                          </a:r>
                          <a:r>
                            <a:rPr lang="pt-PT" baseline="0" dirty="0" smtClean="0"/>
                            <a:t> de </a:t>
                          </a:r>
                          <a:r>
                            <a:rPr lang="pt-PT" baseline="0" dirty="0" err="1" smtClean="0"/>
                            <a:t>auto-desbaste</a:t>
                          </a:r>
                          <a:endParaRPr lang="pt-PT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pt-PT" dirty="0" smtClean="0"/>
                            <a:t>Autor</a:t>
                          </a:r>
                          <a:endParaRPr lang="pt-PT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2051996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PT" dirty="0" smtClean="0"/>
                            <a:t>Pinheiro bravo</a:t>
                          </a:r>
                          <a:endParaRPr lang="pt-P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pt-PT" smtClean="0"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  <m:d>
                                  <m:dPr>
                                    <m:ctrlPr>
                                      <a:rPr lang="pt-PT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pt-PT" smtClean="0">
                                        <a:latin typeface="Cambria Math" panose="02040503050406030204" pitchFamily="18" charset="0"/>
                                      </a:rPr>
                                      <m:t>N</m:t>
                                    </m:r>
                                  </m:e>
                                </m:d>
                                <m:r>
                                  <a:rPr lang="pt-PT" smtClean="0">
                                    <a:latin typeface="Cambria Math" panose="02040503050406030204" pitchFamily="18" charset="0"/>
                                  </a:rPr>
                                  <m:t>=13.19981−1.95603 </m:t>
                                </m:r>
                                <m:r>
                                  <m:rPr>
                                    <m:sty m:val="p"/>
                                  </m:rPr>
                                  <a:rPr lang="pt-PT" smtClean="0"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  <m:d>
                                  <m:dPr>
                                    <m:ctrlPr>
                                      <a:rPr lang="pt-PT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pt-PT" smtClean="0">
                                        <a:latin typeface="Cambria Math" panose="02040503050406030204" pitchFamily="18" charset="0"/>
                                      </a:rPr>
                                      <m:t>dg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pt-PT" i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pt-PT" dirty="0" smtClean="0"/>
                            <a:t>Tomé (2001)</a:t>
                          </a:r>
                          <a:endParaRPr lang="pt-PT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0757402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PT" dirty="0" smtClean="0"/>
                            <a:t>Pinheiro bravo</a:t>
                          </a:r>
                          <a:endParaRPr lang="pt-P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pt-PT" smtClean="0"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  <m:d>
                                  <m:dPr>
                                    <m:ctrlPr>
                                      <a:rPr lang="pt-PT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pt-PT" smtClean="0">
                                        <a:latin typeface="Cambria Math" panose="02040503050406030204" pitchFamily="18" charset="0"/>
                                      </a:rPr>
                                      <m:t>N</m:t>
                                    </m:r>
                                  </m:e>
                                </m:d>
                                <m:r>
                                  <a:rPr lang="pt-PT" smtClean="0">
                                    <a:latin typeface="Cambria Math" panose="02040503050406030204" pitchFamily="18" charset="0"/>
                                  </a:rPr>
                                  <m:t>=13.052−1.897 </m:t>
                                </m:r>
                                <m:r>
                                  <m:rPr>
                                    <m:sty m:val="p"/>
                                  </m:rPr>
                                  <a:rPr lang="pt-PT" smtClean="0"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  <m:d>
                                  <m:dPr>
                                    <m:ctrlPr>
                                      <a:rPr lang="pt-PT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pt-PT" smtClean="0">
                                        <a:latin typeface="Cambria Math" panose="02040503050406030204" pitchFamily="18" charset="0"/>
                                      </a:rPr>
                                      <m:t>dg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pt-PT" i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pt-PT" dirty="0" smtClean="0"/>
                            <a:t>Luís</a:t>
                          </a:r>
                          <a:r>
                            <a:rPr lang="pt-PT" baseline="0" dirty="0" smtClean="0"/>
                            <a:t> e Fonseca (2004)</a:t>
                          </a:r>
                          <a:endParaRPr lang="pt-PT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475788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PT" dirty="0" smtClean="0"/>
                            <a:t>Eucalipto</a:t>
                          </a:r>
                          <a:endParaRPr lang="pt-P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pt-PT" smtClean="0"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  <m:d>
                                  <m:dPr>
                                    <m:ctrlPr>
                                      <a:rPr lang="pt-PT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pt-PT" smtClean="0">
                                        <a:latin typeface="Cambria Math" panose="02040503050406030204" pitchFamily="18" charset="0"/>
                                      </a:rPr>
                                      <m:t>N</m:t>
                                    </m:r>
                                  </m:e>
                                </m:d>
                                <m:r>
                                  <a:rPr lang="pt-PT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m:rPr>
                                    <m:nor/>
                                  </m:rPr>
                                  <a:rPr lang="en-US" dirty="0" smtClean="0"/>
                                  <m:t>2.05796</m:t>
                                </m:r>
                                <m:r>
                                  <a:rPr lang="pt-PT" smtClean="0">
                                    <a:latin typeface="Cambria Math" panose="02040503050406030204" pitchFamily="18" charset="0"/>
                                  </a:rPr>
                                  <m:t>−1.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pt-PT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pt-PT" smtClean="0"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  <m:d>
                                  <m:dPr>
                                    <m:ctrlPr>
                                      <a:rPr lang="pt-PT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pt-PT" smtClean="0">
                                        <a:latin typeface="Cambria Math" panose="02040503050406030204" pitchFamily="18" charset="0"/>
                                      </a:rPr>
                                      <m:t>dg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pt-PT" i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pt-PT" dirty="0" smtClean="0"/>
                            <a:t>Tomé </a:t>
                          </a:r>
                          <a:r>
                            <a:rPr lang="pt-PT" dirty="0" err="1" smtClean="0"/>
                            <a:t>et</a:t>
                          </a:r>
                          <a:r>
                            <a:rPr lang="pt-PT" dirty="0" smtClean="0"/>
                            <a:t> al. (2004)</a:t>
                          </a:r>
                          <a:endParaRPr lang="pt-PT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498366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PT" dirty="0" smtClean="0"/>
                            <a:t>Sobreiro</a:t>
                          </a:r>
                          <a:endParaRPr lang="pt-P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pt-PT" dirty="0" smtClean="0"/>
                            <a:t>𝑙𝑛(𝑁) = 12.302 − 1.806 𝑙𝑛(𝑑𝑔)</a:t>
                          </a:r>
                          <a:endParaRPr lang="pt-PT" i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pt-PT" dirty="0" smtClean="0"/>
                            <a:t>Fonseca </a:t>
                          </a:r>
                          <a:r>
                            <a:rPr lang="pt-PT" dirty="0" err="1" smtClean="0"/>
                            <a:t>et</a:t>
                          </a:r>
                          <a:r>
                            <a:rPr lang="pt-PT" dirty="0" smtClean="0"/>
                            <a:t> al. (2017)</a:t>
                          </a:r>
                          <a:endParaRPr lang="pt-PT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125578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60401074"/>
                  </p:ext>
                </p:extLst>
              </p:nvPr>
            </p:nvGraphicFramePr>
            <p:xfrm>
              <a:off x="1065728" y="3729624"/>
              <a:ext cx="10297143" cy="1854200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2304256">
                      <a:extLst>
                        <a:ext uri="{9D8B030D-6E8A-4147-A177-3AD203B41FA5}">
                          <a16:colId xmlns:a16="http://schemas.microsoft.com/office/drawing/2014/main" val="1561531112"/>
                        </a:ext>
                      </a:extLst>
                    </a:gridCol>
                    <a:gridCol w="5040560">
                      <a:extLst>
                        <a:ext uri="{9D8B030D-6E8A-4147-A177-3AD203B41FA5}">
                          <a16:colId xmlns:a16="http://schemas.microsoft.com/office/drawing/2014/main" val="769621722"/>
                        </a:ext>
                      </a:extLst>
                    </a:gridCol>
                    <a:gridCol w="2952327">
                      <a:extLst>
                        <a:ext uri="{9D8B030D-6E8A-4147-A177-3AD203B41FA5}">
                          <a16:colId xmlns:a16="http://schemas.microsoft.com/office/drawing/2014/main" val="34768863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pt-PT" dirty="0" smtClean="0"/>
                            <a:t>Espécie</a:t>
                          </a:r>
                          <a:endParaRPr lang="pt-P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pt-PT" dirty="0" smtClean="0"/>
                            <a:t>Linha</a:t>
                          </a:r>
                          <a:r>
                            <a:rPr lang="pt-PT" baseline="0" dirty="0" smtClean="0"/>
                            <a:t> de </a:t>
                          </a:r>
                          <a:r>
                            <a:rPr lang="pt-PT" baseline="0" dirty="0" err="1" smtClean="0"/>
                            <a:t>auto-desbaste</a:t>
                          </a:r>
                          <a:endParaRPr lang="pt-PT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pt-PT" dirty="0" smtClean="0"/>
                            <a:t>Autor</a:t>
                          </a:r>
                          <a:endParaRPr lang="pt-PT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2051996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PT" dirty="0" smtClean="0"/>
                            <a:t>Pinheiro bravo</a:t>
                          </a:r>
                          <a:endParaRPr lang="pt-P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5828" t="-108197" r="-59250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PT" dirty="0" smtClean="0"/>
                            <a:t>Tomé (2001)</a:t>
                          </a:r>
                          <a:endParaRPr lang="pt-PT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0757402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PT" dirty="0" smtClean="0"/>
                            <a:t>Pinheiro bravo</a:t>
                          </a:r>
                          <a:endParaRPr lang="pt-P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5828" t="-208197" r="-59250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PT" dirty="0" smtClean="0"/>
                            <a:t>Luís</a:t>
                          </a:r>
                          <a:r>
                            <a:rPr lang="pt-PT" baseline="0" dirty="0" smtClean="0"/>
                            <a:t> e Fonseca (2004)</a:t>
                          </a:r>
                          <a:endParaRPr lang="pt-PT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475788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PT" dirty="0" smtClean="0"/>
                            <a:t>Eucalipto</a:t>
                          </a:r>
                          <a:endParaRPr lang="pt-P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5828" t="-308197" r="-59250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PT" dirty="0" smtClean="0"/>
                            <a:t>Tomé </a:t>
                          </a:r>
                          <a:r>
                            <a:rPr lang="pt-PT" dirty="0" err="1" smtClean="0"/>
                            <a:t>et</a:t>
                          </a:r>
                          <a:r>
                            <a:rPr lang="pt-PT" dirty="0" smtClean="0"/>
                            <a:t> al. (2004)</a:t>
                          </a:r>
                          <a:endParaRPr lang="pt-PT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498366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PT" dirty="0" smtClean="0"/>
                            <a:t>Sobreiro</a:t>
                          </a:r>
                          <a:endParaRPr lang="pt-P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pt-PT" dirty="0" smtClean="0"/>
                            <a:t>𝑙𝑛(𝑁) = 12.302 − 1.806 𝑙𝑛(𝑑𝑔)</a:t>
                          </a:r>
                          <a:endParaRPr lang="pt-PT" i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pt-PT" dirty="0" smtClean="0"/>
                            <a:t>Fonseca </a:t>
                          </a:r>
                          <a:r>
                            <a:rPr lang="pt-PT" dirty="0" err="1" smtClean="0"/>
                            <a:t>et</a:t>
                          </a:r>
                          <a:r>
                            <a:rPr lang="pt-PT" dirty="0" smtClean="0"/>
                            <a:t> al. (2017)</a:t>
                          </a:r>
                          <a:endParaRPr lang="pt-PT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1255788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238319" y="1542198"/>
                <a:ext cx="5435436" cy="15046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PT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SDI</m:t>
                      </m:r>
                      <m:r>
                        <a:rPr lang="pt-PT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pt-PT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pt-PT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pt-PT" sz="4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PT" sz="4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pt-PT" sz="40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dg</m:t>
                                  </m:r>
                                </m:num>
                                <m:den>
                                  <m:r>
                                    <a:rPr lang="pt-PT" sz="40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25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4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1.6</m:t>
                          </m:r>
                        </m:sup>
                      </m:sSup>
                    </m:oMath>
                  </m:oMathPara>
                </a14:m>
                <a:endParaRPr lang="pt-PT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8319" y="1542198"/>
                <a:ext cx="5435436" cy="15046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31371" y="368088"/>
            <a:ext cx="11329259" cy="720080"/>
          </a:xfrm>
        </p:spPr>
        <p:txBody>
          <a:bodyPr/>
          <a:lstStyle/>
          <a:p>
            <a:pPr>
              <a:buNone/>
            </a:pPr>
            <a:r>
              <a:rPr lang="en-US" dirty="0" err="1" smtClean="0"/>
              <a:t>Lotação</a:t>
            </a:r>
            <a:r>
              <a:rPr lang="en-US" dirty="0" smtClean="0"/>
              <a:t> e </a:t>
            </a:r>
            <a:r>
              <a:rPr lang="en-US" dirty="0" err="1" smtClean="0"/>
              <a:t>densidade</a:t>
            </a:r>
            <a:r>
              <a:rPr lang="en-US" dirty="0" smtClean="0"/>
              <a:t> - SDI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616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3636" y="1965325"/>
            <a:ext cx="10169237" cy="1325563"/>
          </a:xfrm>
        </p:spPr>
        <p:txBody>
          <a:bodyPr/>
          <a:lstStyle/>
          <a:p>
            <a:pPr algn="ctr"/>
            <a:r>
              <a:rPr lang="en-US" dirty="0" err="1" smtClean="0"/>
              <a:t>Tipos</a:t>
            </a:r>
            <a:r>
              <a:rPr lang="en-US" dirty="0" smtClean="0"/>
              <a:t> de </a:t>
            </a:r>
            <a:r>
              <a:rPr lang="en-US" dirty="0" err="1" smtClean="0"/>
              <a:t>parcelas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923636" y="3429000"/>
            <a:ext cx="10169237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876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12" y="1847735"/>
            <a:ext cx="2071489" cy="203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115" y="1919743"/>
            <a:ext cx="1961444" cy="1887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49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9644" y="1818011"/>
            <a:ext cx="2104256" cy="1928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/>
          <p:nvPr/>
        </p:nvPicPr>
        <p:blipFill>
          <a:blip r:embed="rId5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328" y="1859022"/>
            <a:ext cx="1944216" cy="188789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373642" y="3993465"/>
            <a:ext cx="16548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0070C0"/>
                </a:solidFill>
              </a:rPr>
              <a:t>Raio</a:t>
            </a:r>
            <a:r>
              <a:rPr lang="en-US" dirty="0" smtClean="0">
                <a:solidFill>
                  <a:srgbClr val="0070C0"/>
                </a:solidFill>
              </a:rPr>
              <a:t> / </a:t>
            </a:r>
            <a:r>
              <a:rPr lang="en-US" dirty="0" err="1" smtClean="0">
                <a:solidFill>
                  <a:srgbClr val="0070C0"/>
                </a:solidFill>
              </a:rPr>
              <a:t>Área</a:t>
            </a:r>
            <a:r>
              <a:rPr lang="en-US" dirty="0" smtClean="0">
                <a:solidFill>
                  <a:srgbClr val="0070C0"/>
                </a:solidFill>
              </a:rPr>
              <a:t> da </a:t>
            </a:r>
            <a:r>
              <a:rPr lang="en-US" dirty="0" err="1" smtClean="0">
                <a:solidFill>
                  <a:srgbClr val="0070C0"/>
                </a:solidFill>
              </a:rPr>
              <a:t>parcela</a:t>
            </a:r>
            <a:r>
              <a:rPr lang="en-US" dirty="0" smtClean="0">
                <a:solidFill>
                  <a:srgbClr val="0070C0"/>
                </a:solidFill>
              </a:rPr>
              <a:t> (A) pre-</a:t>
            </a:r>
            <a:r>
              <a:rPr lang="en-US" dirty="0" err="1" smtClean="0">
                <a:solidFill>
                  <a:srgbClr val="0070C0"/>
                </a:solidFill>
              </a:rPr>
              <a:t>definidos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em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gabinete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68911" y="3854965"/>
            <a:ext cx="31558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0070C0"/>
                </a:solidFill>
              </a:rPr>
              <a:t>Raio</a:t>
            </a:r>
            <a:r>
              <a:rPr lang="en-US" dirty="0" smtClean="0">
                <a:solidFill>
                  <a:srgbClr val="0070C0"/>
                </a:solidFill>
              </a:rPr>
              <a:t> / </a:t>
            </a:r>
            <a:r>
              <a:rPr lang="en-US" dirty="0" err="1" smtClean="0">
                <a:solidFill>
                  <a:srgbClr val="0070C0"/>
                </a:solidFill>
              </a:rPr>
              <a:t>Área</a:t>
            </a:r>
            <a:r>
              <a:rPr lang="en-US" dirty="0" smtClean="0">
                <a:solidFill>
                  <a:srgbClr val="0070C0"/>
                </a:solidFill>
              </a:rPr>
              <a:t> da </a:t>
            </a:r>
            <a:r>
              <a:rPr lang="en-US" dirty="0" err="1" smtClean="0">
                <a:solidFill>
                  <a:srgbClr val="0070C0"/>
                </a:solidFill>
              </a:rPr>
              <a:t>parcela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(</a:t>
            </a:r>
            <a:r>
              <a:rPr lang="en-US" dirty="0">
                <a:solidFill>
                  <a:srgbClr val="0070C0"/>
                </a:solidFill>
              </a:rPr>
              <a:t>A)  </a:t>
            </a:r>
            <a:r>
              <a:rPr lang="en-US" dirty="0" err="1" smtClean="0">
                <a:solidFill>
                  <a:srgbClr val="0070C0"/>
                </a:solidFill>
              </a:rPr>
              <a:t>calculados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em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gabinete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depois</a:t>
            </a:r>
            <a:r>
              <a:rPr lang="en-US" dirty="0" smtClean="0">
                <a:solidFill>
                  <a:srgbClr val="0070C0"/>
                </a:solidFill>
              </a:rPr>
              <a:t> de </a:t>
            </a:r>
            <a:r>
              <a:rPr lang="en-US" b="1" dirty="0" err="1" smtClean="0">
                <a:solidFill>
                  <a:srgbClr val="0070C0"/>
                </a:solidFill>
              </a:rPr>
              <a:t>medida</a:t>
            </a:r>
            <a:r>
              <a:rPr lang="en-US" b="1" dirty="0" smtClean="0">
                <a:solidFill>
                  <a:srgbClr val="0070C0"/>
                </a:solidFill>
              </a:rPr>
              <a:t> no campo a </a:t>
            </a:r>
            <a:r>
              <a:rPr lang="en-US" b="1" dirty="0" err="1" smtClean="0">
                <a:solidFill>
                  <a:srgbClr val="0070C0"/>
                </a:solidFill>
              </a:rPr>
              <a:t>distância</a:t>
            </a:r>
            <a:r>
              <a:rPr lang="en-US" b="1" dirty="0" smtClean="0">
                <a:solidFill>
                  <a:srgbClr val="0070C0"/>
                </a:solidFill>
              </a:rPr>
              <a:t> da ultima </a:t>
            </a:r>
            <a:r>
              <a:rPr lang="en-US" b="1" dirty="0" err="1" smtClean="0">
                <a:solidFill>
                  <a:srgbClr val="0070C0"/>
                </a:solidFill>
              </a:rPr>
              <a:t>árvore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ao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centro</a:t>
            </a:r>
            <a:r>
              <a:rPr lang="en-US" b="1" dirty="0" smtClean="0">
                <a:solidFill>
                  <a:srgbClr val="0070C0"/>
                </a:solidFill>
              </a:rPr>
              <a:t> e da </a:t>
            </a:r>
            <a:r>
              <a:rPr lang="en-US" b="1" dirty="0" err="1" smtClean="0">
                <a:solidFill>
                  <a:srgbClr val="0070C0"/>
                </a:solidFill>
              </a:rPr>
              <a:t>seguinte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(se nº </a:t>
            </a:r>
            <a:r>
              <a:rPr lang="en-US" dirty="0" err="1" smtClean="0">
                <a:solidFill>
                  <a:srgbClr val="0070C0"/>
                </a:solidFill>
              </a:rPr>
              <a:t>fixo</a:t>
            </a:r>
            <a:r>
              <a:rPr lang="en-US" dirty="0" smtClean="0">
                <a:solidFill>
                  <a:srgbClr val="0070C0"/>
                </a:solidFill>
              </a:rPr>
              <a:t>=6, </a:t>
            </a:r>
            <a:r>
              <a:rPr lang="en-US" dirty="0" err="1" smtClean="0">
                <a:solidFill>
                  <a:srgbClr val="0070C0"/>
                </a:solidFill>
              </a:rPr>
              <a:t>medir</a:t>
            </a:r>
            <a:r>
              <a:rPr lang="en-US" dirty="0" smtClean="0">
                <a:solidFill>
                  <a:srgbClr val="0070C0"/>
                </a:solidFill>
              </a:rPr>
              <a:t> dist. da 6 e 7)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16012" y="3993464"/>
            <a:ext cx="20729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0070C0"/>
                </a:solidFill>
              </a:rPr>
              <a:t>Raios</a:t>
            </a:r>
            <a:r>
              <a:rPr lang="en-US" dirty="0" smtClean="0">
                <a:solidFill>
                  <a:srgbClr val="0070C0"/>
                </a:solidFill>
              </a:rPr>
              <a:t> / </a:t>
            </a:r>
            <a:r>
              <a:rPr lang="en-US" dirty="0" err="1" smtClean="0">
                <a:solidFill>
                  <a:srgbClr val="0070C0"/>
                </a:solidFill>
              </a:rPr>
              <a:t>Áreas</a:t>
            </a:r>
            <a:r>
              <a:rPr lang="en-US" dirty="0" smtClean="0">
                <a:solidFill>
                  <a:srgbClr val="0070C0"/>
                </a:solidFill>
              </a:rPr>
              <a:t> das </a:t>
            </a:r>
            <a:r>
              <a:rPr lang="en-US" dirty="0" err="1" smtClean="0">
                <a:solidFill>
                  <a:srgbClr val="0070C0"/>
                </a:solidFill>
              </a:rPr>
              <a:t>parcelas</a:t>
            </a:r>
            <a:r>
              <a:rPr lang="en-US" dirty="0">
                <a:solidFill>
                  <a:srgbClr val="0070C0"/>
                </a:solidFill>
              </a:rPr>
              <a:t>  (</a:t>
            </a:r>
            <a:r>
              <a:rPr lang="en-US" dirty="0" smtClean="0">
                <a:solidFill>
                  <a:srgbClr val="0070C0"/>
                </a:solidFill>
              </a:rPr>
              <a:t>A</a:t>
            </a:r>
            <a:r>
              <a:rPr lang="en-US" baseline="-25000" dirty="0" smtClean="0">
                <a:solidFill>
                  <a:srgbClr val="0070C0"/>
                </a:solidFill>
              </a:rPr>
              <a:t>i</a:t>
            </a:r>
            <a:r>
              <a:rPr lang="en-US" dirty="0" smtClean="0">
                <a:solidFill>
                  <a:srgbClr val="0070C0"/>
                </a:solidFill>
              </a:rPr>
              <a:t>)  pre-</a:t>
            </a:r>
            <a:r>
              <a:rPr lang="en-US" dirty="0" err="1" smtClean="0">
                <a:solidFill>
                  <a:srgbClr val="0070C0"/>
                </a:solidFill>
              </a:rPr>
              <a:t>definidos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em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gabinete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764358" y="3940222"/>
            <a:ext cx="19354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0070C0"/>
                </a:solidFill>
              </a:rPr>
              <a:t>Método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abdica</a:t>
            </a:r>
            <a:r>
              <a:rPr lang="en-US" dirty="0" smtClean="0">
                <a:solidFill>
                  <a:srgbClr val="0070C0"/>
                </a:solidFill>
              </a:rPr>
              <a:t> do </a:t>
            </a:r>
            <a:r>
              <a:rPr lang="en-US" dirty="0" err="1" smtClean="0">
                <a:solidFill>
                  <a:srgbClr val="0070C0"/>
                </a:solidFill>
              </a:rPr>
              <a:t>conhecimento</a:t>
            </a:r>
            <a:r>
              <a:rPr lang="en-US" dirty="0" smtClean="0">
                <a:solidFill>
                  <a:srgbClr val="0070C0"/>
                </a:solidFill>
              </a:rPr>
              <a:t> do </a:t>
            </a:r>
            <a:r>
              <a:rPr lang="en-US" dirty="0" err="1" smtClean="0">
                <a:solidFill>
                  <a:srgbClr val="0070C0"/>
                </a:solidFill>
              </a:rPr>
              <a:t>raio</a:t>
            </a:r>
            <a:r>
              <a:rPr lang="en-US" dirty="0" smtClean="0">
                <a:solidFill>
                  <a:srgbClr val="0070C0"/>
                </a:solidFill>
              </a:rPr>
              <a:t> / </a:t>
            </a:r>
            <a:r>
              <a:rPr lang="en-US" dirty="0" err="1" smtClean="0">
                <a:solidFill>
                  <a:srgbClr val="0070C0"/>
                </a:solidFill>
              </a:rPr>
              <a:t>Área</a:t>
            </a:r>
            <a:r>
              <a:rPr lang="en-US" dirty="0" smtClean="0">
                <a:solidFill>
                  <a:srgbClr val="0070C0"/>
                </a:solidFill>
              </a:rPr>
              <a:t> da </a:t>
            </a:r>
            <a:r>
              <a:rPr lang="en-US" dirty="0" err="1" smtClean="0">
                <a:solidFill>
                  <a:srgbClr val="0070C0"/>
                </a:solidFill>
              </a:rPr>
              <a:t>parcela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734328" y="1000138"/>
            <a:ext cx="20548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buClr>
                <a:srgbClr val="008000"/>
              </a:buClr>
              <a:defRPr/>
            </a:pPr>
            <a:r>
              <a:rPr lang="pt-PT" b="1" dirty="0" smtClean="0">
                <a:solidFill>
                  <a:schemeClr val="accent4">
                    <a:lumMod val="75000"/>
                  </a:schemeClr>
                </a:solidFill>
              </a:rPr>
              <a:t>Parcela concêntricas</a:t>
            </a:r>
            <a:endParaRPr lang="pt-PT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926063" y="960789"/>
            <a:ext cx="14931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buClr>
                <a:srgbClr val="008000"/>
              </a:buClr>
              <a:defRPr/>
            </a:pPr>
            <a:r>
              <a:rPr lang="pt-PT" b="1" dirty="0" smtClean="0">
                <a:solidFill>
                  <a:schemeClr val="accent4">
                    <a:lumMod val="75000"/>
                  </a:schemeClr>
                </a:solidFill>
              </a:rPr>
              <a:t>Parcela  </a:t>
            </a:r>
            <a:r>
              <a:rPr lang="pt-PT" b="1" dirty="0" err="1" smtClean="0">
                <a:solidFill>
                  <a:schemeClr val="accent4">
                    <a:lumMod val="75000"/>
                  </a:schemeClr>
                </a:solidFill>
              </a:rPr>
              <a:t>Bitterlich</a:t>
            </a:r>
            <a:endParaRPr lang="pt-PT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449562" y="1000137"/>
            <a:ext cx="16036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buClr>
                <a:srgbClr val="008000"/>
              </a:buClr>
              <a:defRPr/>
            </a:pPr>
            <a:r>
              <a:rPr lang="pt-PT" b="1" dirty="0" smtClean="0">
                <a:solidFill>
                  <a:schemeClr val="accent4">
                    <a:lumMod val="75000"/>
                  </a:schemeClr>
                </a:solidFill>
              </a:rPr>
              <a:t>Parcela nº fixo </a:t>
            </a:r>
            <a:r>
              <a:rPr lang="pt-PT" b="1" dirty="0">
                <a:solidFill>
                  <a:schemeClr val="accent4">
                    <a:lumMod val="75000"/>
                  </a:schemeClr>
                </a:solidFill>
              </a:rPr>
              <a:t>de </a:t>
            </a:r>
            <a:r>
              <a:rPr lang="pt-PT" b="1" dirty="0" smtClean="0">
                <a:solidFill>
                  <a:schemeClr val="accent4">
                    <a:lumMod val="75000"/>
                  </a:schemeClr>
                </a:solidFill>
              </a:rPr>
              <a:t>árvores</a:t>
            </a:r>
            <a:endParaRPr lang="pt-PT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24857" y="1000136"/>
            <a:ext cx="16036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buClr>
                <a:srgbClr val="008000"/>
              </a:buClr>
              <a:defRPr/>
            </a:pPr>
            <a:r>
              <a:rPr lang="pt-PT" b="1" dirty="0" smtClean="0">
                <a:solidFill>
                  <a:schemeClr val="accent4">
                    <a:lumMod val="75000"/>
                  </a:schemeClr>
                </a:solidFill>
              </a:rPr>
              <a:t>Parcela raio fixo</a:t>
            </a:r>
            <a:endParaRPr lang="pt-PT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1201055" y="2696034"/>
            <a:ext cx="455358" cy="76449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4251368" y="2103922"/>
            <a:ext cx="275873" cy="262327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620868" y="2313818"/>
            <a:ext cx="352269" cy="322684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972932" y="2475160"/>
            <a:ext cx="108000" cy="1080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252747" y="2710005"/>
            <a:ext cx="36000" cy="360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531686" y="2782461"/>
            <a:ext cx="252000" cy="2520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785526" y="3005629"/>
            <a:ext cx="252000" cy="2520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3670586" y="2647005"/>
            <a:ext cx="162000" cy="1620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stCxn id="22" idx="0"/>
          </p:cNvCxnSpPr>
          <p:nvPr/>
        </p:nvCxnSpPr>
        <p:spPr>
          <a:xfrm flipH="1">
            <a:off x="3911526" y="2710005"/>
            <a:ext cx="359221" cy="42162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3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15" y="5742570"/>
            <a:ext cx="1486354" cy="636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959" y="5742570"/>
            <a:ext cx="1486354" cy="636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251" y="5742570"/>
            <a:ext cx="4028367" cy="636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Rectangle 41"/>
          <p:cNvSpPr/>
          <p:nvPr/>
        </p:nvSpPr>
        <p:spPr>
          <a:xfrm>
            <a:off x="6044240" y="5578845"/>
            <a:ext cx="1143544" cy="864730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7310657" y="5578845"/>
            <a:ext cx="1143544" cy="864730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8589208" y="5578845"/>
            <a:ext cx="1143544" cy="864730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6734328" y="1868486"/>
            <a:ext cx="1944216" cy="1878426"/>
          </a:xfrm>
          <a:prstGeom prst="ellipse">
            <a:avLst/>
          </a:prstGeom>
          <a:solidFill>
            <a:schemeClr val="accent4">
              <a:lumMod val="50000"/>
              <a:alpha val="4902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6949462" y="2114259"/>
            <a:ext cx="1504739" cy="1392052"/>
          </a:xfrm>
          <a:prstGeom prst="ellipse">
            <a:avLst/>
          </a:prstGeom>
          <a:solidFill>
            <a:srgbClr val="BF9000">
              <a:alpha val="49020"/>
            </a:srgb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7210904" y="2328808"/>
            <a:ext cx="958735" cy="938430"/>
          </a:xfrm>
          <a:prstGeom prst="ellipse">
            <a:avLst/>
          </a:prstGeom>
          <a:solidFill>
            <a:srgbClr val="FFC000">
              <a:alpha val="49020"/>
            </a:srgb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10373194" y="5841932"/>
            <a:ext cx="8303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/>
              <a:t>G = k*n</a:t>
            </a:r>
            <a:endParaRPr lang="en-US" sz="1600" i="1" dirty="0"/>
          </a:p>
        </p:txBody>
      </p:sp>
      <p:sp>
        <p:nvSpPr>
          <p:cNvPr id="49" name="TextBox 48"/>
          <p:cNvSpPr txBox="1"/>
          <p:nvPr/>
        </p:nvSpPr>
        <p:spPr>
          <a:xfrm>
            <a:off x="0" y="111512"/>
            <a:ext cx="1219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/>
              <a:t>Tipos</a:t>
            </a:r>
            <a:r>
              <a:rPr lang="en-US" sz="2400" b="1" dirty="0" smtClean="0"/>
              <a:t> de </a:t>
            </a:r>
            <a:r>
              <a:rPr lang="en-US" sz="2400" b="1" dirty="0" err="1" smtClean="0"/>
              <a:t>parcelas</a:t>
            </a:r>
            <a:r>
              <a:rPr lang="en-US" sz="2400" b="1" dirty="0" smtClean="0"/>
              <a:t>, as </a:t>
            </a:r>
            <a:r>
              <a:rPr lang="en-US" sz="2400" b="1" dirty="0" err="1" smtClean="0"/>
              <a:t>suas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áreas</a:t>
            </a:r>
            <a:r>
              <a:rPr lang="en-US" sz="2400" b="1" dirty="0" smtClean="0"/>
              <a:t> e </a:t>
            </a:r>
            <a:r>
              <a:rPr lang="en-US" sz="2400" b="1" dirty="0" err="1" smtClean="0"/>
              <a:t>váriáveis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por</a:t>
            </a:r>
            <a:r>
              <a:rPr lang="en-US" sz="2400" b="1" dirty="0" smtClean="0"/>
              <a:t> ha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81822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9" grpId="0" animBg="1"/>
      <p:bldP spid="20" grpId="0" animBg="1"/>
      <p:bldP spid="21" grpId="0" animBg="1"/>
      <p:bldP spid="23" grpId="0" animBg="1"/>
      <p:bldP spid="29" grpId="0" animBg="1"/>
      <p:bldP spid="30" grpId="0" animBg="1"/>
      <p:bldP spid="42" grpId="0" animBg="1"/>
      <p:bldP spid="43" grpId="0" animBg="1"/>
      <p:bldP spid="44" grpId="0" animBg="1"/>
      <p:bldP spid="47" grpId="0" animBg="1"/>
      <p:bldP spid="46" grpId="0" animBg="1"/>
      <p:bldP spid="45" grpId="0" animBg="1"/>
      <p:bldP spid="4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3636" y="1965325"/>
            <a:ext cx="10169237" cy="1325563"/>
          </a:xfrm>
        </p:spPr>
        <p:txBody>
          <a:bodyPr/>
          <a:lstStyle/>
          <a:p>
            <a:pPr algn="ctr"/>
            <a:r>
              <a:rPr lang="en-US" dirty="0" err="1" smtClean="0"/>
              <a:t>Caracterizazão</a:t>
            </a:r>
            <a:r>
              <a:rPr lang="en-US" dirty="0" smtClean="0"/>
              <a:t> da </a:t>
            </a:r>
            <a:r>
              <a:rPr lang="en-US" dirty="0" err="1" smtClean="0"/>
              <a:t>composição</a:t>
            </a:r>
            <a:r>
              <a:rPr lang="en-US" dirty="0" smtClean="0"/>
              <a:t> e </a:t>
            </a:r>
            <a:r>
              <a:rPr lang="en-US" dirty="0" err="1" smtClean="0"/>
              <a:t>estrutura</a:t>
            </a:r>
            <a:r>
              <a:rPr lang="en-US" dirty="0" smtClean="0"/>
              <a:t> de um </a:t>
            </a:r>
            <a:r>
              <a:rPr lang="en-US" dirty="0" err="1" smtClean="0"/>
              <a:t>povoamento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923636" y="3429000"/>
            <a:ext cx="10169237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232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 descr="pb_4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 b="5651"/>
          <a:stretch>
            <a:fillRect/>
          </a:stretch>
        </p:blipFill>
        <p:spPr>
          <a:xfrm>
            <a:off x="3163914" y="451859"/>
            <a:ext cx="1131257" cy="10900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255" y="699681"/>
            <a:ext cx="784038" cy="13373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890" y="667943"/>
            <a:ext cx="821252" cy="14008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591" y="699681"/>
            <a:ext cx="784038" cy="13373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226" y="667943"/>
            <a:ext cx="821252" cy="14008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603" y="667942"/>
            <a:ext cx="784038" cy="13373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238" y="636204"/>
            <a:ext cx="821252" cy="14008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655" y="852081"/>
            <a:ext cx="784038" cy="13373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290" y="820343"/>
            <a:ext cx="821252" cy="14008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991" y="852081"/>
            <a:ext cx="784038" cy="133737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626" y="820343"/>
            <a:ext cx="821252" cy="140085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003" y="820342"/>
            <a:ext cx="784038" cy="133737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638" y="788604"/>
            <a:ext cx="821252" cy="140085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055" y="1004481"/>
            <a:ext cx="784038" cy="133737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690" y="972743"/>
            <a:ext cx="821252" cy="140085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391" y="1004481"/>
            <a:ext cx="784038" cy="133737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026" y="972743"/>
            <a:ext cx="821252" cy="140085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403" y="972742"/>
            <a:ext cx="784038" cy="133737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038" y="941004"/>
            <a:ext cx="821252" cy="140085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455" y="1156881"/>
            <a:ext cx="784038" cy="133737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090" y="1125143"/>
            <a:ext cx="821252" cy="140085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791" y="1156881"/>
            <a:ext cx="784038" cy="133737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426" y="1125143"/>
            <a:ext cx="821252" cy="140085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803" y="1125142"/>
            <a:ext cx="784038" cy="1337379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087672" y="2451477"/>
            <a:ext cx="408550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Povoamento</a:t>
            </a:r>
            <a:r>
              <a:rPr lang="en-US" b="1" dirty="0" smtClean="0"/>
              <a:t> </a:t>
            </a:r>
            <a:r>
              <a:rPr lang="en-US" b="1" dirty="0" err="1" smtClean="0"/>
              <a:t>puro</a:t>
            </a:r>
            <a:endParaRPr lang="en-US" b="1" dirty="0" smtClean="0"/>
          </a:p>
          <a:p>
            <a:pPr algn="ctr"/>
            <a:endParaRPr lang="en-US" sz="800" b="1" dirty="0"/>
          </a:p>
          <a:p>
            <a:pPr algn="ctr"/>
            <a:r>
              <a:rPr lang="pt-PT" dirty="0"/>
              <a:t>Povoamento em que uma dada espécie arbórea representa mais de 75% do coberto </a:t>
            </a:r>
            <a:r>
              <a:rPr lang="pt-PT" dirty="0" smtClean="0"/>
              <a:t>arbóreo</a:t>
            </a:r>
          </a:p>
          <a:p>
            <a:pPr algn="ctr"/>
            <a:endParaRPr lang="pt-PT" sz="800" dirty="0" smtClean="0"/>
          </a:p>
          <a:p>
            <a:pPr algn="ctr"/>
            <a:r>
              <a:rPr lang="pt-PT" sz="1600" i="1" dirty="0" smtClean="0"/>
              <a:t>Os </a:t>
            </a:r>
            <a:r>
              <a:rPr lang="pt-PT" sz="1600" i="1" dirty="0"/>
              <a:t>povoamentos puros podem ter outras espécies arbóreas presentes, as quais são designadas por árvores </a:t>
            </a:r>
            <a:r>
              <a:rPr lang="pt-PT" sz="1600" i="1" dirty="0" smtClean="0"/>
              <a:t>dispersa</a:t>
            </a:r>
          </a:p>
          <a:p>
            <a:pPr algn="ctr"/>
            <a:endParaRPr lang="pt-PT" sz="1600" i="1" dirty="0" smtClean="0"/>
          </a:p>
        </p:txBody>
      </p:sp>
      <p:pic>
        <p:nvPicPr>
          <p:cNvPr id="29" name="Picture 28" descr="pb_4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 b="5651"/>
          <a:stretch>
            <a:fillRect/>
          </a:stretch>
        </p:blipFill>
        <p:spPr>
          <a:xfrm>
            <a:off x="7153640" y="285643"/>
            <a:ext cx="1607951" cy="2014881"/>
          </a:xfrm>
          <a:prstGeom prst="rect">
            <a:avLst/>
          </a:prstGeom>
        </p:spPr>
      </p:pic>
      <p:pic>
        <p:nvPicPr>
          <p:cNvPr id="30" name="Picture 29" descr="pb_4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 b="5651"/>
          <a:stretch>
            <a:fillRect/>
          </a:stretch>
        </p:blipFill>
        <p:spPr>
          <a:xfrm>
            <a:off x="8218662" y="285643"/>
            <a:ext cx="1607951" cy="2014881"/>
          </a:xfrm>
          <a:prstGeom prst="rect">
            <a:avLst/>
          </a:prstGeom>
        </p:spPr>
      </p:pic>
      <p:pic>
        <p:nvPicPr>
          <p:cNvPr id="31" name="Picture 30" descr="pb_4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 b="5651"/>
          <a:stretch>
            <a:fillRect/>
          </a:stretch>
        </p:blipFill>
        <p:spPr>
          <a:xfrm>
            <a:off x="9447159" y="285643"/>
            <a:ext cx="1607951" cy="2014881"/>
          </a:xfrm>
          <a:prstGeom prst="rect">
            <a:avLst/>
          </a:prstGeom>
        </p:spPr>
      </p:pic>
      <p:pic>
        <p:nvPicPr>
          <p:cNvPr id="32" name="Picture 31" descr="pb_4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 b="5651"/>
          <a:stretch>
            <a:fillRect/>
          </a:stretch>
        </p:blipFill>
        <p:spPr>
          <a:xfrm>
            <a:off x="9049847" y="894413"/>
            <a:ext cx="1122130" cy="1406111"/>
          </a:xfrm>
          <a:prstGeom prst="rect">
            <a:avLst/>
          </a:prstGeom>
        </p:spPr>
      </p:pic>
      <p:pic>
        <p:nvPicPr>
          <p:cNvPr id="33" name="Picture 32" descr="pb_4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 b="5651"/>
          <a:stretch>
            <a:fillRect/>
          </a:stretch>
        </p:blipFill>
        <p:spPr>
          <a:xfrm>
            <a:off x="7980402" y="894412"/>
            <a:ext cx="1122130" cy="1406111"/>
          </a:xfrm>
          <a:prstGeom prst="rect">
            <a:avLst/>
          </a:prstGeom>
        </p:spPr>
      </p:pic>
      <p:pic>
        <p:nvPicPr>
          <p:cNvPr id="34" name="Picture 33" descr="pb_4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 b="5651"/>
          <a:stretch>
            <a:fillRect/>
          </a:stretch>
        </p:blipFill>
        <p:spPr>
          <a:xfrm>
            <a:off x="8997350" y="1640919"/>
            <a:ext cx="526389" cy="659604"/>
          </a:xfrm>
          <a:prstGeom prst="rect">
            <a:avLst/>
          </a:prstGeom>
        </p:spPr>
      </p:pic>
      <p:pic>
        <p:nvPicPr>
          <p:cNvPr id="35" name="Picture 34" descr="pb_4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 b="5651"/>
          <a:stretch>
            <a:fillRect/>
          </a:stretch>
        </p:blipFill>
        <p:spPr>
          <a:xfrm>
            <a:off x="8483300" y="1426676"/>
            <a:ext cx="662687" cy="830395"/>
          </a:xfrm>
          <a:prstGeom prst="rect">
            <a:avLst/>
          </a:prstGeom>
        </p:spPr>
      </p:pic>
      <p:pic>
        <p:nvPicPr>
          <p:cNvPr id="36" name="Picture 35" descr="pb_4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 b="5651"/>
          <a:stretch>
            <a:fillRect/>
          </a:stretch>
        </p:blipFill>
        <p:spPr>
          <a:xfrm>
            <a:off x="9892092" y="1210496"/>
            <a:ext cx="1131257" cy="1090027"/>
          </a:xfrm>
          <a:prstGeom prst="rect">
            <a:avLst/>
          </a:prstGeom>
        </p:spPr>
      </p:pic>
      <p:pic>
        <p:nvPicPr>
          <p:cNvPr id="37" name="Picture 36" descr="pb_4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 b="5651"/>
          <a:stretch>
            <a:fillRect/>
          </a:stretch>
        </p:blipFill>
        <p:spPr>
          <a:xfrm>
            <a:off x="9463708" y="1627271"/>
            <a:ext cx="848765" cy="614034"/>
          </a:xfrm>
          <a:prstGeom prst="rect">
            <a:avLst/>
          </a:prstGeom>
        </p:spPr>
      </p:pic>
      <p:pic>
        <p:nvPicPr>
          <p:cNvPr id="38" name="Picture 37" descr="pb_4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 b="5651"/>
          <a:stretch>
            <a:fillRect/>
          </a:stretch>
        </p:blipFill>
        <p:spPr>
          <a:xfrm>
            <a:off x="7227901" y="1210496"/>
            <a:ext cx="1131257" cy="1090027"/>
          </a:xfrm>
          <a:prstGeom prst="rect">
            <a:avLst/>
          </a:prstGeom>
        </p:spPr>
      </p:pic>
      <p:pic>
        <p:nvPicPr>
          <p:cNvPr id="39" name="Picture 38" descr="pb_4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 b="5651"/>
          <a:stretch>
            <a:fillRect/>
          </a:stretch>
        </p:blipFill>
        <p:spPr>
          <a:xfrm>
            <a:off x="7963397" y="1426676"/>
            <a:ext cx="662687" cy="830395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7216992" y="2435828"/>
            <a:ext cx="3862152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Povoamento</a:t>
            </a:r>
            <a:r>
              <a:rPr lang="en-US" b="1" dirty="0" smtClean="0"/>
              <a:t> irregular</a:t>
            </a:r>
          </a:p>
          <a:p>
            <a:pPr algn="ctr"/>
            <a:endParaRPr lang="en-US" sz="800" b="1" dirty="0" smtClean="0"/>
          </a:p>
          <a:p>
            <a:pPr algn="ctr"/>
            <a:r>
              <a:rPr lang="pt-PT" dirty="0"/>
              <a:t>Povoamento florestal que apresenta uma estrutura etária heterogénea. Usualmente as árvores do</a:t>
            </a:r>
          </a:p>
          <a:p>
            <a:pPr algn="ctr"/>
            <a:r>
              <a:rPr lang="pt-PT" dirty="0"/>
              <a:t>povoamento não podem ser separadas em diferentes andares de </a:t>
            </a:r>
            <a:r>
              <a:rPr lang="pt-PT" dirty="0" smtClean="0"/>
              <a:t>vegetação</a:t>
            </a:r>
            <a:endParaRPr lang="en-US" dirty="0" smtClean="0"/>
          </a:p>
          <a:p>
            <a:pPr algn="ctr"/>
            <a:endParaRPr lang="en-US" b="1" dirty="0" smtClean="0"/>
          </a:p>
          <a:p>
            <a:pPr algn="ctr"/>
            <a:r>
              <a:rPr lang="en-US" b="1" dirty="0" err="1" smtClean="0"/>
              <a:t>Povoamento</a:t>
            </a:r>
            <a:r>
              <a:rPr lang="en-US" b="1" dirty="0" smtClean="0"/>
              <a:t> regular (</a:t>
            </a:r>
            <a:r>
              <a:rPr lang="en-US" b="1" dirty="0" err="1" smtClean="0"/>
              <a:t>equiénio</a:t>
            </a:r>
            <a:r>
              <a:rPr lang="en-US" b="1" dirty="0" smtClean="0"/>
              <a:t>)</a:t>
            </a:r>
          </a:p>
          <a:p>
            <a:pPr algn="ctr"/>
            <a:endParaRPr lang="en-US" sz="800" b="1" dirty="0"/>
          </a:p>
          <a:p>
            <a:pPr algn="ctr"/>
            <a:r>
              <a:rPr lang="pt-PT" dirty="0"/>
              <a:t>Povoamento com uma estrutura etária homogénea, em que as árvores existentes formam um só andar</a:t>
            </a:r>
          </a:p>
          <a:p>
            <a:pPr algn="ctr"/>
            <a:r>
              <a:rPr lang="en-US" dirty="0"/>
              <a:t>de </a:t>
            </a:r>
            <a:r>
              <a:rPr lang="en-US" dirty="0" err="1" smtClean="0"/>
              <a:t>vegetação</a:t>
            </a:r>
            <a:endParaRPr lang="en-US" b="1" dirty="0"/>
          </a:p>
        </p:txBody>
      </p:sp>
      <p:pic>
        <p:nvPicPr>
          <p:cNvPr id="43" name="Picture 42" descr="pb_4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 b="5651"/>
          <a:stretch>
            <a:fillRect/>
          </a:stretch>
        </p:blipFill>
        <p:spPr>
          <a:xfrm>
            <a:off x="1732133" y="669559"/>
            <a:ext cx="1131257" cy="109002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438" y="1093404"/>
            <a:ext cx="821252" cy="140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08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3636" y="1965325"/>
            <a:ext cx="10169237" cy="1325563"/>
          </a:xfrm>
        </p:spPr>
        <p:txBody>
          <a:bodyPr/>
          <a:lstStyle/>
          <a:p>
            <a:pPr algn="ctr"/>
            <a:r>
              <a:rPr lang="en-US" dirty="0" err="1" smtClean="0"/>
              <a:t>Medições</a:t>
            </a:r>
            <a:r>
              <a:rPr lang="en-US" dirty="0" smtClean="0"/>
              <a:t>, </a:t>
            </a:r>
            <a:r>
              <a:rPr lang="en-US" dirty="0" err="1" smtClean="0"/>
              <a:t>cálculos</a:t>
            </a:r>
            <a:r>
              <a:rPr lang="en-US" dirty="0" smtClean="0"/>
              <a:t> e </a:t>
            </a:r>
            <a:r>
              <a:rPr lang="en-US" dirty="0" err="1" smtClean="0"/>
              <a:t>estimativas</a:t>
            </a: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923636" y="3429000"/>
            <a:ext cx="10169237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910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7181" y="1568814"/>
            <a:ext cx="329570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accent2"/>
                </a:solidFill>
              </a:rPr>
              <a:t>d_arv</a:t>
            </a:r>
            <a:r>
              <a:rPr lang="en-US" sz="1600" dirty="0" smtClean="0">
                <a:solidFill>
                  <a:schemeClr val="accent2"/>
                </a:solidFill>
              </a:rPr>
              <a:t> - </a:t>
            </a:r>
            <a:r>
              <a:rPr lang="en-US" sz="1600" dirty="0" err="1" smtClean="0">
                <a:solidFill>
                  <a:schemeClr val="accent2"/>
                </a:solidFill>
              </a:rPr>
              <a:t>medidos</a:t>
            </a:r>
            <a:r>
              <a:rPr lang="en-US" sz="1600" dirty="0" smtClean="0">
                <a:solidFill>
                  <a:schemeClr val="accent2"/>
                </a:solidFill>
              </a:rPr>
              <a:t> no </a:t>
            </a:r>
            <a:r>
              <a:rPr lang="en-US" sz="1600" dirty="0" err="1" smtClean="0">
                <a:solidFill>
                  <a:schemeClr val="accent2"/>
                </a:solidFill>
              </a:rPr>
              <a:t>terreno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endParaRPr lang="en-US" sz="1600" dirty="0">
              <a:solidFill>
                <a:schemeClr val="accent2"/>
              </a:solidFill>
            </a:endParaRPr>
          </a:p>
          <a:p>
            <a:r>
              <a:rPr lang="en-US" sz="1600" dirty="0" err="1" smtClean="0">
                <a:solidFill>
                  <a:schemeClr val="accent2"/>
                </a:solidFill>
              </a:rPr>
              <a:t>h_arv</a:t>
            </a:r>
            <a:r>
              <a:rPr lang="en-US" sz="1600" dirty="0">
                <a:solidFill>
                  <a:schemeClr val="accent2"/>
                </a:solidFill>
              </a:rPr>
              <a:t> </a:t>
            </a:r>
            <a:r>
              <a:rPr lang="en-US" sz="1600" dirty="0" smtClean="0">
                <a:solidFill>
                  <a:schemeClr val="accent2"/>
                </a:solidFill>
              </a:rPr>
              <a:t>- </a:t>
            </a:r>
            <a:r>
              <a:rPr lang="en-US" sz="1600" dirty="0" err="1" smtClean="0">
                <a:solidFill>
                  <a:schemeClr val="accent2"/>
                </a:solidFill>
              </a:rPr>
              <a:t>medidos</a:t>
            </a:r>
            <a:r>
              <a:rPr lang="en-US" sz="1600" dirty="0" smtClean="0">
                <a:solidFill>
                  <a:schemeClr val="accent2"/>
                </a:solidFill>
              </a:rPr>
              <a:t> no </a:t>
            </a:r>
            <a:r>
              <a:rPr lang="en-US" sz="1600" dirty="0" err="1" smtClean="0">
                <a:solidFill>
                  <a:schemeClr val="accent2"/>
                </a:solidFill>
              </a:rPr>
              <a:t>terreno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</a:p>
          <a:p>
            <a:endParaRPr lang="en-US" sz="1600" dirty="0">
              <a:solidFill>
                <a:srgbClr val="000000"/>
              </a:solidFill>
            </a:endParaRPr>
          </a:p>
          <a:p>
            <a:endParaRPr lang="en-US" sz="800" dirty="0" smtClean="0">
              <a:solidFill>
                <a:srgbClr val="000000"/>
              </a:solidFill>
            </a:endParaRPr>
          </a:p>
          <a:p>
            <a:endParaRPr lang="en-US" sz="800" dirty="0" smtClean="0">
              <a:solidFill>
                <a:srgbClr val="000000"/>
              </a:solidFill>
            </a:endParaRPr>
          </a:p>
          <a:p>
            <a:endParaRPr lang="en-US" sz="800" dirty="0" smtClean="0">
              <a:solidFill>
                <a:srgbClr val="000000"/>
              </a:solidFill>
            </a:endParaRPr>
          </a:p>
          <a:p>
            <a:r>
              <a:rPr lang="en-US" sz="1600" dirty="0" err="1" smtClean="0">
                <a:solidFill>
                  <a:srgbClr val="000000"/>
                </a:solidFill>
              </a:rPr>
              <a:t>v_arv</a:t>
            </a:r>
            <a:r>
              <a:rPr lang="en-US" sz="1600" dirty="0" smtClean="0">
                <a:solidFill>
                  <a:srgbClr val="000000"/>
                </a:solidFill>
              </a:rPr>
              <a:t> ( </a:t>
            </a:r>
            <a:r>
              <a:rPr lang="en-US" sz="1600" dirty="0" err="1" smtClean="0">
                <a:solidFill>
                  <a:srgbClr val="000000"/>
                </a:solidFill>
              </a:rPr>
              <a:t>estimado</a:t>
            </a:r>
            <a:r>
              <a:rPr lang="en-US" sz="1600" dirty="0" smtClean="0">
                <a:solidFill>
                  <a:srgbClr val="000000"/>
                </a:solidFill>
              </a:rPr>
              <a:t> com EVT )= </a:t>
            </a:r>
            <a:r>
              <a:rPr lang="en-US" sz="1600" i="1" dirty="0" smtClean="0">
                <a:solidFill>
                  <a:srgbClr val="000000"/>
                </a:solidFill>
              </a:rPr>
              <a:t>f</a:t>
            </a:r>
            <a:r>
              <a:rPr lang="en-US" sz="1600" dirty="0" smtClean="0">
                <a:solidFill>
                  <a:srgbClr val="000000"/>
                </a:solidFill>
              </a:rPr>
              <a:t> (</a:t>
            </a:r>
            <a:r>
              <a:rPr lang="en-US" sz="1600" dirty="0" err="1" smtClean="0">
                <a:solidFill>
                  <a:schemeClr val="accent2"/>
                </a:solidFill>
              </a:rPr>
              <a:t>d_arv</a:t>
            </a:r>
            <a:r>
              <a:rPr lang="en-US" sz="1600" dirty="0" smtClean="0">
                <a:solidFill>
                  <a:srgbClr val="000000"/>
                </a:solidFill>
              </a:rPr>
              <a:t>, </a:t>
            </a:r>
            <a:r>
              <a:rPr lang="en-US" sz="1600" dirty="0" err="1" smtClean="0">
                <a:solidFill>
                  <a:schemeClr val="accent2"/>
                </a:solidFill>
              </a:rPr>
              <a:t>h_arv</a:t>
            </a:r>
            <a:r>
              <a:rPr lang="en-US" sz="1600" dirty="0" smtClean="0">
                <a:solidFill>
                  <a:srgbClr val="000000"/>
                </a:solidFill>
              </a:rPr>
              <a:t>)</a:t>
            </a:r>
          </a:p>
          <a:p>
            <a:endParaRPr lang="en-US" sz="8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600" dirty="0" err="1" smtClean="0">
                <a:solidFill>
                  <a:srgbClr val="000000"/>
                </a:solidFill>
              </a:rPr>
              <a:t>V_pov</a:t>
            </a:r>
            <a:r>
              <a:rPr lang="en-US" sz="1600" dirty="0" smtClean="0">
                <a:solidFill>
                  <a:srgbClr val="000000"/>
                </a:solidFill>
              </a:rPr>
              <a:t> = </a:t>
            </a:r>
            <a:r>
              <a:rPr lang="el-GR" sz="1600" dirty="0" smtClean="0">
                <a:solidFill>
                  <a:srgbClr val="000000"/>
                </a:solidFill>
              </a:rPr>
              <a:t>Σ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v_arv</a:t>
            </a:r>
            <a:r>
              <a:rPr lang="en-US" sz="1600" dirty="0" smtClean="0">
                <a:solidFill>
                  <a:srgbClr val="000000"/>
                </a:solidFill>
              </a:rPr>
              <a:t> * </a:t>
            </a:r>
            <a:r>
              <a:rPr lang="en-US" sz="1600" dirty="0" err="1" smtClean="0">
                <a:solidFill>
                  <a:srgbClr val="000000"/>
                </a:solidFill>
              </a:rPr>
              <a:t>fexp_area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862888" y="1600200"/>
            <a:ext cx="3493009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accent2"/>
                </a:solidFill>
              </a:rPr>
              <a:t>d_arv</a:t>
            </a:r>
            <a:r>
              <a:rPr lang="en-US" sz="1600" dirty="0" smtClean="0"/>
              <a:t> - </a:t>
            </a:r>
            <a:r>
              <a:rPr lang="en-US" sz="1600" dirty="0" err="1" smtClean="0">
                <a:solidFill>
                  <a:schemeClr val="accent2"/>
                </a:solidFill>
              </a:rPr>
              <a:t>medidos</a:t>
            </a:r>
            <a:r>
              <a:rPr lang="en-US" sz="1600" dirty="0" smtClean="0">
                <a:solidFill>
                  <a:schemeClr val="accent2"/>
                </a:solidFill>
              </a:rPr>
              <a:t> no </a:t>
            </a:r>
            <a:r>
              <a:rPr lang="en-US" sz="1600" dirty="0" err="1" smtClean="0">
                <a:solidFill>
                  <a:schemeClr val="accent2"/>
                </a:solidFill>
              </a:rPr>
              <a:t>terreno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endParaRPr lang="en-US" sz="1600" dirty="0">
              <a:solidFill>
                <a:schemeClr val="accent2"/>
              </a:solidFill>
            </a:endParaRPr>
          </a:p>
          <a:p>
            <a:r>
              <a:rPr lang="en-US" sz="1600" b="1" dirty="0" err="1" smtClean="0">
                <a:solidFill>
                  <a:schemeClr val="accent6"/>
                </a:solidFill>
              </a:rPr>
              <a:t>h_arv</a:t>
            </a:r>
            <a:r>
              <a:rPr lang="en-US" sz="1600" b="1" dirty="0">
                <a:solidFill>
                  <a:schemeClr val="accent6"/>
                </a:solidFill>
              </a:rPr>
              <a:t> </a:t>
            </a:r>
            <a:r>
              <a:rPr lang="en-US" sz="1600" dirty="0" smtClean="0"/>
              <a:t>- </a:t>
            </a:r>
            <a:r>
              <a:rPr lang="en-US" sz="1600" dirty="0" err="1" smtClean="0">
                <a:solidFill>
                  <a:schemeClr val="accent2"/>
                </a:solidFill>
              </a:rPr>
              <a:t>h_arv</a:t>
            </a:r>
            <a:r>
              <a:rPr lang="en-US" sz="1600" dirty="0" smtClean="0">
                <a:solidFill>
                  <a:schemeClr val="accent2"/>
                </a:solidFill>
              </a:rPr>
              <a:t> das </a:t>
            </a:r>
            <a:r>
              <a:rPr lang="en-US" sz="1600" dirty="0" err="1" smtClean="0">
                <a:solidFill>
                  <a:schemeClr val="accent2"/>
                </a:solidFill>
              </a:rPr>
              <a:t>modelos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dirty="0" smtClean="0"/>
              <a:t>e </a:t>
            </a:r>
            <a:r>
              <a:rPr lang="en-US" sz="1600" dirty="0" err="1" smtClean="0"/>
              <a:t>h_arv</a:t>
            </a:r>
            <a:r>
              <a:rPr lang="en-US" sz="1600" dirty="0" smtClean="0"/>
              <a:t> </a:t>
            </a:r>
            <a:r>
              <a:rPr lang="en-US" sz="1600" dirty="0" err="1" smtClean="0"/>
              <a:t>estimada</a:t>
            </a:r>
            <a:r>
              <a:rPr lang="en-US" sz="1600" dirty="0" smtClean="0"/>
              <a:t> com </a:t>
            </a:r>
            <a:r>
              <a:rPr lang="en-US" sz="1600" b="1" dirty="0" err="1" smtClean="0">
                <a:solidFill>
                  <a:schemeClr val="accent6"/>
                </a:solidFill>
              </a:rPr>
              <a:t>hipsom</a:t>
            </a:r>
            <a:r>
              <a:rPr lang="en-US" sz="1600" b="1" dirty="0" smtClean="0">
                <a:solidFill>
                  <a:schemeClr val="accent6"/>
                </a:solidFill>
              </a:rPr>
              <a:t>. Local</a:t>
            </a:r>
            <a:r>
              <a:rPr lang="en-US" sz="1600" b="1" dirty="0" smtClean="0"/>
              <a:t>:</a:t>
            </a:r>
          </a:p>
          <a:p>
            <a:r>
              <a:rPr lang="en-US" sz="1600" dirty="0" smtClean="0">
                <a:solidFill>
                  <a:schemeClr val="accent6"/>
                </a:solidFill>
              </a:rPr>
              <a:t>h </a:t>
            </a:r>
            <a:r>
              <a:rPr lang="en-US" sz="1600" dirty="0" err="1" smtClean="0">
                <a:solidFill>
                  <a:schemeClr val="accent6"/>
                </a:solidFill>
              </a:rPr>
              <a:t>est</a:t>
            </a:r>
            <a:r>
              <a:rPr lang="en-US" sz="1600" dirty="0" smtClean="0"/>
              <a:t>= </a:t>
            </a:r>
            <a:r>
              <a:rPr lang="en-US" sz="1600" i="1" dirty="0" smtClean="0"/>
              <a:t>f </a:t>
            </a:r>
            <a:r>
              <a:rPr lang="en-US" sz="1600" dirty="0" smtClean="0"/>
              <a:t>(</a:t>
            </a:r>
            <a:r>
              <a:rPr lang="en-US" sz="1600" dirty="0" err="1" smtClean="0">
                <a:solidFill>
                  <a:schemeClr val="accent2"/>
                </a:solidFill>
              </a:rPr>
              <a:t>d_arv</a:t>
            </a:r>
            <a:r>
              <a:rPr lang="en-US" sz="1600" dirty="0" smtClean="0"/>
              <a:t>)</a:t>
            </a:r>
          </a:p>
          <a:p>
            <a:endParaRPr lang="en-US" sz="800" dirty="0" smtClean="0"/>
          </a:p>
          <a:p>
            <a:endParaRPr lang="en-US" sz="800" dirty="0" smtClean="0"/>
          </a:p>
          <a:p>
            <a:r>
              <a:rPr lang="en-US" sz="1600" dirty="0" err="1" smtClean="0"/>
              <a:t>v_arv</a:t>
            </a:r>
            <a:r>
              <a:rPr lang="en-US" sz="1600" dirty="0" smtClean="0"/>
              <a:t> ( </a:t>
            </a:r>
            <a:r>
              <a:rPr lang="en-US" sz="1600" dirty="0" err="1" smtClean="0"/>
              <a:t>estimado</a:t>
            </a:r>
            <a:r>
              <a:rPr lang="en-US" sz="1600" dirty="0" smtClean="0"/>
              <a:t> com EVT) = </a:t>
            </a:r>
            <a:r>
              <a:rPr lang="en-US" sz="1600" i="1" dirty="0" smtClean="0"/>
              <a:t>f</a:t>
            </a:r>
            <a:r>
              <a:rPr lang="en-US" sz="1600" dirty="0" smtClean="0"/>
              <a:t> (</a:t>
            </a:r>
            <a:r>
              <a:rPr lang="en-US" sz="1600" dirty="0" err="1" smtClean="0">
                <a:solidFill>
                  <a:schemeClr val="accent2"/>
                </a:solidFill>
              </a:rPr>
              <a:t>d_arv</a:t>
            </a:r>
            <a:r>
              <a:rPr lang="en-US" sz="1600" dirty="0" smtClean="0"/>
              <a:t>, </a:t>
            </a:r>
            <a:r>
              <a:rPr lang="en-US" sz="1600" dirty="0" err="1" smtClean="0">
                <a:solidFill>
                  <a:schemeClr val="accent2"/>
                </a:solidFill>
              </a:rPr>
              <a:t>h_arv</a:t>
            </a:r>
            <a:r>
              <a:rPr lang="en-US" sz="1600" dirty="0" smtClean="0">
                <a:solidFill>
                  <a:schemeClr val="accent6"/>
                </a:solidFill>
              </a:rPr>
              <a:t> </a:t>
            </a:r>
            <a:r>
              <a:rPr lang="en-US" sz="1600" dirty="0" err="1" smtClean="0"/>
              <a:t>ou</a:t>
            </a:r>
            <a:r>
              <a:rPr lang="en-US" sz="1600" dirty="0" smtClean="0">
                <a:solidFill>
                  <a:schemeClr val="accent6"/>
                </a:solidFill>
              </a:rPr>
              <a:t> </a:t>
            </a:r>
            <a:r>
              <a:rPr lang="en-US" sz="1600" dirty="0" err="1" smtClean="0">
                <a:solidFill>
                  <a:schemeClr val="accent6"/>
                </a:solidFill>
              </a:rPr>
              <a:t>h_est</a:t>
            </a:r>
            <a:r>
              <a:rPr lang="en-US" sz="1600" dirty="0" smtClean="0"/>
              <a:t>)</a:t>
            </a:r>
          </a:p>
          <a:p>
            <a:endParaRPr lang="en-US" sz="800" dirty="0"/>
          </a:p>
          <a:p>
            <a:r>
              <a:rPr lang="en-US" sz="1600" dirty="0" err="1" smtClean="0">
                <a:solidFill>
                  <a:srgbClr val="000000"/>
                </a:solidFill>
              </a:rPr>
              <a:t>V_pov</a:t>
            </a:r>
            <a:r>
              <a:rPr lang="en-US" sz="1600" dirty="0" smtClean="0">
                <a:solidFill>
                  <a:srgbClr val="000000"/>
                </a:solidFill>
              </a:rPr>
              <a:t> = </a:t>
            </a:r>
            <a:r>
              <a:rPr lang="el-GR" sz="1600" dirty="0" smtClean="0"/>
              <a:t>Σ</a:t>
            </a:r>
            <a:r>
              <a:rPr lang="en-US" sz="1600" dirty="0" smtClean="0"/>
              <a:t> </a:t>
            </a:r>
            <a:r>
              <a:rPr lang="en-US" sz="1600" dirty="0" err="1" smtClean="0"/>
              <a:t>v_arv</a:t>
            </a:r>
            <a:r>
              <a:rPr lang="en-US" sz="1600" dirty="0" smtClean="0"/>
              <a:t> * </a:t>
            </a:r>
            <a:r>
              <a:rPr lang="en-US" sz="1600" dirty="0" err="1" smtClean="0"/>
              <a:t>fexp_area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355897" y="1568814"/>
            <a:ext cx="346093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accent2"/>
                </a:solidFill>
              </a:rPr>
              <a:t>d_arv</a:t>
            </a:r>
            <a:r>
              <a:rPr lang="en-US" sz="1600" dirty="0" smtClean="0">
                <a:solidFill>
                  <a:schemeClr val="accent2"/>
                </a:solidFill>
              </a:rPr>
              <a:t> - </a:t>
            </a:r>
            <a:r>
              <a:rPr lang="en-US" sz="1600" dirty="0" err="1" smtClean="0">
                <a:solidFill>
                  <a:schemeClr val="accent2"/>
                </a:solidFill>
              </a:rPr>
              <a:t>medidos</a:t>
            </a:r>
            <a:r>
              <a:rPr lang="en-US" sz="1600" dirty="0" smtClean="0">
                <a:solidFill>
                  <a:schemeClr val="accent2"/>
                </a:solidFill>
              </a:rPr>
              <a:t> no </a:t>
            </a:r>
            <a:r>
              <a:rPr lang="en-US" sz="1600" dirty="0" err="1" smtClean="0">
                <a:solidFill>
                  <a:schemeClr val="accent2"/>
                </a:solidFill>
              </a:rPr>
              <a:t>terreno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endParaRPr lang="en-US" sz="1600" dirty="0">
              <a:solidFill>
                <a:schemeClr val="accent2"/>
              </a:solidFill>
            </a:endParaRPr>
          </a:p>
          <a:p>
            <a:r>
              <a:rPr lang="en-US" sz="1600" dirty="0" err="1" smtClean="0">
                <a:solidFill>
                  <a:srgbClr val="0070C0"/>
                </a:solidFill>
              </a:rPr>
              <a:t>h_arv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smtClean="0">
                <a:solidFill>
                  <a:srgbClr val="000000"/>
                </a:solidFill>
              </a:rPr>
              <a:t>– </a:t>
            </a:r>
            <a:r>
              <a:rPr lang="en-US" sz="1600" dirty="0" err="1" smtClean="0">
                <a:solidFill>
                  <a:schemeClr val="accent2"/>
                </a:solidFill>
              </a:rPr>
              <a:t>h_arv</a:t>
            </a:r>
            <a:r>
              <a:rPr lang="en-US" sz="1600" dirty="0" smtClean="0">
                <a:solidFill>
                  <a:schemeClr val="accent2"/>
                </a:solidFill>
              </a:rPr>
              <a:t> das </a:t>
            </a:r>
            <a:r>
              <a:rPr lang="en-US" sz="1600" dirty="0" err="1" smtClean="0">
                <a:solidFill>
                  <a:schemeClr val="accent2"/>
                </a:solidFill>
              </a:rPr>
              <a:t>dominantes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dirty="0" smtClean="0">
                <a:solidFill>
                  <a:srgbClr val="000000"/>
                </a:solidFill>
              </a:rPr>
              <a:t>e </a:t>
            </a:r>
            <a:r>
              <a:rPr lang="en-US" sz="1600" dirty="0" err="1" smtClean="0">
                <a:solidFill>
                  <a:srgbClr val="000000"/>
                </a:solidFill>
              </a:rPr>
              <a:t>h_arv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estimada</a:t>
            </a:r>
            <a:r>
              <a:rPr lang="en-US" sz="1600" dirty="0" smtClean="0">
                <a:solidFill>
                  <a:srgbClr val="000000"/>
                </a:solidFill>
              </a:rPr>
              <a:t> com </a:t>
            </a:r>
            <a:r>
              <a:rPr lang="en-US" sz="1600" b="1" dirty="0" err="1" smtClean="0">
                <a:solidFill>
                  <a:srgbClr val="0070C0"/>
                </a:solidFill>
              </a:rPr>
              <a:t>hipsom</a:t>
            </a:r>
            <a:r>
              <a:rPr lang="en-US" sz="1600" b="1" dirty="0" smtClean="0">
                <a:solidFill>
                  <a:srgbClr val="0070C0"/>
                </a:solidFill>
              </a:rPr>
              <a:t>. </a:t>
            </a:r>
            <a:r>
              <a:rPr lang="en-US" sz="1600" b="1" dirty="0" err="1" smtClean="0">
                <a:solidFill>
                  <a:srgbClr val="0070C0"/>
                </a:solidFill>
              </a:rPr>
              <a:t>Geral</a:t>
            </a:r>
            <a:r>
              <a:rPr lang="en-US" sz="1600" b="1" dirty="0" smtClean="0">
                <a:solidFill>
                  <a:srgbClr val="0070C0"/>
                </a:solidFill>
              </a:rPr>
              <a:t>:</a:t>
            </a:r>
          </a:p>
          <a:p>
            <a:r>
              <a:rPr lang="en-US" sz="1600" b="1" dirty="0" err="1" smtClean="0">
                <a:solidFill>
                  <a:srgbClr val="0070C0"/>
                </a:solidFill>
              </a:rPr>
              <a:t>h_est</a:t>
            </a:r>
            <a:r>
              <a:rPr lang="en-US" sz="1600" b="1" dirty="0" smtClean="0">
                <a:solidFill>
                  <a:srgbClr val="0070C0"/>
                </a:solidFill>
              </a:rPr>
              <a:t>= </a:t>
            </a:r>
            <a:r>
              <a:rPr lang="en-US" sz="1600" b="1" i="1" dirty="0" smtClean="0">
                <a:solidFill>
                  <a:srgbClr val="0070C0"/>
                </a:solidFill>
              </a:rPr>
              <a:t>f </a:t>
            </a:r>
            <a:r>
              <a:rPr lang="en-US" sz="1600" b="1" dirty="0" smtClean="0">
                <a:solidFill>
                  <a:srgbClr val="0070C0"/>
                </a:solidFill>
              </a:rPr>
              <a:t>(</a:t>
            </a:r>
            <a:r>
              <a:rPr lang="en-US" sz="1600" b="1" dirty="0" err="1" smtClean="0">
                <a:solidFill>
                  <a:schemeClr val="accent2"/>
                </a:solidFill>
              </a:rPr>
              <a:t>d_arv</a:t>
            </a:r>
            <a:r>
              <a:rPr lang="en-US" sz="1600" b="1" dirty="0" smtClean="0">
                <a:solidFill>
                  <a:srgbClr val="0070C0"/>
                </a:solidFill>
              </a:rPr>
              <a:t>, </a:t>
            </a:r>
            <a:r>
              <a:rPr lang="en-US" sz="1600" b="1" dirty="0" err="1" smtClean="0">
                <a:solidFill>
                  <a:srgbClr val="0070C0"/>
                </a:solidFill>
              </a:rPr>
              <a:t>hdom</a:t>
            </a:r>
            <a:r>
              <a:rPr lang="en-US" sz="1600" b="1" dirty="0" smtClean="0">
                <a:solidFill>
                  <a:srgbClr val="0070C0"/>
                </a:solidFill>
              </a:rPr>
              <a:t>, </a:t>
            </a:r>
            <a:r>
              <a:rPr lang="en-US" sz="1600" b="1" dirty="0" err="1" smtClean="0">
                <a:solidFill>
                  <a:srgbClr val="0070C0"/>
                </a:solidFill>
              </a:rPr>
              <a:t>etc</a:t>
            </a:r>
            <a:r>
              <a:rPr lang="en-US" sz="1600" b="1" dirty="0" smtClean="0">
                <a:solidFill>
                  <a:srgbClr val="0070C0"/>
                </a:solidFill>
              </a:rPr>
              <a:t>)</a:t>
            </a:r>
          </a:p>
          <a:p>
            <a:endParaRPr lang="en-US" sz="800" b="1" dirty="0" smtClean="0">
              <a:solidFill>
                <a:srgbClr val="0070C0"/>
              </a:solidFill>
            </a:endParaRPr>
          </a:p>
          <a:p>
            <a:endParaRPr lang="en-US" sz="800" dirty="0">
              <a:solidFill>
                <a:srgbClr val="000000"/>
              </a:solidFill>
            </a:endParaRPr>
          </a:p>
          <a:p>
            <a:r>
              <a:rPr lang="en-US" sz="1600" dirty="0" err="1" smtClean="0">
                <a:solidFill>
                  <a:srgbClr val="000000"/>
                </a:solidFill>
              </a:rPr>
              <a:t>v_arv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>
                <a:solidFill>
                  <a:srgbClr val="000000"/>
                </a:solidFill>
              </a:rPr>
              <a:t>(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estimado</a:t>
            </a:r>
            <a:r>
              <a:rPr lang="en-US" sz="1600" dirty="0" smtClean="0">
                <a:solidFill>
                  <a:srgbClr val="000000"/>
                </a:solidFill>
              </a:rPr>
              <a:t> com</a:t>
            </a:r>
            <a:r>
              <a:rPr lang="en-US" sz="1600" dirty="0" smtClean="0"/>
              <a:t> EVT )= </a:t>
            </a:r>
            <a:r>
              <a:rPr lang="en-US" sz="1600" i="1" dirty="0" smtClean="0"/>
              <a:t>f</a:t>
            </a:r>
            <a:r>
              <a:rPr lang="en-US" sz="1600" dirty="0" smtClean="0"/>
              <a:t> (</a:t>
            </a:r>
            <a:r>
              <a:rPr lang="en-US" sz="1600" dirty="0" err="1" smtClean="0">
                <a:solidFill>
                  <a:schemeClr val="accent2"/>
                </a:solidFill>
              </a:rPr>
              <a:t>d_arv</a:t>
            </a:r>
            <a:r>
              <a:rPr lang="en-US" sz="1600" dirty="0" smtClean="0"/>
              <a:t>, </a:t>
            </a:r>
            <a:r>
              <a:rPr lang="en-US" sz="1600" dirty="0" err="1">
                <a:solidFill>
                  <a:schemeClr val="accent2"/>
                </a:solidFill>
              </a:rPr>
              <a:t>h_arv</a:t>
            </a:r>
            <a:r>
              <a:rPr lang="en-US" sz="1600" dirty="0">
                <a:solidFill>
                  <a:schemeClr val="accent6"/>
                </a:solidFill>
              </a:rPr>
              <a:t> </a:t>
            </a:r>
            <a:r>
              <a:rPr lang="en-US" sz="1600" dirty="0" err="1"/>
              <a:t>ou</a:t>
            </a:r>
            <a:r>
              <a:rPr lang="en-US" sz="1600" dirty="0">
                <a:solidFill>
                  <a:schemeClr val="accent6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h_est</a:t>
            </a:r>
            <a:r>
              <a:rPr lang="en-US" sz="1600" dirty="0" smtClean="0"/>
              <a:t>)</a:t>
            </a:r>
            <a:endParaRPr lang="en-US" sz="1600" dirty="0" smtClean="0">
              <a:solidFill>
                <a:srgbClr val="000000"/>
              </a:solidFill>
            </a:endParaRPr>
          </a:p>
          <a:p>
            <a:endParaRPr lang="en-US" sz="800" dirty="0">
              <a:solidFill>
                <a:srgbClr val="000000"/>
              </a:solidFill>
            </a:endParaRPr>
          </a:p>
          <a:p>
            <a:r>
              <a:rPr lang="en-US" sz="1600" dirty="0" err="1" smtClean="0">
                <a:solidFill>
                  <a:srgbClr val="000000"/>
                </a:solidFill>
              </a:rPr>
              <a:t>V_pov</a:t>
            </a:r>
            <a:r>
              <a:rPr lang="en-US" sz="1600" dirty="0" smtClean="0">
                <a:solidFill>
                  <a:srgbClr val="000000"/>
                </a:solidFill>
              </a:rPr>
              <a:t> = </a:t>
            </a:r>
            <a:r>
              <a:rPr lang="el-GR" sz="1600" dirty="0" smtClean="0">
                <a:solidFill>
                  <a:srgbClr val="000000"/>
                </a:solidFill>
              </a:rPr>
              <a:t>Σ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v_arv</a:t>
            </a:r>
            <a:r>
              <a:rPr lang="en-US" sz="1600" dirty="0" smtClean="0">
                <a:solidFill>
                  <a:srgbClr val="000000"/>
                </a:solidFill>
              </a:rPr>
              <a:t> * </a:t>
            </a:r>
            <a:r>
              <a:rPr lang="en-US" sz="1600" dirty="0" err="1" smtClean="0">
                <a:solidFill>
                  <a:srgbClr val="000000"/>
                </a:solidFill>
              </a:rPr>
              <a:t>fexp_area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5021" y="72661"/>
            <a:ext cx="49391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Volume total de </a:t>
            </a:r>
            <a:r>
              <a:rPr lang="en-US" b="1" dirty="0" err="1">
                <a:solidFill>
                  <a:schemeClr val="accent4">
                    <a:lumMod val="75000"/>
                  </a:schemeClr>
                </a:solidFill>
              </a:rPr>
              <a:t>uma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4">
                    <a:lumMod val="75000"/>
                  </a:schemeClr>
                </a:solidFill>
              </a:rPr>
              <a:t>parcela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 (de </a:t>
            </a:r>
            <a:r>
              <a:rPr lang="en-US" b="1" dirty="0" err="1" smtClean="0">
                <a:solidFill>
                  <a:schemeClr val="accent4">
                    <a:lumMod val="75000"/>
                  </a:schemeClr>
                </a:solidFill>
              </a:rPr>
              <a:t>raio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4">
                    <a:lumMod val="75000"/>
                  </a:schemeClr>
                </a:solidFill>
              </a:rPr>
              <a:t>fixo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) </a:t>
            </a:r>
            <a:r>
              <a:rPr lang="en-US" b="1" dirty="0" err="1">
                <a:solidFill>
                  <a:schemeClr val="accent4">
                    <a:lumMod val="75000"/>
                  </a:schemeClr>
                </a:solidFill>
              </a:rPr>
              <a:t>por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ha: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62888" y="4090499"/>
            <a:ext cx="329570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accent3"/>
                </a:solidFill>
              </a:rPr>
              <a:t>n_arv</a:t>
            </a:r>
            <a:r>
              <a:rPr lang="en-US" sz="1600" dirty="0" smtClean="0">
                <a:solidFill>
                  <a:schemeClr val="accent3"/>
                </a:solidFill>
              </a:rPr>
              <a:t> – nº de </a:t>
            </a:r>
            <a:r>
              <a:rPr lang="en-US" sz="1600" dirty="0" err="1" smtClean="0">
                <a:solidFill>
                  <a:schemeClr val="accent3"/>
                </a:solidFill>
              </a:rPr>
              <a:t>arv</a:t>
            </a:r>
            <a:r>
              <a:rPr lang="en-US" sz="1600" dirty="0" smtClean="0">
                <a:solidFill>
                  <a:schemeClr val="accent3"/>
                </a:solidFill>
              </a:rPr>
              <a:t> </a:t>
            </a:r>
            <a:r>
              <a:rPr lang="en-US" sz="1600" dirty="0" err="1" smtClean="0">
                <a:solidFill>
                  <a:schemeClr val="accent3"/>
                </a:solidFill>
              </a:rPr>
              <a:t>por</a:t>
            </a:r>
            <a:r>
              <a:rPr lang="en-US" sz="1600" dirty="0" smtClean="0">
                <a:solidFill>
                  <a:schemeClr val="accent3"/>
                </a:solidFill>
              </a:rPr>
              <a:t> </a:t>
            </a:r>
            <a:r>
              <a:rPr lang="en-US" sz="1600" dirty="0" err="1" smtClean="0">
                <a:solidFill>
                  <a:schemeClr val="accent3"/>
                </a:solidFill>
              </a:rPr>
              <a:t>classe</a:t>
            </a:r>
            <a:r>
              <a:rPr lang="en-US" sz="1600" dirty="0" smtClean="0">
                <a:solidFill>
                  <a:schemeClr val="accent3"/>
                </a:solidFill>
              </a:rPr>
              <a:t> de d</a:t>
            </a:r>
          </a:p>
          <a:p>
            <a:r>
              <a:rPr lang="en-US" sz="1600" dirty="0" err="1" smtClean="0">
                <a:solidFill>
                  <a:schemeClr val="accent2"/>
                </a:solidFill>
              </a:rPr>
              <a:t>d_arvmed</a:t>
            </a:r>
            <a:r>
              <a:rPr lang="en-US" sz="1600" dirty="0" smtClean="0">
                <a:solidFill>
                  <a:schemeClr val="accent2"/>
                </a:solidFill>
              </a:rPr>
              <a:t> – valor central do [ d ]</a:t>
            </a:r>
            <a:endParaRPr lang="en-US" sz="1600" dirty="0">
              <a:solidFill>
                <a:schemeClr val="accent2"/>
              </a:solidFill>
            </a:endParaRPr>
          </a:p>
          <a:p>
            <a:r>
              <a:rPr lang="en-US" sz="1600" dirty="0" err="1" smtClean="0">
                <a:solidFill>
                  <a:schemeClr val="accent2"/>
                </a:solidFill>
              </a:rPr>
              <a:t>h_arvmed</a:t>
            </a:r>
            <a:r>
              <a:rPr lang="en-US" sz="1600" dirty="0" smtClean="0">
                <a:solidFill>
                  <a:schemeClr val="accent2"/>
                </a:solidFill>
              </a:rPr>
              <a:t> – </a:t>
            </a:r>
            <a:r>
              <a:rPr lang="en-US" sz="1600" dirty="0" err="1" smtClean="0">
                <a:solidFill>
                  <a:schemeClr val="accent2"/>
                </a:solidFill>
              </a:rPr>
              <a:t>média</a:t>
            </a:r>
            <a:r>
              <a:rPr lang="en-US" sz="1600" dirty="0" smtClean="0">
                <a:solidFill>
                  <a:schemeClr val="accent2"/>
                </a:solidFill>
              </a:rPr>
              <a:t> das </a:t>
            </a:r>
            <a:r>
              <a:rPr lang="en-US" sz="1600" dirty="0" err="1">
                <a:solidFill>
                  <a:schemeClr val="accent2"/>
                </a:solidFill>
              </a:rPr>
              <a:t>a</a:t>
            </a:r>
            <a:r>
              <a:rPr lang="en-US" sz="1600" dirty="0" err="1" smtClean="0">
                <a:solidFill>
                  <a:schemeClr val="accent2"/>
                </a:solidFill>
              </a:rPr>
              <a:t>lturas</a:t>
            </a:r>
            <a:r>
              <a:rPr lang="en-US" sz="1600" dirty="0" smtClean="0">
                <a:solidFill>
                  <a:schemeClr val="accent2"/>
                </a:solidFill>
              </a:rPr>
              <a:t> das </a:t>
            </a:r>
            <a:r>
              <a:rPr lang="en-US" sz="1600" dirty="0" err="1" smtClean="0">
                <a:solidFill>
                  <a:schemeClr val="accent2"/>
                </a:solidFill>
              </a:rPr>
              <a:t>arv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dirty="0" err="1" smtClean="0">
                <a:solidFill>
                  <a:schemeClr val="accent2"/>
                </a:solidFill>
              </a:rPr>
              <a:t>modelo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dirty="0" err="1" smtClean="0">
                <a:solidFill>
                  <a:schemeClr val="accent2"/>
                </a:solidFill>
              </a:rPr>
              <a:t>em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dirty="0" err="1" smtClean="0">
                <a:solidFill>
                  <a:schemeClr val="accent2"/>
                </a:solidFill>
              </a:rPr>
              <a:t>cada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dirty="0" err="1" smtClean="0">
                <a:solidFill>
                  <a:schemeClr val="accent2"/>
                </a:solidFill>
              </a:rPr>
              <a:t>classe</a:t>
            </a:r>
            <a:r>
              <a:rPr lang="en-US" sz="1600" dirty="0" smtClean="0">
                <a:solidFill>
                  <a:schemeClr val="accent2"/>
                </a:solidFill>
              </a:rPr>
              <a:t> de d </a:t>
            </a:r>
          </a:p>
          <a:p>
            <a:endParaRPr lang="en-US" sz="800" dirty="0" smtClean="0">
              <a:solidFill>
                <a:srgbClr val="000000"/>
              </a:solidFill>
            </a:endParaRPr>
          </a:p>
          <a:p>
            <a:r>
              <a:rPr lang="en-US" sz="1600" dirty="0" err="1" smtClean="0">
                <a:solidFill>
                  <a:srgbClr val="000000"/>
                </a:solidFill>
              </a:rPr>
              <a:t>v_arvmed</a:t>
            </a:r>
            <a:r>
              <a:rPr lang="en-US" sz="1600" dirty="0" smtClean="0">
                <a:solidFill>
                  <a:srgbClr val="000000"/>
                </a:solidFill>
              </a:rPr>
              <a:t> ( </a:t>
            </a:r>
            <a:r>
              <a:rPr lang="en-US" sz="1600" dirty="0" err="1" smtClean="0">
                <a:solidFill>
                  <a:srgbClr val="000000"/>
                </a:solidFill>
              </a:rPr>
              <a:t>estimado</a:t>
            </a:r>
            <a:r>
              <a:rPr lang="en-US" sz="1600" dirty="0" smtClean="0">
                <a:solidFill>
                  <a:srgbClr val="000000"/>
                </a:solidFill>
              </a:rPr>
              <a:t> com EVT) = </a:t>
            </a:r>
            <a:r>
              <a:rPr lang="en-US" sz="1600" i="1" dirty="0" smtClean="0">
                <a:solidFill>
                  <a:srgbClr val="000000"/>
                </a:solidFill>
              </a:rPr>
              <a:t>f</a:t>
            </a:r>
            <a:r>
              <a:rPr lang="en-US" sz="1600" dirty="0" smtClean="0">
                <a:solidFill>
                  <a:srgbClr val="000000"/>
                </a:solidFill>
              </a:rPr>
              <a:t> (</a:t>
            </a:r>
            <a:r>
              <a:rPr lang="en-US" sz="1600" dirty="0" err="1" smtClean="0">
                <a:solidFill>
                  <a:schemeClr val="accent2"/>
                </a:solidFill>
              </a:rPr>
              <a:t>d_arvmed</a:t>
            </a:r>
            <a:r>
              <a:rPr lang="en-US" sz="1600" dirty="0" smtClean="0">
                <a:solidFill>
                  <a:srgbClr val="000000"/>
                </a:solidFill>
              </a:rPr>
              <a:t>, </a:t>
            </a:r>
            <a:r>
              <a:rPr lang="en-US" sz="1600" dirty="0" err="1" smtClean="0">
                <a:solidFill>
                  <a:schemeClr val="accent2"/>
                </a:solidFill>
              </a:rPr>
              <a:t>h_arvmed</a:t>
            </a:r>
            <a:r>
              <a:rPr lang="en-US" sz="1600" dirty="0" smtClean="0">
                <a:solidFill>
                  <a:srgbClr val="000000"/>
                </a:solidFill>
              </a:rPr>
              <a:t>)</a:t>
            </a:r>
          </a:p>
          <a:p>
            <a:endParaRPr lang="en-US" sz="1600" dirty="0">
              <a:solidFill>
                <a:srgbClr val="000000"/>
              </a:solidFill>
            </a:endParaRPr>
          </a:p>
          <a:p>
            <a:r>
              <a:rPr lang="en-US" sz="1600" dirty="0" err="1" smtClean="0">
                <a:solidFill>
                  <a:srgbClr val="000000"/>
                </a:solidFill>
              </a:rPr>
              <a:t>v_classe_d</a:t>
            </a:r>
            <a:r>
              <a:rPr lang="en-US" sz="1600" dirty="0" smtClean="0">
                <a:solidFill>
                  <a:srgbClr val="000000"/>
                </a:solidFill>
              </a:rPr>
              <a:t> = (</a:t>
            </a:r>
            <a:r>
              <a:rPr lang="en-US" sz="1600" dirty="0" err="1" smtClean="0">
                <a:solidFill>
                  <a:srgbClr val="000000"/>
                </a:solidFill>
              </a:rPr>
              <a:t>v_arvmed</a:t>
            </a:r>
            <a:r>
              <a:rPr lang="en-US" sz="1600" dirty="0" smtClean="0">
                <a:solidFill>
                  <a:srgbClr val="000000"/>
                </a:solidFill>
              </a:rPr>
              <a:t> * </a:t>
            </a:r>
            <a:r>
              <a:rPr lang="en-US" sz="1600" dirty="0" err="1" smtClean="0">
                <a:solidFill>
                  <a:schemeClr val="accent3"/>
                </a:solidFill>
              </a:rPr>
              <a:t>n_arv</a:t>
            </a:r>
            <a:r>
              <a:rPr lang="en-US" sz="1600" dirty="0" smtClean="0">
                <a:solidFill>
                  <a:schemeClr val="accent3"/>
                </a:solidFill>
              </a:rPr>
              <a:t>)</a:t>
            </a:r>
          </a:p>
          <a:p>
            <a:endParaRPr lang="en-US" sz="8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600" dirty="0" err="1" smtClean="0">
                <a:solidFill>
                  <a:srgbClr val="000000"/>
                </a:solidFill>
              </a:rPr>
              <a:t>V_pov</a:t>
            </a:r>
            <a:r>
              <a:rPr lang="en-US" sz="1600" dirty="0" smtClean="0">
                <a:solidFill>
                  <a:srgbClr val="000000"/>
                </a:solidFill>
              </a:rPr>
              <a:t> = </a:t>
            </a:r>
            <a:r>
              <a:rPr lang="el-GR" sz="1600" dirty="0" smtClean="0">
                <a:solidFill>
                  <a:srgbClr val="000000"/>
                </a:solidFill>
              </a:rPr>
              <a:t>Σ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v_classe_d</a:t>
            </a:r>
            <a:r>
              <a:rPr lang="en-US" sz="1600" dirty="0" smtClean="0">
                <a:solidFill>
                  <a:srgbClr val="000000"/>
                </a:solidFill>
              </a:rPr>
              <a:t> * </a:t>
            </a:r>
            <a:r>
              <a:rPr lang="en-US" sz="1600" dirty="0" err="1" smtClean="0">
                <a:solidFill>
                  <a:srgbClr val="000000"/>
                </a:solidFill>
              </a:rPr>
              <a:t>fexp_area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429991" y="4125420"/>
            <a:ext cx="359703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accent3"/>
                </a:solidFill>
              </a:rPr>
              <a:t>n_arv</a:t>
            </a:r>
            <a:r>
              <a:rPr lang="en-US" sz="1600" dirty="0" smtClean="0">
                <a:solidFill>
                  <a:schemeClr val="accent3"/>
                </a:solidFill>
              </a:rPr>
              <a:t> – nº de </a:t>
            </a:r>
            <a:r>
              <a:rPr lang="en-US" sz="1600" dirty="0" err="1" smtClean="0">
                <a:solidFill>
                  <a:schemeClr val="accent3"/>
                </a:solidFill>
              </a:rPr>
              <a:t>arv</a:t>
            </a:r>
            <a:r>
              <a:rPr lang="en-US" sz="1600" dirty="0" smtClean="0">
                <a:solidFill>
                  <a:schemeClr val="accent3"/>
                </a:solidFill>
              </a:rPr>
              <a:t> </a:t>
            </a:r>
            <a:r>
              <a:rPr lang="en-US" sz="1600" dirty="0" err="1" smtClean="0">
                <a:solidFill>
                  <a:schemeClr val="accent3"/>
                </a:solidFill>
              </a:rPr>
              <a:t>por</a:t>
            </a:r>
            <a:r>
              <a:rPr lang="en-US" sz="1600" dirty="0" smtClean="0">
                <a:solidFill>
                  <a:schemeClr val="accent3"/>
                </a:solidFill>
              </a:rPr>
              <a:t> </a:t>
            </a:r>
            <a:r>
              <a:rPr lang="en-US" sz="1600" dirty="0" err="1" smtClean="0">
                <a:solidFill>
                  <a:schemeClr val="accent3"/>
                </a:solidFill>
              </a:rPr>
              <a:t>classe</a:t>
            </a:r>
            <a:r>
              <a:rPr lang="en-US" sz="1600" dirty="0" smtClean="0">
                <a:solidFill>
                  <a:schemeClr val="accent3"/>
                </a:solidFill>
              </a:rPr>
              <a:t> de d</a:t>
            </a:r>
          </a:p>
          <a:p>
            <a:r>
              <a:rPr lang="en-US" sz="1600" dirty="0" err="1" smtClean="0">
                <a:solidFill>
                  <a:schemeClr val="accent2"/>
                </a:solidFill>
              </a:rPr>
              <a:t>d_arvmed</a:t>
            </a:r>
            <a:r>
              <a:rPr lang="en-US" sz="1600" dirty="0" smtClean="0">
                <a:solidFill>
                  <a:schemeClr val="accent2"/>
                </a:solidFill>
              </a:rPr>
              <a:t> – valor central do </a:t>
            </a:r>
            <a:r>
              <a:rPr lang="en-US" sz="1600" dirty="0" err="1" smtClean="0">
                <a:solidFill>
                  <a:schemeClr val="accent2"/>
                </a:solidFill>
              </a:rPr>
              <a:t>int</a:t>
            </a:r>
            <a:r>
              <a:rPr lang="en-US" sz="1600" dirty="0" smtClean="0">
                <a:solidFill>
                  <a:schemeClr val="accent2"/>
                </a:solidFill>
              </a:rPr>
              <a:t> de d</a:t>
            </a:r>
            <a:endParaRPr lang="en-US" sz="1600" dirty="0">
              <a:solidFill>
                <a:schemeClr val="accent2"/>
              </a:solidFill>
            </a:endParaRPr>
          </a:p>
          <a:p>
            <a:r>
              <a:rPr lang="en-US" sz="1600" dirty="0" err="1" smtClean="0">
                <a:solidFill>
                  <a:srgbClr val="0070C0"/>
                </a:solidFill>
              </a:rPr>
              <a:t>h_arv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</a:rPr>
              <a:t>dom</a:t>
            </a:r>
            <a:r>
              <a:rPr lang="en-US" sz="1600" dirty="0" smtClean="0">
                <a:solidFill>
                  <a:schemeClr val="accent2"/>
                </a:solidFill>
              </a:rPr>
              <a:t> – </a:t>
            </a:r>
            <a:r>
              <a:rPr lang="en-US" sz="1600" dirty="0" err="1" smtClean="0">
                <a:solidFill>
                  <a:srgbClr val="000000"/>
                </a:solidFill>
              </a:rPr>
              <a:t>h_arv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estimada</a:t>
            </a:r>
            <a:r>
              <a:rPr lang="en-US" sz="1600" dirty="0" smtClean="0">
                <a:solidFill>
                  <a:srgbClr val="000000"/>
                </a:solidFill>
              </a:rPr>
              <a:t> com </a:t>
            </a:r>
            <a:r>
              <a:rPr lang="en-US" sz="1600" b="1" dirty="0" err="1" smtClean="0">
                <a:solidFill>
                  <a:srgbClr val="0070C0"/>
                </a:solidFill>
              </a:rPr>
              <a:t>hipsom</a:t>
            </a:r>
            <a:r>
              <a:rPr lang="en-US" sz="1600" b="1" dirty="0" smtClean="0">
                <a:solidFill>
                  <a:srgbClr val="0070C0"/>
                </a:solidFill>
              </a:rPr>
              <a:t>. </a:t>
            </a:r>
            <a:r>
              <a:rPr lang="en-US" sz="1600" b="1" dirty="0" err="1" smtClean="0">
                <a:solidFill>
                  <a:srgbClr val="0070C0"/>
                </a:solidFill>
              </a:rPr>
              <a:t>geral</a:t>
            </a:r>
            <a:r>
              <a:rPr lang="en-US" sz="1600" b="1" dirty="0" smtClean="0">
                <a:solidFill>
                  <a:srgbClr val="0070C0"/>
                </a:solidFill>
              </a:rPr>
              <a:t> = </a:t>
            </a:r>
            <a:r>
              <a:rPr lang="en-US" sz="1600" b="1" i="1" dirty="0" smtClean="0">
                <a:solidFill>
                  <a:srgbClr val="0070C0"/>
                </a:solidFill>
              </a:rPr>
              <a:t>f </a:t>
            </a:r>
            <a:r>
              <a:rPr lang="en-US" sz="1600" b="1" dirty="0" smtClean="0">
                <a:solidFill>
                  <a:srgbClr val="0070C0"/>
                </a:solidFill>
              </a:rPr>
              <a:t>(</a:t>
            </a:r>
            <a:r>
              <a:rPr lang="en-US" sz="1600" b="1" dirty="0" err="1" smtClean="0">
                <a:solidFill>
                  <a:schemeClr val="accent2"/>
                </a:solidFill>
              </a:rPr>
              <a:t>d_arvmed</a:t>
            </a:r>
            <a:r>
              <a:rPr lang="en-US" sz="1600" b="1" dirty="0" smtClean="0">
                <a:solidFill>
                  <a:srgbClr val="0070C0"/>
                </a:solidFill>
              </a:rPr>
              <a:t>, </a:t>
            </a:r>
            <a:r>
              <a:rPr lang="en-US" sz="1600" b="1" dirty="0" err="1" smtClean="0">
                <a:solidFill>
                  <a:srgbClr val="0070C0"/>
                </a:solidFill>
              </a:rPr>
              <a:t>hdom</a:t>
            </a:r>
            <a:r>
              <a:rPr lang="en-US" sz="1600" b="1" dirty="0" smtClean="0">
                <a:solidFill>
                  <a:srgbClr val="0070C0"/>
                </a:solidFill>
              </a:rPr>
              <a:t>, </a:t>
            </a:r>
            <a:r>
              <a:rPr lang="en-US" sz="1600" b="1" dirty="0" err="1" smtClean="0">
                <a:solidFill>
                  <a:srgbClr val="0070C0"/>
                </a:solidFill>
              </a:rPr>
              <a:t>etc</a:t>
            </a:r>
            <a:r>
              <a:rPr lang="en-US" sz="1600" b="1" dirty="0" smtClean="0">
                <a:solidFill>
                  <a:srgbClr val="0070C0"/>
                </a:solidFill>
              </a:rPr>
              <a:t>)</a:t>
            </a:r>
          </a:p>
          <a:p>
            <a:endParaRPr lang="en-US" sz="800" dirty="0" smtClean="0">
              <a:solidFill>
                <a:srgbClr val="000000"/>
              </a:solidFill>
            </a:endParaRPr>
          </a:p>
          <a:p>
            <a:r>
              <a:rPr lang="en-US" sz="1600" dirty="0" err="1" smtClean="0">
                <a:solidFill>
                  <a:srgbClr val="000000"/>
                </a:solidFill>
              </a:rPr>
              <a:t>v_arvmed</a:t>
            </a:r>
            <a:r>
              <a:rPr lang="en-US" sz="1600" dirty="0" smtClean="0">
                <a:solidFill>
                  <a:srgbClr val="000000"/>
                </a:solidFill>
              </a:rPr>
              <a:t> ( </a:t>
            </a:r>
            <a:r>
              <a:rPr lang="en-US" sz="1600" dirty="0" err="1" smtClean="0">
                <a:solidFill>
                  <a:srgbClr val="000000"/>
                </a:solidFill>
              </a:rPr>
              <a:t>estimado</a:t>
            </a:r>
            <a:r>
              <a:rPr lang="en-US" sz="1600" dirty="0" smtClean="0">
                <a:solidFill>
                  <a:srgbClr val="000000"/>
                </a:solidFill>
              </a:rPr>
              <a:t> com EVT) = </a:t>
            </a:r>
            <a:r>
              <a:rPr lang="en-US" sz="1600" i="1" dirty="0" smtClean="0">
                <a:solidFill>
                  <a:srgbClr val="000000"/>
                </a:solidFill>
              </a:rPr>
              <a:t>f</a:t>
            </a:r>
            <a:r>
              <a:rPr lang="en-US" sz="1600" dirty="0" smtClean="0">
                <a:solidFill>
                  <a:srgbClr val="000000"/>
                </a:solidFill>
              </a:rPr>
              <a:t> (</a:t>
            </a:r>
            <a:r>
              <a:rPr lang="en-US" sz="1600" dirty="0" err="1" smtClean="0">
                <a:solidFill>
                  <a:schemeClr val="accent2"/>
                </a:solidFill>
              </a:rPr>
              <a:t>d_arvmed</a:t>
            </a:r>
            <a:r>
              <a:rPr lang="en-US" sz="1600" dirty="0" smtClean="0">
                <a:solidFill>
                  <a:srgbClr val="000000"/>
                </a:solidFill>
              </a:rPr>
              <a:t>, </a:t>
            </a:r>
            <a:r>
              <a:rPr lang="en-US" sz="1600" dirty="0" err="1" smtClean="0">
                <a:solidFill>
                  <a:srgbClr val="0070C0"/>
                </a:solidFill>
              </a:rPr>
              <a:t>h_arvmed</a:t>
            </a:r>
            <a:r>
              <a:rPr lang="en-US" sz="1600" dirty="0" smtClean="0">
                <a:solidFill>
                  <a:srgbClr val="000000"/>
                </a:solidFill>
              </a:rPr>
              <a:t>)</a:t>
            </a:r>
          </a:p>
          <a:p>
            <a:endParaRPr lang="en-US" sz="1600" dirty="0">
              <a:solidFill>
                <a:srgbClr val="000000"/>
              </a:solidFill>
            </a:endParaRPr>
          </a:p>
          <a:p>
            <a:r>
              <a:rPr lang="en-US" sz="1600" dirty="0" err="1" smtClean="0">
                <a:solidFill>
                  <a:srgbClr val="000000"/>
                </a:solidFill>
              </a:rPr>
              <a:t>v_classe_d</a:t>
            </a:r>
            <a:r>
              <a:rPr lang="en-US" sz="1600" dirty="0" smtClean="0">
                <a:solidFill>
                  <a:srgbClr val="000000"/>
                </a:solidFill>
              </a:rPr>
              <a:t> = (</a:t>
            </a:r>
            <a:r>
              <a:rPr lang="en-US" sz="1600" dirty="0" err="1" smtClean="0">
                <a:solidFill>
                  <a:srgbClr val="000000"/>
                </a:solidFill>
              </a:rPr>
              <a:t>v_arvmed</a:t>
            </a:r>
            <a:r>
              <a:rPr lang="en-US" sz="1600" dirty="0" smtClean="0">
                <a:solidFill>
                  <a:srgbClr val="000000"/>
                </a:solidFill>
              </a:rPr>
              <a:t> * </a:t>
            </a:r>
            <a:r>
              <a:rPr lang="en-US" sz="1600" dirty="0" err="1" smtClean="0">
                <a:solidFill>
                  <a:schemeClr val="accent3"/>
                </a:solidFill>
              </a:rPr>
              <a:t>n_arv</a:t>
            </a:r>
            <a:r>
              <a:rPr lang="en-US" sz="1600" dirty="0" smtClean="0"/>
              <a:t>)</a:t>
            </a:r>
          </a:p>
          <a:p>
            <a:endParaRPr lang="en-US" sz="8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600" dirty="0" err="1" smtClean="0">
                <a:solidFill>
                  <a:srgbClr val="000000"/>
                </a:solidFill>
              </a:rPr>
              <a:t>V_pov</a:t>
            </a:r>
            <a:r>
              <a:rPr lang="en-US" sz="1600" dirty="0" smtClean="0">
                <a:solidFill>
                  <a:srgbClr val="000000"/>
                </a:solidFill>
              </a:rPr>
              <a:t> = </a:t>
            </a:r>
            <a:r>
              <a:rPr lang="el-GR" sz="1600" dirty="0" smtClean="0">
                <a:solidFill>
                  <a:srgbClr val="000000"/>
                </a:solidFill>
              </a:rPr>
              <a:t>Σ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v_classe_d</a:t>
            </a:r>
            <a:r>
              <a:rPr lang="en-US" sz="1600" dirty="0" smtClean="0">
                <a:solidFill>
                  <a:srgbClr val="000000"/>
                </a:solidFill>
              </a:rPr>
              <a:t> * </a:t>
            </a:r>
            <a:r>
              <a:rPr lang="en-US" sz="1600" dirty="0" err="1" smtClean="0">
                <a:solidFill>
                  <a:srgbClr val="000000"/>
                </a:solidFill>
              </a:rPr>
              <a:t>fexp_area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651643" y="721201"/>
            <a:ext cx="2816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n-US" b="1" dirty="0" err="1"/>
              <a:t>enumeração</a:t>
            </a:r>
            <a:r>
              <a:rPr lang="en-US" b="1" dirty="0"/>
              <a:t> </a:t>
            </a:r>
            <a:r>
              <a:rPr lang="en-US" b="1" dirty="0" err="1"/>
              <a:t>completa</a:t>
            </a:r>
            <a:r>
              <a:rPr lang="en-US" b="1" dirty="0"/>
              <a:t>                             de </a:t>
            </a:r>
            <a:r>
              <a:rPr lang="en-US" b="1" dirty="0" err="1"/>
              <a:t>alturas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84553" y="534434"/>
            <a:ext cx="28163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n-US" b="1" dirty="0" err="1" smtClean="0"/>
              <a:t>Medição</a:t>
            </a:r>
            <a:r>
              <a:rPr lang="en-US" b="1" dirty="0" smtClean="0"/>
              <a:t> de </a:t>
            </a:r>
            <a:r>
              <a:rPr lang="en-US" b="1" dirty="0" err="1" smtClean="0"/>
              <a:t>alturas</a:t>
            </a:r>
            <a:r>
              <a:rPr lang="en-US" b="1" dirty="0" smtClean="0"/>
              <a:t> </a:t>
            </a:r>
            <a:r>
              <a:rPr lang="en-US" b="1" dirty="0" err="1" smtClean="0"/>
              <a:t>nas</a:t>
            </a:r>
            <a:r>
              <a:rPr lang="en-US" b="1" dirty="0" smtClean="0"/>
              <a:t>                                             </a:t>
            </a:r>
            <a:r>
              <a:rPr lang="en-US" b="1" dirty="0" err="1"/>
              <a:t>árvores</a:t>
            </a:r>
            <a:r>
              <a:rPr lang="en-US" b="1" dirty="0"/>
              <a:t> </a:t>
            </a:r>
            <a:r>
              <a:rPr lang="en-US" b="1" dirty="0" err="1"/>
              <a:t>modelo</a:t>
            </a:r>
            <a:r>
              <a:rPr lang="en-US" b="1" dirty="0"/>
              <a:t> </a:t>
            </a:r>
            <a:r>
              <a:rPr lang="en-US" b="1" dirty="0" smtClean="0"/>
              <a:t>(</a:t>
            </a:r>
            <a:r>
              <a:rPr lang="en-US" b="1" dirty="0" err="1" smtClean="0"/>
              <a:t>sem</a:t>
            </a:r>
            <a:r>
              <a:rPr lang="en-US" b="1" dirty="0" smtClean="0"/>
              <a:t> </a:t>
            </a:r>
            <a:r>
              <a:rPr lang="en-US" b="1" dirty="0" err="1" smtClean="0"/>
              <a:t>medição</a:t>
            </a:r>
            <a:r>
              <a:rPr lang="en-US" b="1" dirty="0" smtClean="0"/>
              <a:t> das </a:t>
            </a:r>
            <a:r>
              <a:rPr lang="en-US" b="1" dirty="0" err="1" smtClean="0"/>
              <a:t>dominantes</a:t>
            </a:r>
            <a:r>
              <a:rPr lang="en-US" b="1" dirty="0" smtClean="0"/>
              <a:t>)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29991" y="498717"/>
            <a:ext cx="35684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n-US" b="1" dirty="0" err="1" smtClean="0"/>
              <a:t>Medição</a:t>
            </a:r>
            <a:r>
              <a:rPr lang="en-US" b="1" dirty="0" smtClean="0"/>
              <a:t> de </a:t>
            </a:r>
            <a:r>
              <a:rPr lang="en-US" b="1" dirty="0" err="1" smtClean="0"/>
              <a:t>alturas</a:t>
            </a:r>
            <a:r>
              <a:rPr lang="en-US" b="1" dirty="0" smtClean="0"/>
              <a:t> </a:t>
            </a:r>
            <a:r>
              <a:rPr lang="en-US" b="1" dirty="0" err="1" smtClean="0"/>
              <a:t>nas</a:t>
            </a:r>
            <a:r>
              <a:rPr lang="en-US" b="1" dirty="0" smtClean="0"/>
              <a:t>                                             </a:t>
            </a:r>
            <a:r>
              <a:rPr lang="en-US" b="1" dirty="0" err="1"/>
              <a:t>árvores</a:t>
            </a:r>
            <a:r>
              <a:rPr lang="en-US" b="1" dirty="0"/>
              <a:t> </a:t>
            </a:r>
            <a:r>
              <a:rPr lang="en-US" b="1" dirty="0" err="1" smtClean="0"/>
              <a:t>dominantes</a:t>
            </a:r>
            <a:r>
              <a:rPr lang="en-US" b="1" dirty="0" smtClean="0"/>
              <a:t> (</a:t>
            </a:r>
            <a:r>
              <a:rPr lang="en-US" b="1" dirty="0" err="1" smtClean="0"/>
              <a:t>podendo</a:t>
            </a:r>
            <a:r>
              <a:rPr lang="en-US" b="1" dirty="0" smtClean="0"/>
              <a:t> </a:t>
            </a:r>
            <a:r>
              <a:rPr lang="en-US" b="1" dirty="0" err="1" smtClean="0"/>
              <a:t>ou</a:t>
            </a:r>
            <a:r>
              <a:rPr lang="en-US" b="1" dirty="0" smtClean="0"/>
              <a:t> </a:t>
            </a:r>
            <a:r>
              <a:rPr lang="en-US" b="1" dirty="0" err="1" smtClean="0"/>
              <a:t>não</a:t>
            </a:r>
            <a:r>
              <a:rPr lang="en-US" b="1" dirty="0" smtClean="0"/>
              <a:t> </a:t>
            </a:r>
            <a:r>
              <a:rPr lang="en-US" b="1" dirty="0" err="1" smtClean="0"/>
              <a:t>ter</a:t>
            </a:r>
            <a:r>
              <a:rPr lang="en-US" b="1" dirty="0" smtClean="0"/>
              <a:t> </a:t>
            </a:r>
            <a:r>
              <a:rPr lang="en-US" b="1" dirty="0" err="1" smtClean="0"/>
              <a:t>medi</a:t>
            </a:r>
            <a:r>
              <a:rPr lang="en-US" b="1" dirty="0" err="1" smtClean="0"/>
              <a:t>ção</a:t>
            </a:r>
            <a:r>
              <a:rPr lang="en-US" b="1" dirty="0" smtClean="0"/>
              <a:t> das </a:t>
            </a:r>
            <a:r>
              <a:rPr lang="en-US" b="1" dirty="0" err="1" smtClean="0"/>
              <a:t>modelos</a:t>
            </a:r>
            <a:r>
              <a:rPr lang="en-US" b="1" dirty="0" smtClean="0"/>
              <a:t>)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021" y="1971984"/>
            <a:ext cx="13670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n-US" b="1" dirty="0" err="1" smtClean="0"/>
              <a:t>Enumeração</a:t>
            </a:r>
            <a:r>
              <a:rPr lang="en-US" b="1" dirty="0" smtClean="0"/>
              <a:t> </a:t>
            </a:r>
            <a:r>
              <a:rPr lang="en-US" b="1" dirty="0" err="1" smtClean="0"/>
              <a:t>completa</a:t>
            </a:r>
            <a:r>
              <a:rPr lang="en-US" b="1" dirty="0" smtClean="0"/>
              <a:t> de </a:t>
            </a:r>
            <a:r>
              <a:rPr lang="en-US" b="1" dirty="0" err="1" smtClean="0"/>
              <a:t>diâmetros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020" y="4614522"/>
            <a:ext cx="13670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n-US" b="1" dirty="0" err="1" smtClean="0"/>
              <a:t>Distribuiçãode</a:t>
            </a:r>
            <a:r>
              <a:rPr lang="en-US" b="1" dirty="0" smtClean="0"/>
              <a:t> </a:t>
            </a:r>
            <a:r>
              <a:rPr lang="en-US" b="1" dirty="0" err="1" smtClean="0"/>
              <a:t>diâmetros</a:t>
            </a:r>
            <a:endParaRPr lang="en-US" b="1" dirty="0">
              <a:solidFill>
                <a:srgbClr val="000000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9031" y="711149"/>
            <a:ext cx="0" cy="59688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696967" y="676228"/>
            <a:ext cx="0" cy="59688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347709" y="711149"/>
            <a:ext cx="0" cy="59688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6200000">
            <a:off x="6051021" y="-2164619"/>
            <a:ext cx="0" cy="11952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6200000">
            <a:off x="6096000" y="-4518235"/>
            <a:ext cx="0" cy="11952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1013591" y="1457764"/>
            <a:ext cx="1408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accent4">
                    <a:lumMod val="75000"/>
                  </a:schemeClr>
                </a:solidFill>
              </a:rPr>
              <a:t>Situação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 C 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226053" y="3773351"/>
            <a:ext cx="1408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accent4">
                    <a:lumMod val="75000"/>
                  </a:schemeClr>
                </a:solidFill>
              </a:rPr>
              <a:t>Situação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 D 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45719" y="1404796"/>
            <a:ext cx="1408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accent4">
                    <a:lumMod val="75000"/>
                  </a:schemeClr>
                </a:solidFill>
              </a:rPr>
              <a:t>Situação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 A 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196444" y="1414317"/>
            <a:ext cx="1408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accent4">
                    <a:lumMod val="75000"/>
                  </a:schemeClr>
                </a:solidFill>
              </a:rPr>
              <a:t>Situação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 B 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998139" y="3837347"/>
            <a:ext cx="1408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accent4">
                    <a:lumMod val="75000"/>
                  </a:schemeClr>
                </a:solidFill>
              </a:rPr>
              <a:t>Situação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 E 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67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Rectangle 921"/>
          <p:cNvSpPr/>
          <p:nvPr/>
        </p:nvSpPr>
        <p:spPr>
          <a:xfrm>
            <a:off x="9010181" y="-8001"/>
            <a:ext cx="2044217" cy="3277502"/>
          </a:xfrm>
          <a:prstGeom prst="rect">
            <a:avLst/>
          </a:prstGeom>
          <a:solidFill>
            <a:schemeClr val="accent2">
              <a:lumMod val="40000"/>
              <a:lumOff val="60000"/>
              <a:alpha val="3294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5" name="Rectangle 784"/>
          <p:cNvSpPr/>
          <p:nvPr/>
        </p:nvSpPr>
        <p:spPr>
          <a:xfrm>
            <a:off x="3803855" y="1"/>
            <a:ext cx="1019282" cy="3265058"/>
          </a:xfrm>
          <a:prstGeom prst="rect">
            <a:avLst/>
          </a:prstGeom>
          <a:solidFill>
            <a:schemeClr val="accent2">
              <a:lumMod val="40000"/>
              <a:lumOff val="60000"/>
              <a:alpha val="3294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1" name="Rectangle 790"/>
          <p:cNvSpPr/>
          <p:nvPr/>
        </p:nvSpPr>
        <p:spPr>
          <a:xfrm>
            <a:off x="4823416" y="1"/>
            <a:ext cx="4176000" cy="3282998"/>
          </a:xfrm>
          <a:prstGeom prst="rect">
            <a:avLst/>
          </a:prstGeom>
          <a:solidFill>
            <a:schemeClr val="accent1">
              <a:lumMod val="40000"/>
              <a:lumOff val="60000"/>
              <a:alpha val="3294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8" name="Rectangle 737"/>
          <p:cNvSpPr/>
          <p:nvPr/>
        </p:nvSpPr>
        <p:spPr>
          <a:xfrm>
            <a:off x="1740856" y="-29589"/>
            <a:ext cx="2051313" cy="3294647"/>
          </a:xfrm>
          <a:prstGeom prst="rect">
            <a:avLst/>
          </a:prstGeom>
          <a:solidFill>
            <a:schemeClr val="accent6">
              <a:lumMod val="20000"/>
              <a:lumOff val="80000"/>
              <a:alpha val="3294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52" name="Table 7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6545240"/>
              </p:ext>
            </p:extLst>
          </p:nvPr>
        </p:nvGraphicFramePr>
        <p:xfrm>
          <a:off x="1720151" y="1340135"/>
          <a:ext cx="10386500" cy="19140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9325">
                  <a:extLst>
                    <a:ext uri="{9D8B030D-6E8A-4147-A177-3AD203B41FA5}">
                      <a16:colId xmlns:a16="http://schemas.microsoft.com/office/drawing/2014/main" val="2068803942"/>
                    </a:ext>
                  </a:extLst>
                </a:gridCol>
                <a:gridCol w="519325">
                  <a:extLst>
                    <a:ext uri="{9D8B030D-6E8A-4147-A177-3AD203B41FA5}">
                      <a16:colId xmlns:a16="http://schemas.microsoft.com/office/drawing/2014/main" val="3712423837"/>
                    </a:ext>
                  </a:extLst>
                </a:gridCol>
                <a:gridCol w="519325">
                  <a:extLst>
                    <a:ext uri="{9D8B030D-6E8A-4147-A177-3AD203B41FA5}">
                      <a16:colId xmlns:a16="http://schemas.microsoft.com/office/drawing/2014/main" val="1627681281"/>
                    </a:ext>
                  </a:extLst>
                </a:gridCol>
                <a:gridCol w="519325">
                  <a:extLst>
                    <a:ext uri="{9D8B030D-6E8A-4147-A177-3AD203B41FA5}">
                      <a16:colId xmlns:a16="http://schemas.microsoft.com/office/drawing/2014/main" val="2497327107"/>
                    </a:ext>
                  </a:extLst>
                </a:gridCol>
                <a:gridCol w="519325">
                  <a:extLst>
                    <a:ext uri="{9D8B030D-6E8A-4147-A177-3AD203B41FA5}">
                      <a16:colId xmlns:a16="http://schemas.microsoft.com/office/drawing/2014/main" val="1012925829"/>
                    </a:ext>
                  </a:extLst>
                </a:gridCol>
                <a:gridCol w="519325">
                  <a:extLst>
                    <a:ext uri="{9D8B030D-6E8A-4147-A177-3AD203B41FA5}">
                      <a16:colId xmlns:a16="http://schemas.microsoft.com/office/drawing/2014/main" val="1875338328"/>
                    </a:ext>
                  </a:extLst>
                </a:gridCol>
                <a:gridCol w="519325">
                  <a:extLst>
                    <a:ext uri="{9D8B030D-6E8A-4147-A177-3AD203B41FA5}">
                      <a16:colId xmlns:a16="http://schemas.microsoft.com/office/drawing/2014/main" val="2587679066"/>
                    </a:ext>
                  </a:extLst>
                </a:gridCol>
                <a:gridCol w="519325">
                  <a:extLst>
                    <a:ext uri="{9D8B030D-6E8A-4147-A177-3AD203B41FA5}">
                      <a16:colId xmlns:a16="http://schemas.microsoft.com/office/drawing/2014/main" val="1549722816"/>
                    </a:ext>
                  </a:extLst>
                </a:gridCol>
                <a:gridCol w="519325">
                  <a:extLst>
                    <a:ext uri="{9D8B030D-6E8A-4147-A177-3AD203B41FA5}">
                      <a16:colId xmlns:a16="http://schemas.microsoft.com/office/drawing/2014/main" val="2178830647"/>
                    </a:ext>
                  </a:extLst>
                </a:gridCol>
                <a:gridCol w="519325">
                  <a:extLst>
                    <a:ext uri="{9D8B030D-6E8A-4147-A177-3AD203B41FA5}">
                      <a16:colId xmlns:a16="http://schemas.microsoft.com/office/drawing/2014/main" val="380256264"/>
                    </a:ext>
                  </a:extLst>
                </a:gridCol>
                <a:gridCol w="519325">
                  <a:extLst>
                    <a:ext uri="{9D8B030D-6E8A-4147-A177-3AD203B41FA5}">
                      <a16:colId xmlns:a16="http://schemas.microsoft.com/office/drawing/2014/main" val="478178133"/>
                    </a:ext>
                  </a:extLst>
                </a:gridCol>
                <a:gridCol w="519325">
                  <a:extLst>
                    <a:ext uri="{9D8B030D-6E8A-4147-A177-3AD203B41FA5}">
                      <a16:colId xmlns:a16="http://schemas.microsoft.com/office/drawing/2014/main" val="3168003531"/>
                    </a:ext>
                  </a:extLst>
                </a:gridCol>
                <a:gridCol w="519325">
                  <a:extLst>
                    <a:ext uri="{9D8B030D-6E8A-4147-A177-3AD203B41FA5}">
                      <a16:colId xmlns:a16="http://schemas.microsoft.com/office/drawing/2014/main" val="303764281"/>
                    </a:ext>
                  </a:extLst>
                </a:gridCol>
                <a:gridCol w="519325">
                  <a:extLst>
                    <a:ext uri="{9D8B030D-6E8A-4147-A177-3AD203B41FA5}">
                      <a16:colId xmlns:a16="http://schemas.microsoft.com/office/drawing/2014/main" val="41446033"/>
                    </a:ext>
                  </a:extLst>
                </a:gridCol>
                <a:gridCol w="519325">
                  <a:extLst>
                    <a:ext uri="{9D8B030D-6E8A-4147-A177-3AD203B41FA5}">
                      <a16:colId xmlns:a16="http://schemas.microsoft.com/office/drawing/2014/main" val="3768506809"/>
                    </a:ext>
                  </a:extLst>
                </a:gridCol>
                <a:gridCol w="519325">
                  <a:extLst>
                    <a:ext uri="{9D8B030D-6E8A-4147-A177-3AD203B41FA5}">
                      <a16:colId xmlns:a16="http://schemas.microsoft.com/office/drawing/2014/main" val="2989274162"/>
                    </a:ext>
                  </a:extLst>
                </a:gridCol>
                <a:gridCol w="519325">
                  <a:extLst>
                    <a:ext uri="{9D8B030D-6E8A-4147-A177-3AD203B41FA5}">
                      <a16:colId xmlns:a16="http://schemas.microsoft.com/office/drawing/2014/main" val="2069128373"/>
                    </a:ext>
                  </a:extLst>
                </a:gridCol>
                <a:gridCol w="519325">
                  <a:extLst>
                    <a:ext uri="{9D8B030D-6E8A-4147-A177-3AD203B41FA5}">
                      <a16:colId xmlns:a16="http://schemas.microsoft.com/office/drawing/2014/main" val="373094942"/>
                    </a:ext>
                  </a:extLst>
                </a:gridCol>
                <a:gridCol w="519325">
                  <a:extLst>
                    <a:ext uri="{9D8B030D-6E8A-4147-A177-3AD203B41FA5}">
                      <a16:colId xmlns:a16="http://schemas.microsoft.com/office/drawing/2014/main" val="3766768869"/>
                    </a:ext>
                  </a:extLst>
                </a:gridCol>
                <a:gridCol w="519325">
                  <a:extLst>
                    <a:ext uri="{9D8B030D-6E8A-4147-A177-3AD203B41FA5}">
                      <a16:colId xmlns:a16="http://schemas.microsoft.com/office/drawing/2014/main" val="3647164932"/>
                    </a:ext>
                  </a:extLst>
                </a:gridCol>
              </a:tblGrid>
              <a:tr h="3640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9524996"/>
                  </a:ext>
                </a:extLst>
              </a:tr>
              <a:tr h="258054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7343583"/>
                  </a:ext>
                </a:extLst>
              </a:tr>
              <a:tr h="258054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3946495"/>
                  </a:ext>
                </a:extLst>
              </a:tr>
              <a:tr h="258054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1185812"/>
                  </a:ext>
                </a:extLst>
              </a:tr>
              <a:tr h="258054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6971102"/>
                  </a:ext>
                </a:extLst>
              </a:tr>
              <a:tr h="258054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929466"/>
                  </a:ext>
                </a:extLst>
              </a:tr>
              <a:tr h="258054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802438"/>
                  </a:ext>
                </a:extLst>
              </a:tr>
            </a:tbl>
          </a:graphicData>
        </a:graphic>
      </p:graphicFrame>
      <p:grpSp>
        <p:nvGrpSpPr>
          <p:cNvPr id="730" name="Group 729"/>
          <p:cNvGrpSpPr/>
          <p:nvPr/>
        </p:nvGrpSpPr>
        <p:grpSpPr>
          <a:xfrm>
            <a:off x="-80649" y="1832691"/>
            <a:ext cx="1735975" cy="1128046"/>
            <a:chOff x="1089521" y="1103011"/>
            <a:chExt cx="1735975" cy="1128046"/>
          </a:xfrm>
        </p:grpSpPr>
        <p:grpSp>
          <p:nvGrpSpPr>
            <p:cNvPr id="11" name="Group 10"/>
            <p:cNvGrpSpPr/>
            <p:nvPr/>
          </p:nvGrpSpPr>
          <p:grpSpPr>
            <a:xfrm>
              <a:off x="1982322" y="1152144"/>
              <a:ext cx="843174" cy="1078913"/>
              <a:chOff x="-605687" y="251236"/>
              <a:chExt cx="1736655" cy="2117192"/>
            </a:xfrm>
          </p:grpSpPr>
          <p:pic>
            <p:nvPicPr>
              <p:cNvPr id="8" name="Picture 7" descr="pb_4.jpg"/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FBFBFB"/>
                  </a:clrFrom>
                  <a:clrTo>
                    <a:srgbClr val="FBFBFB">
                      <a:alpha val="0"/>
                    </a:srgbClr>
                  </a:clrTo>
                </a:clrChange>
              </a:blip>
              <a:srcRect b="5651"/>
              <a:stretch>
                <a:fillRect/>
              </a:stretch>
            </p:blipFill>
            <p:spPr>
              <a:xfrm>
                <a:off x="-381808" y="251236"/>
                <a:ext cx="1388237" cy="1739563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605687" y="1156586"/>
                <a:ext cx="1084668" cy="853764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3804" y="752796"/>
                <a:ext cx="947164" cy="1615632"/>
              </a:xfrm>
              <a:prstGeom prst="rect">
                <a:avLst/>
              </a:prstGeom>
            </p:spPr>
          </p:pic>
        </p:grpSp>
        <p:sp>
          <p:nvSpPr>
            <p:cNvPr id="10" name="TextBox 9"/>
            <p:cNvSpPr txBox="1"/>
            <p:nvPr/>
          </p:nvSpPr>
          <p:spPr>
            <a:xfrm>
              <a:off x="1089521" y="1103011"/>
              <a:ext cx="136469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 smtClean="0"/>
                <a:t>Árvores</a:t>
              </a:r>
              <a:r>
                <a:rPr lang="en-US" sz="1600" dirty="0" smtClean="0"/>
                <a:t>        </a:t>
              </a:r>
              <a:r>
                <a:rPr lang="en-US" sz="1400" i="1" dirty="0" err="1" smtClean="0"/>
                <a:t>por</a:t>
              </a:r>
              <a:r>
                <a:rPr lang="en-US" sz="1400" i="1" dirty="0" smtClean="0"/>
                <a:t> </a:t>
              </a:r>
              <a:r>
                <a:rPr lang="en-US" sz="1400" i="1" dirty="0" err="1" smtClean="0"/>
                <a:t>espécie</a:t>
              </a:r>
              <a:endParaRPr lang="en-US" sz="1400" i="1" dirty="0"/>
            </a:p>
          </p:txBody>
        </p:sp>
      </p:grpSp>
      <p:grpSp>
        <p:nvGrpSpPr>
          <p:cNvPr id="731" name="Group 730"/>
          <p:cNvGrpSpPr/>
          <p:nvPr/>
        </p:nvGrpSpPr>
        <p:grpSpPr>
          <a:xfrm>
            <a:off x="-98666" y="3544495"/>
            <a:ext cx="1712442" cy="1101723"/>
            <a:chOff x="-189078" y="2396479"/>
            <a:chExt cx="1712442" cy="1101723"/>
          </a:xfrm>
        </p:grpSpPr>
        <p:grpSp>
          <p:nvGrpSpPr>
            <p:cNvPr id="2" name="Group 1"/>
            <p:cNvGrpSpPr/>
            <p:nvPr/>
          </p:nvGrpSpPr>
          <p:grpSpPr>
            <a:xfrm>
              <a:off x="240671" y="2396479"/>
              <a:ext cx="1282693" cy="1101723"/>
              <a:chOff x="7950586" y="164123"/>
              <a:chExt cx="1690849" cy="1290536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12687" y="164123"/>
                <a:ext cx="724665" cy="1236103"/>
              </a:xfrm>
              <a:prstGeom prst="rect">
                <a:avLst/>
              </a:prstGeom>
            </p:spPr>
          </p:pic>
          <p:sp>
            <p:nvSpPr>
              <p:cNvPr id="4" name="Oval 3"/>
              <p:cNvSpPr/>
              <p:nvPr/>
            </p:nvSpPr>
            <p:spPr>
              <a:xfrm>
                <a:off x="8048711" y="1094592"/>
                <a:ext cx="1583683" cy="360067"/>
              </a:xfrm>
              <a:prstGeom prst="ellipse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50586" y="630233"/>
                <a:ext cx="889966" cy="700509"/>
              </a:xfrm>
              <a:prstGeom prst="rect">
                <a:avLst/>
              </a:prstGeom>
            </p:spPr>
          </p:pic>
          <p:pic>
            <p:nvPicPr>
              <p:cNvPr id="6" name="Picture 5" descr="pb_4.jpg"/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FBFBFB"/>
                  </a:clrFrom>
                  <a:clrTo>
                    <a:srgbClr val="FBFBFB">
                      <a:alpha val="0"/>
                    </a:srgbClr>
                  </a:clrTo>
                </a:clrChange>
              </a:blip>
              <a:srcRect b="5651"/>
              <a:stretch>
                <a:fillRect/>
              </a:stretch>
            </p:blipFill>
            <p:spPr>
              <a:xfrm>
                <a:off x="8711830" y="500281"/>
                <a:ext cx="929605" cy="895724"/>
              </a:xfrm>
              <a:prstGeom prst="rect">
                <a:avLst/>
              </a:prstGeom>
            </p:spPr>
          </p:pic>
        </p:grpSp>
        <p:sp>
          <p:nvSpPr>
            <p:cNvPr id="12" name="TextBox 11"/>
            <p:cNvSpPr txBox="1"/>
            <p:nvPr/>
          </p:nvSpPr>
          <p:spPr>
            <a:xfrm>
              <a:off x="-189078" y="2493958"/>
              <a:ext cx="11117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 smtClean="0"/>
                <a:t>Parcela</a:t>
              </a:r>
              <a:endParaRPr lang="en-US" sz="1600" dirty="0"/>
            </a:p>
          </p:txBody>
        </p:sp>
      </p:grpSp>
      <p:grpSp>
        <p:nvGrpSpPr>
          <p:cNvPr id="1008" name="Group 1007"/>
          <p:cNvGrpSpPr/>
          <p:nvPr/>
        </p:nvGrpSpPr>
        <p:grpSpPr>
          <a:xfrm>
            <a:off x="66063" y="5280968"/>
            <a:ext cx="1364549" cy="1215638"/>
            <a:chOff x="66063" y="5280968"/>
            <a:chExt cx="1364549" cy="1215638"/>
          </a:xfrm>
        </p:grpSpPr>
        <p:grpSp>
          <p:nvGrpSpPr>
            <p:cNvPr id="14" name="Group 13"/>
            <p:cNvGrpSpPr/>
            <p:nvPr/>
          </p:nvGrpSpPr>
          <p:grpSpPr>
            <a:xfrm rot="226099">
              <a:off x="318101" y="5453287"/>
              <a:ext cx="1000066" cy="1043319"/>
              <a:chOff x="3087650" y="891856"/>
              <a:chExt cx="8721500" cy="5135436"/>
            </a:xfrm>
            <a:scene3d>
              <a:camera prst="isometricTopUp"/>
              <a:lightRig rig="threePt" dir="t"/>
            </a:scene3d>
          </p:grpSpPr>
          <p:grpSp>
            <p:nvGrpSpPr>
              <p:cNvPr id="15" name="Group 14"/>
              <p:cNvGrpSpPr/>
              <p:nvPr/>
            </p:nvGrpSpPr>
            <p:grpSpPr>
              <a:xfrm>
                <a:off x="3334214" y="1148575"/>
                <a:ext cx="8274205" cy="4706987"/>
                <a:chOff x="278279" y="3540136"/>
                <a:chExt cx="4418268" cy="3284741"/>
              </a:xfrm>
            </p:grpSpPr>
            <p:grpSp>
              <p:nvGrpSpPr>
                <p:cNvPr id="17" name="Group 16"/>
                <p:cNvGrpSpPr/>
                <p:nvPr/>
              </p:nvGrpSpPr>
              <p:grpSpPr>
                <a:xfrm rot="15662407">
                  <a:off x="-217837" y="4036252"/>
                  <a:ext cx="3263769" cy="2271537"/>
                  <a:chOff x="6568184" y="491604"/>
                  <a:chExt cx="3992506" cy="3043150"/>
                </a:xfrm>
              </p:grpSpPr>
              <p:grpSp>
                <p:nvGrpSpPr>
                  <p:cNvPr id="374" name="Group 373"/>
                  <p:cNvGrpSpPr/>
                  <p:nvPr/>
                </p:nvGrpSpPr>
                <p:grpSpPr>
                  <a:xfrm rot="17196955">
                    <a:off x="6201118" y="880035"/>
                    <a:ext cx="3006445" cy="2272313"/>
                    <a:chOff x="6746770" y="342623"/>
                    <a:chExt cx="3681392" cy="2784747"/>
                  </a:xfrm>
                </p:grpSpPr>
                <p:sp>
                  <p:nvSpPr>
                    <p:cNvPr id="556" name="Oval 555"/>
                    <p:cNvSpPr/>
                    <p:nvPr/>
                  </p:nvSpPr>
                  <p:spPr>
                    <a:xfrm rot="15200309">
                      <a:off x="7692358" y="1210217"/>
                      <a:ext cx="273572" cy="244953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57" name="Oval 556"/>
                    <p:cNvSpPr/>
                    <p:nvPr/>
                  </p:nvSpPr>
                  <p:spPr>
                    <a:xfrm rot="15200309">
                      <a:off x="7958386" y="1120466"/>
                      <a:ext cx="273572" cy="244953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58" name="Oval 557"/>
                    <p:cNvSpPr/>
                    <p:nvPr/>
                  </p:nvSpPr>
                  <p:spPr>
                    <a:xfrm rot="15200309">
                      <a:off x="7881602" y="1392805"/>
                      <a:ext cx="184943" cy="166640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59" name="Oval 558"/>
                    <p:cNvSpPr/>
                    <p:nvPr/>
                  </p:nvSpPr>
                  <p:spPr>
                    <a:xfrm rot="15200309">
                      <a:off x="8122334" y="869162"/>
                      <a:ext cx="184943" cy="166640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60" name="Oval 559"/>
                    <p:cNvSpPr/>
                    <p:nvPr/>
                  </p:nvSpPr>
                  <p:spPr>
                    <a:xfrm rot="15200309">
                      <a:off x="7836746" y="1081932"/>
                      <a:ext cx="112197" cy="103108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61" name="Oval 560"/>
                    <p:cNvSpPr/>
                    <p:nvPr/>
                  </p:nvSpPr>
                  <p:spPr>
                    <a:xfrm rot="15200309">
                      <a:off x="8265042" y="1093754"/>
                      <a:ext cx="112197" cy="103108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62" name="Oval 561"/>
                    <p:cNvSpPr/>
                    <p:nvPr/>
                  </p:nvSpPr>
                  <p:spPr>
                    <a:xfrm rot="15200309">
                      <a:off x="8228669" y="1272099"/>
                      <a:ext cx="184943" cy="166640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63" name="Oval 562"/>
                    <p:cNvSpPr/>
                    <p:nvPr/>
                  </p:nvSpPr>
                  <p:spPr>
                    <a:xfrm rot="15200309">
                      <a:off x="8340908" y="844850"/>
                      <a:ext cx="273572" cy="244953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64" name="Oval 563"/>
                    <p:cNvSpPr/>
                    <p:nvPr/>
                  </p:nvSpPr>
                  <p:spPr>
                    <a:xfrm rot="15200309">
                      <a:off x="8130154" y="1401609"/>
                      <a:ext cx="112197" cy="103108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565" name="Group 564"/>
                    <p:cNvGrpSpPr/>
                    <p:nvPr/>
                  </p:nvGrpSpPr>
                  <p:grpSpPr>
                    <a:xfrm flipH="1">
                      <a:off x="8356282" y="534304"/>
                      <a:ext cx="555931" cy="753717"/>
                      <a:chOff x="7222320" y="27700"/>
                      <a:chExt cx="468684" cy="678720"/>
                    </a:xfrm>
                  </p:grpSpPr>
                  <p:sp>
                    <p:nvSpPr>
                      <p:cNvPr id="724" name="Oval 723"/>
                      <p:cNvSpPr/>
                      <p:nvPr/>
                    </p:nvSpPr>
                    <p:spPr>
                      <a:xfrm rot="13721609">
                        <a:off x="7213168" y="66321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25" name="Oval 724"/>
                      <p:cNvSpPr/>
                      <p:nvPr/>
                    </p:nvSpPr>
                    <p:spPr>
                      <a:xfrm rot="13721609">
                        <a:off x="7355876" y="290913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26" name="Oval 725"/>
                      <p:cNvSpPr/>
                      <p:nvPr/>
                    </p:nvSpPr>
                    <p:spPr>
                      <a:xfrm rot="13721609">
                        <a:off x="7319503" y="469258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27" name="Oval 726"/>
                      <p:cNvSpPr/>
                      <p:nvPr/>
                    </p:nvSpPr>
                    <p:spPr>
                      <a:xfrm rot="13721609">
                        <a:off x="7431742" y="42009"/>
                        <a:ext cx="273572" cy="244953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28" name="Oval 727"/>
                      <p:cNvSpPr/>
                      <p:nvPr/>
                    </p:nvSpPr>
                    <p:spPr>
                      <a:xfrm rot="13721609">
                        <a:off x="7220988" y="598768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566" name="Oval 565"/>
                    <p:cNvSpPr/>
                    <p:nvPr/>
                  </p:nvSpPr>
                  <p:spPr>
                    <a:xfrm rot="15200309">
                      <a:off x="8414313" y="1162644"/>
                      <a:ext cx="184943" cy="166640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67" name="Oval 566"/>
                    <p:cNvSpPr/>
                    <p:nvPr/>
                  </p:nvSpPr>
                  <p:spPr>
                    <a:xfrm rot="15200309">
                      <a:off x="7989323" y="644389"/>
                      <a:ext cx="273572" cy="244953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68" name="Oval 567"/>
                    <p:cNvSpPr/>
                    <p:nvPr/>
                  </p:nvSpPr>
                  <p:spPr>
                    <a:xfrm rot="15200309">
                      <a:off x="7717230" y="663740"/>
                      <a:ext cx="273572" cy="244953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69" name="Oval 568"/>
                    <p:cNvSpPr/>
                    <p:nvPr/>
                  </p:nvSpPr>
                  <p:spPr>
                    <a:xfrm rot="15200309">
                      <a:off x="7911944" y="872170"/>
                      <a:ext cx="184943" cy="166640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570" name="Oval 569"/>
                    <p:cNvSpPr/>
                    <p:nvPr/>
                  </p:nvSpPr>
                  <p:spPr>
                    <a:xfrm rot="15200309">
                      <a:off x="7587125" y="745134"/>
                      <a:ext cx="112197" cy="103108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71" name="Oval 570"/>
                    <p:cNvSpPr/>
                    <p:nvPr/>
                  </p:nvSpPr>
                  <p:spPr>
                    <a:xfrm rot="15200309">
                      <a:off x="8265040" y="750333"/>
                      <a:ext cx="112197" cy="103108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72" name="Oval 571"/>
                    <p:cNvSpPr/>
                    <p:nvPr/>
                  </p:nvSpPr>
                  <p:spPr>
                    <a:xfrm rot="15200309">
                      <a:off x="7926109" y="541497"/>
                      <a:ext cx="112197" cy="103108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73" name="Oval 572"/>
                    <p:cNvSpPr/>
                    <p:nvPr/>
                  </p:nvSpPr>
                  <p:spPr>
                    <a:xfrm rot="15200309">
                      <a:off x="8198949" y="545105"/>
                      <a:ext cx="112197" cy="103108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574" name="Group 573"/>
                    <p:cNvGrpSpPr/>
                    <p:nvPr/>
                  </p:nvGrpSpPr>
                  <p:grpSpPr>
                    <a:xfrm>
                      <a:off x="8612794" y="417913"/>
                      <a:ext cx="441821" cy="582109"/>
                      <a:chOff x="8270267" y="21557"/>
                      <a:chExt cx="441821" cy="582109"/>
                    </a:xfrm>
                    <a:solidFill>
                      <a:srgbClr val="005000"/>
                    </a:solidFill>
                  </p:grpSpPr>
                  <p:sp>
                    <p:nvSpPr>
                      <p:cNvPr id="720" name="Oval 719"/>
                      <p:cNvSpPr/>
                      <p:nvPr/>
                    </p:nvSpPr>
                    <p:spPr>
                      <a:xfrm rot="15200309">
                        <a:off x="8433989" y="344403"/>
                        <a:ext cx="273572" cy="244953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21" name="Oval 720"/>
                      <p:cNvSpPr/>
                      <p:nvPr/>
                    </p:nvSpPr>
                    <p:spPr>
                      <a:xfrm rot="15200309">
                        <a:off x="8604435" y="211728"/>
                        <a:ext cx="112197" cy="103108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22" name="Oval 721"/>
                      <p:cNvSpPr/>
                      <p:nvPr/>
                    </p:nvSpPr>
                    <p:spPr>
                      <a:xfrm rot="15200309">
                        <a:off x="8265722" y="57935"/>
                        <a:ext cx="112197" cy="103108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23" name="Oval 722"/>
                      <p:cNvSpPr/>
                      <p:nvPr/>
                    </p:nvSpPr>
                    <p:spPr>
                      <a:xfrm rot="15200309">
                        <a:off x="8448626" y="26102"/>
                        <a:ext cx="112197" cy="103108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575" name="Oval 574"/>
                    <p:cNvSpPr/>
                    <p:nvPr/>
                  </p:nvSpPr>
                  <p:spPr>
                    <a:xfrm rot="15200309">
                      <a:off x="7448940" y="856742"/>
                      <a:ext cx="184943" cy="166640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576" name="Oval 575"/>
                    <p:cNvSpPr/>
                    <p:nvPr/>
                  </p:nvSpPr>
                  <p:spPr>
                    <a:xfrm rot="15200309">
                      <a:off x="8385715" y="1338657"/>
                      <a:ext cx="273572" cy="244953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77" name="Oval 576"/>
                    <p:cNvSpPr/>
                    <p:nvPr/>
                  </p:nvSpPr>
                  <p:spPr>
                    <a:xfrm rot="15200309">
                      <a:off x="7520171" y="447745"/>
                      <a:ext cx="273572" cy="244953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78" name="Oval 577"/>
                    <p:cNvSpPr/>
                    <p:nvPr/>
                  </p:nvSpPr>
                  <p:spPr>
                    <a:xfrm rot="15200309">
                      <a:off x="7751566" y="465543"/>
                      <a:ext cx="184943" cy="166640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579" name="Oval 578"/>
                    <p:cNvSpPr/>
                    <p:nvPr/>
                  </p:nvSpPr>
                  <p:spPr>
                    <a:xfrm rot="15200309">
                      <a:off x="7643278" y="913010"/>
                      <a:ext cx="184943" cy="166640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580" name="Oval 579"/>
                    <p:cNvSpPr/>
                    <p:nvPr/>
                  </p:nvSpPr>
                  <p:spPr>
                    <a:xfrm rot="15200309">
                      <a:off x="7545773" y="1099866"/>
                      <a:ext cx="112197" cy="103108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581" name="Group 580"/>
                    <p:cNvGrpSpPr/>
                    <p:nvPr/>
                  </p:nvGrpSpPr>
                  <p:grpSpPr>
                    <a:xfrm rot="8358179">
                      <a:off x="6990342" y="489833"/>
                      <a:ext cx="629644" cy="751127"/>
                      <a:chOff x="6321012" y="172620"/>
                      <a:chExt cx="629644" cy="751127"/>
                    </a:xfrm>
                  </p:grpSpPr>
                  <p:sp>
                    <p:nvSpPr>
                      <p:cNvPr id="711" name="Oval 710"/>
                      <p:cNvSpPr/>
                      <p:nvPr/>
                    </p:nvSpPr>
                    <p:spPr>
                      <a:xfrm rot="15200309">
                        <a:off x="6699666" y="798161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12" name="Oval 711"/>
                      <p:cNvSpPr/>
                      <p:nvPr/>
                    </p:nvSpPr>
                    <p:spPr>
                      <a:xfrm rot="15200309">
                        <a:off x="6580150" y="379969"/>
                        <a:ext cx="273572" cy="244953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13" name="Oval 712"/>
                      <p:cNvSpPr/>
                      <p:nvPr/>
                    </p:nvSpPr>
                    <p:spPr>
                      <a:xfrm rot="15200309">
                        <a:off x="6774864" y="588399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714" name="Oval 713"/>
                      <p:cNvSpPr/>
                      <p:nvPr/>
                    </p:nvSpPr>
                    <p:spPr>
                      <a:xfrm rot="15200309">
                        <a:off x="6450045" y="461363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15" name="Oval 714"/>
                      <p:cNvSpPr/>
                      <p:nvPr/>
                    </p:nvSpPr>
                    <p:spPr>
                      <a:xfrm rot="15200309">
                        <a:off x="6789029" y="257726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16" name="Oval 715"/>
                      <p:cNvSpPr/>
                      <p:nvPr/>
                    </p:nvSpPr>
                    <p:spPr>
                      <a:xfrm rot="15200309">
                        <a:off x="6311860" y="572971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717" name="Oval 716"/>
                      <p:cNvSpPr/>
                      <p:nvPr/>
                    </p:nvSpPr>
                    <p:spPr>
                      <a:xfrm rot="15200309">
                        <a:off x="6614486" y="181772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718" name="Oval 717"/>
                      <p:cNvSpPr/>
                      <p:nvPr/>
                    </p:nvSpPr>
                    <p:spPr>
                      <a:xfrm rot="15200309">
                        <a:off x="6506198" y="629239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719" name="Oval 718"/>
                      <p:cNvSpPr/>
                      <p:nvPr/>
                    </p:nvSpPr>
                    <p:spPr>
                      <a:xfrm rot="15200309">
                        <a:off x="6408693" y="816095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582" name="Group 581"/>
                    <p:cNvGrpSpPr/>
                    <p:nvPr/>
                  </p:nvGrpSpPr>
                  <p:grpSpPr>
                    <a:xfrm rot="14149929">
                      <a:off x="7283466" y="1241266"/>
                      <a:ext cx="405183" cy="469718"/>
                      <a:chOff x="8270267" y="21557"/>
                      <a:chExt cx="441821" cy="582109"/>
                    </a:xfrm>
                  </p:grpSpPr>
                  <p:sp>
                    <p:nvSpPr>
                      <p:cNvPr id="707" name="Oval 706"/>
                      <p:cNvSpPr/>
                      <p:nvPr/>
                    </p:nvSpPr>
                    <p:spPr>
                      <a:xfrm rot="15200309">
                        <a:off x="8433989" y="344403"/>
                        <a:ext cx="273572" cy="244953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08" name="Oval 707"/>
                      <p:cNvSpPr/>
                      <p:nvPr/>
                    </p:nvSpPr>
                    <p:spPr>
                      <a:xfrm rot="15200309">
                        <a:off x="8604435" y="211728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09" name="Oval 708"/>
                      <p:cNvSpPr/>
                      <p:nvPr/>
                    </p:nvSpPr>
                    <p:spPr>
                      <a:xfrm rot="15200309">
                        <a:off x="8265722" y="57935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10" name="Oval 709"/>
                      <p:cNvSpPr/>
                      <p:nvPr/>
                    </p:nvSpPr>
                    <p:spPr>
                      <a:xfrm rot="15200309">
                        <a:off x="8448626" y="26102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583" name="Oval 582"/>
                    <p:cNvSpPr/>
                    <p:nvPr/>
                  </p:nvSpPr>
                  <p:spPr>
                    <a:xfrm rot="7878391" flipH="1">
                      <a:off x="7538226" y="1457747"/>
                      <a:ext cx="205379" cy="197661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584" name="Group 583"/>
                    <p:cNvGrpSpPr/>
                    <p:nvPr/>
                  </p:nvGrpSpPr>
                  <p:grpSpPr>
                    <a:xfrm rot="6599075" flipH="1">
                      <a:off x="6763000" y="1026257"/>
                      <a:ext cx="555931" cy="588392"/>
                      <a:chOff x="7222320" y="-108276"/>
                      <a:chExt cx="468684" cy="529845"/>
                    </a:xfrm>
                  </p:grpSpPr>
                  <p:sp>
                    <p:nvSpPr>
                      <p:cNvPr id="702" name="Oval 701"/>
                      <p:cNvSpPr/>
                      <p:nvPr/>
                    </p:nvSpPr>
                    <p:spPr>
                      <a:xfrm rot="13721609">
                        <a:off x="7213168" y="66321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03" name="Oval 702"/>
                      <p:cNvSpPr/>
                      <p:nvPr/>
                    </p:nvSpPr>
                    <p:spPr>
                      <a:xfrm rot="13721609">
                        <a:off x="7578608" y="313917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04" name="Oval 703"/>
                      <p:cNvSpPr/>
                      <p:nvPr/>
                    </p:nvSpPr>
                    <p:spPr>
                      <a:xfrm rot="13721609">
                        <a:off x="7326390" y="-99124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05" name="Oval 704"/>
                      <p:cNvSpPr/>
                      <p:nvPr/>
                    </p:nvSpPr>
                    <p:spPr>
                      <a:xfrm rot="13721609">
                        <a:off x="7431742" y="42009"/>
                        <a:ext cx="273572" cy="244953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06" name="Oval 705"/>
                      <p:cNvSpPr/>
                      <p:nvPr/>
                    </p:nvSpPr>
                    <p:spPr>
                      <a:xfrm rot="13721609">
                        <a:off x="7343251" y="268793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585" name="Oval 584"/>
                    <p:cNvSpPr/>
                    <p:nvPr/>
                  </p:nvSpPr>
                  <p:spPr>
                    <a:xfrm rot="15200309">
                      <a:off x="7881305" y="2365494"/>
                      <a:ext cx="273572" cy="244953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86" name="Oval 585"/>
                    <p:cNvSpPr/>
                    <p:nvPr/>
                  </p:nvSpPr>
                  <p:spPr>
                    <a:xfrm rot="15200309">
                      <a:off x="8147333" y="2275743"/>
                      <a:ext cx="273572" cy="244953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87" name="Oval 586"/>
                    <p:cNvSpPr/>
                    <p:nvPr/>
                  </p:nvSpPr>
                  <p:spPr>
                    <a:xfrm rot="15200309">
                      <a:off x="8070549" y="2548082"/>
                      <a:ext cx="184943" cy="166640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88" name="Oval 587"/>
                    <p:cNvSpPr/>
                    <p:nvPr/>
                  </p:nvSpPr>
                  <p:spPr>
                    <a:xfrm rot="15200309">
                      <a:off x="8311281" y="2024439"/>
                      <a:ext cx="184943" cy="166640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89" name="Oval 588"/>
                    <p:cNvSpPr/>
                    <p:nvPr/>
                  </p:nvSpPr>
                  <p:spPr>
                    <a:xfrm rot="15200309">
                      <a:off x="8025693" y="2237209"/>
                      <a:ext cx="112197" cy="103108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90" name="Oval 589"/>
                    <p:cNvSpPr/>
                    <p:nvPr/>
                  </p:nvSpPr>
                  <p:spPr>
                    <a:xfrm rot="15200309">
                      <a:off x="8453989" y="2249031"/>
                      <a:ext cx="112197" cy="103108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91" name="Oval 590"/>
                    <p:cNvSpPr/>
                    <p:nvPr/>
                  </p:nvSpPr>
                  <p:spPr>
                    <a:xfrm rot="15200309">
                      <a:off x="8417616" y="2427376"/>
                      <a:ext cx="184943" cy="166640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92" name="Oval 591"/>
                    <p:cNvSpPr/>
                    <p:nvPr/>
                  </p:nvSpPr>
                  <p:spPr>
                    <a:xfrm rot="15200309">
                      <a:off x="8529855" y="2000127"/>
                      <a:ext cx="273572" cy="244953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93" name="Oval 592"/>
                    <p:cNvSpPr/>
                    <p:nvPr/>
                  </p:nvSpPr>
                  <p:spPr>
                    <a:xfrm rot="15200309">
                      <a:off x="8319101" y="2556886"/>
                      <a:ext cx="112197" cy="103108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594" name="Group 593"/>
                    <p:cNvGrpSpPr/>
                    <p:nvPr/>
                  </p:nvGrpSpPr>
                  <p:grpSpPr>
                    <a:xfrm flipH="1">
                      <a:off x="8545229" y="1689581"/>
                      <a:ext cx="555931" cy="753717"/>
                      <a:chOff x="7222320" y="27700"/>
                      <a:chExt cx="468684" cy="678720"/>
                    </a:xfrm>
                  </p:grpSpPr>
                  <p:sp>
                    <p:nvSpPr>
                      <p:cNvPr id="697" name="Oval 696"/>
                      <p:cNvSpPr/>
                      <p:nvPr/>
                    </p:nvSpPr>
                    <p:spPr>
                      <a:xfrm rot="13721609">
                        <a:off x="7213168" y="66321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98" name="Oval 697"/>
                      <p:cNvSpPr/>
                      <p:nvPr/>
                    </p:nvSpPr>
                    <p:spPr>
                      <a:xfrm rot="13721609">
                        <a:off x="7355876" y="290913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99" name="Oval 698"/>
                      <p:cNvSpPr/>
                      <p:nvPr/>
                    </p:nvSpPr>
                    <p:spPr>
                      <a:xfrm rot="13721609">
                        <a:off x="7319503" y="469258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00" name="Oval 699"/>
                      <p:cNvSpPr/>
                      <p:nvPr/>
                    </p:nvSpPr>
                    <p:spPr>
                      <a:xfrm rot="13721609">
                        <a:off x="7431742" y="42009"/>
                        <a:ext cx="273572" cy="244953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01" name="Oval 700"/>
                      <p:cNvSpPr/>
                      <p:nvPr/>
                    </p:nvSpPr>
                    <p:spPr>
                      <a:xfrm rot="13721609">
                        <a:off x="7220988" y="598768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595" name="Oval 594"/>
                    <p:cNvSpPr/>
                    <p:nvPr/>
                  </p:nvSpPr>
                  <p:spPr>
                    <a:xfrm rot="15200309">
                      <a:off x="8603260" y="2317921"/>
                      <a:ext cx="184943" cy="166640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96" name="Oval 595"/>
                    <p:cNvSpPr/>
                    <p:nvPr/>
                  </p:nvSpPr>
                  <p:spPr>
                    <a:xfrm rot="15200309">
                      <a:off x="8178270" y="1799666"/>
                      <a:ext cx="273572" cy="244953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97" name="Oval 596"/>
                    <p:cNvSpPr/>
                    <p:nvPr/>
                  </p:nvSpPr>
                  <p:spPr>
                    <a:xfrm rot="15200309">
                      <a:off x="7906177" y="1819017"/>
                      <a:ext cx="273572" cy="244953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98" name="Oval 597"/>
                    <p:cNvSpPr/>
                    <p:nvPr/>
                  </p:nvSpPr>
                  <p:spPr>
                    <a:xfrm rot="15200309">
                      <a:off x="8100891" y="2027447"/>
                      <a:ext cx="184943" cy="166640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599" name="Oval 598"/>
                    <p:cNvSpPr/>
                    <p:nvPr/>
                  </p:nvSpPr>
                  <p:spPr>
                    <a:xfrm rot="15200309">
                      <a:off x="7776072" y="1900411"/>
                      <a:ext cx="112197" cy="103108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00" name="Oval 599"/>
                    <p:cNvSpPr/>
                    <p:nvPr/>
                  </p:nvSpPr>
                  <p:spPr>
                    <a:xfrm rot="15200309">
                      <a:off x="8453987" y="1905610"/>
                      <a:ext cx="112197" cy="103108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01" name="Oval 600"/>
                    <p:cNvSpPr/>
                    <p:nvPr/>
                  </p:nvSpPr>
                  <p:spPr>
                    <a:xfrm rot="15200309">
                      <a:off x="8115056" y="1696774"/>
                      <a:ext cx="112197" cy="103108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02" name="Oval 601"/>
                    <p:cNvSpPr/>
                    <p:nvPr/>
                  </p:nvSpPr>
                  <p:spPr>
                    <a:xfrm rot="15200309">
                      <a:off x="8387896" y="1700382"/>
                      <a:ext cx="112197" cy="103108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603" name="Group 602"/>
                    <p:cNvGrpSpPr/>
                    <p:nvPr/>
                  </p:nvGrpSpPr>
                  <p:grpSpPr>
                    <a:xfrm>
                      <a:off x="8801741" y="1573190"/>
                      <a:ext cx="441821" cy="582109"/>
                      <a:chOff x="8270267" y="21557"/>
                      <a:chExt cx="441821" cy="582109"/>
                    </a:xfrm>
                  </p:grpSpPr>
                  <p:sp>
                    <p:nvSpPr>
                      <p:cNvPr id="693" name="Oval 692"/>
                      <p:cNvSpPr/>
                      <p:nvPr/>
                    </p:nvSpPr>
                    <p:spPr>
                      <a:xfrm rot="15200309">
                        <a:off x="8433989" y="344403"/>
                        <a:ext cx="273572" cy="244953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94" name="Oval 693"/>
                      <p:cNvSpPr/>
                      <p:nvPr/>
                    </p:nvSpPr>
                    <p:spPr>
                      <a:xfrm rot="15200309">
                        <a:off x="8604435" y="211728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95" name="Oval 694"/>
                      <p:cNvSpPr/>
                      <p:nvPr/>
                    </p:nvSpPr>
                    <p:spPr>
                      <a:xfrm rot="15200309">
                        <a:off x="8265722" y="57935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96" name="Oval 695"/>
                      <p:cNvSpPr/>
                      <p:nvPr/>
                    </p:nvSpPr>
                    <p:spPr>
                      <a:xfrm rot="15200309">
                        <a:off x="8448626" y="26102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604" name="Oval 603"/>
                    <p:cNvSpPr/>
                    <p:nvPr/>
                  </p:nvSpPr>
                  <p:spPr>
                    <a:xfrm rot="15200309">
                      <a:off x="7637887" y="2012019"/>
                      <a:ext cx="184943" cy="166640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605" name="Oval 604"/>
                    <p:cNvSpPr/>
                    <p:nvPr/>
                  </p:nvSpPr>
                  <p:spPr>
                    <a:xfrm rot="15200309">
                      <a:off x="8574662" y="2493934"/>
                      <a:ext cx="273572" cy="244953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06" name="Oval 605"/>
                    <p:cNvSpPr/>
                    <p:nvPr/>
                  </p:nvSpPr>
                  <p:spPr>
                    <a:xfrm rot="15200309">
                      <a:off x="7709118" y="1603022"/>
                      <a:ext cx="273572" cy="244953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07" name="Oval 606"/>
                    <p:cNvSpPr/>
                    <p:nvPr/>
                  </p:nvSpPr>
                  <p:spPr>
                    <a:xfrm rot="15200309">
                      <a:off x="7940513" y="1620820"/>
                      <a:ext cx="184943" cy="166640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608" name="Oval 607"/>
                    <p:cNvSpPr/>
                    <p:nvPr/>
                  </p:nvSpPr>
                  <p:spPr>
                    <a:xfrm rot="15200309">
                      <a:off x="7832225" y="2068287"/>
                      <a:ext cx="184943" cy="166640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609" name="Oval 608"/>
                    <p:cNvSpPr/>
                    <p:nvPr/>
                  </p:nvSpPr>
                  <p:spPr>
                    <a:xfrm rot="15200309">
                      <a:off x="7734720" y="2255143"/>
                      <a:ext cx="112197" cy="103108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610" name="Group 609"/>
                    <p:cNvGrpSpPr/>
                    <p:nvPr/>
                  </p:nvGrpSpPr>
                  <p:grpSpPr>
                    <a:xfrm rot="8016676">
                      <a:off x="7166860" y="1627927"/>
                      <a:ext cx="629644" cy="751127"/>
                      <a:chOff x="6321012" y="172620"/>
                      <a:chExt cx="629644" cy="751127"/>
                    </a:xfrm>
                  </p:grpSpPr>
                  <p:sp>
                    <p:nvSpPr>
                      <p:cNvPr id="684" name="Oval 683"/>
                      <p:cNvSpPr/>
                      <p:nvPr/>
                    </p:nvSpPr>
                    <p:spPr>
                      <a:xfrm rot="15200309">
                        <a:off x="6699666" y="798161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85" name="Oval 684"/>
                      <p:cNvSpPr/>
                      <p:nvPr/>
                    </p:nvSpPr>
                    <p:spPr>
                      <a:xfrm rot="15200309">
                        <a:off x="6580150" y="379969"/>
                        <a:ext cx="273572" cy="244953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86" name="Oval 685"/>
                      <p:cNvSpPr/>
                      <p:nvPr/>
                    </p:nvSpPr>
                    <p:spPr>
                      <a:xfrm rot="15200309">
                        <a:off x="6774864" y="588399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687" name="Oval 686"/>
                      <p:cNvSpPr/>
                      <p:nvPr/>
                    </p:nvSpPr>
                    <p:spPr>
                      <a:xfrm rot="15200309">
                        <a:off x="6450045" y="461363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88" name="Oval 687"/>
                      <p:cNvSpPr/>
                      <p:nvPr/>
                    </p:nvSpPr>
                    <p:spPr>
                      <a:xfrm rot="15200309">
                        <a:off x="6789029" y="257726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89" name="Oval 688"/>
                      <p:cNvSpPr/>
                      <p:nvPr/>
                    </p:nvSpPr>
                    <p:spPr>
                      <a:xfrm rot="15200309">
                        <a:off x="6311860" y="572971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690" name="Oval 689"/>
                      <p:cNvSpPr/>
                      <p:nvPr/>
                    </p:nvSpPr>
                    <p:spPr>
                      <a:xfrm rot="15200309">
                        <a:off x="6614486" y="181772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691" name="Oval 690"/>
                      <p:cNvSpPr/>
                      <p:nvPr/>
                    </p:nvSpPr>
                    <p:spPr>
                      <a:xfrm rot="15200309">
                        <a:off x="6506198" y="629239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692" name="Oval 691"/>
                      <p:cNvSpPr/>
                      <p:nvPr/>
                    </p:nvSpPr>
                    <p:spPr>
                      <a:xfrm rot="15200309">
                        <a:off x="6408693" y="816095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611" name="Group 610"/>
                    <p:cNvGrpSpPr/>
                    <p:nvPr/>
                  </p:nvGrpSpPr>
                  <p:grpSpPr>
                    <a:xfrm rot="14149929">
                      <a:off x="7472413" y="2396543"/>
                      <a:ext cx="405183" cy="469718"/>
                      <a:chOff x="8270267" y="21557"/>
                      <a:chExt cx="441821" cy="582109"/>
                    </a:xfrm>
                  </p:grpSpPr>
                  <p:sp>
                    <p:nvSpPr>
                      <p:cNvPr id="680" name="Oval 679"/>
                      <p:cNvSpPr/>
                      <p:nvPr/>
                    </p:nvSpPr>
                    <p:spPr>
                      <a:xfrm rot="15200309">
                        <a:off x="8433989" y="344403"/>
                        <a:ext cx="273572" cy="244953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81" name="Oval 680"/>
                      <p:cNvSpPr/>
                      <p:nvPr/>
                    </p:nvSpPr>
                    <p:spPr>
                      <a:xfrm rot="15200309">
                        <a:off x="8604435" y="211728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82" name="Oval 681"/>
                      <p:cNvSpPr/>
                      <p:nvPr/>
                    </p:nvSpPr>
                    <p:spPr>
                      <a:xfrm rot="15200309">
                        <a:off x="8265722" y="57935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83" name="Oval 682"/>
                      <p:cNvSpPr/>
                      <p:nvPr/>
                    </p:nvSpPr>
                    <p:spPr>
                      <a:xfrm rot="15200309">
                        <a:off x="8448626" y="26102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612" name="Oval 611"/>
                    <p:cNvSpPr/>
                    <p:nvPr/>
                  </p:nvSpPr>
                  <p:spPr>
                    <a:xfrm rot="7878391" flipH="1">
                      <a:off x="7727173" y="2613024"/>
                      <a:ext cx="205379" cy="197661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613" name="Group 612"/>
                    <p:cNvGrpSpPr/>
                    <p:nvPr/>
                  </p:nvGrpSpPr>
                  <p:grpSpPr>
                    <a:xfrm rot="6599075" flipH="1">
                      <a:off x="6951947" y="2181534"/>
                      <a:ext cx="555931" cy="588392"/>
                      <a:chOff x="7222320" y="-108276"/>
                      <a:chExt cx="468684" cy="529845"/>
                    </a:xfrm>
                    <a:solidFill>
                      <a:srgbClr val="CCCC00"/>
                    </a:solidFill>
                  </p:grpSpPr>
                  <p:sp>
                    <p:nvSpPr>
                      <p:cNvPr id="675" name="Oval 674"/>
                      <p:cNvSpPr/>
                      <p:nvPr/>
                    </p:nvSpPr>
                    <p:spPr>
                      <a:xfrm rot="13721609">
                        <a:off x="7213168" y="66321"/>
                        <a:ext cx="184943" cy="16664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76" name="Oval 675"/>
                      <p:cNvSpPr/>
                      <p:nvPr/>
                    </p:nvSpPr>
                    <p:spPr>
                      <a:xfrm rot="13721609">
                        <a:off x="7578608" y="313917"/>
                        <a:ext cx="112197" cy="103108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77" name="Oval 676"/>
                      <p:cNvSpPr/>
                      <p:nvPr/>
                    </p:nvSpPr>
                    <p:spPr>
                      <a:xfrm rot="13721609">
                        <a:off x="7326390" y="-99124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78" name="Oval 677"/>
                      <p:cNvSpPr/>
                      <p:nvPr/>
                    </p:nvSpPr>
                    <p:spPr>
                      <a:xfrm rot="13721609">
                        <a:off x="7431742" y="42009"/>
                        <a:ext cx="273572" cy="244953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79" name="Oval 678"/>
                      <p:cNvSpPr/>
                      <p:nvPr/>
                    </p:nvSpPr>
                    <p:spPr>
                      <a:xfrm rot="13721609">
                        <a:off x="7343251" y="268793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614" name="Oval 613"/>
                    <p:cNvSpPr/>
                    <p:nvPr/>
                  </p:nvSpPr>
                  <p:spPr>
                    <a:xfrm rot="15200309">
                      <a:off x="9007659" y="985517"/>
                      <a:ext cx="273572" cy="244953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15" name="Oval 614"/>
                    <p:cNvSpPr/>
                    <p:nvPr/>
                  </p:nvSpPr>
                  <p:spPr>
                    <a:xfrm rot="14477466" flipH="1">
                      <a:off x="8886192" y="1257673"/>
                      <a:ext cx="303801" cy="290552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16" name="Oval 615"/>
                    <p:cNvSpPr/>
                    <p:nvPr/>
                  </p:nvSpPr>
                  <p:spPr>
                    <a:xfrm rot="15200309">
                      <a:off x="8690244" y="1367395"/>
                      <a:ext cx="112197" cy="103108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17" name="Oval 616"/>
                    <p:cNvSpPr/>
                    <p:nvPr/>
                  </p:nvSpPr>
                  <p:spPr>
                    <a:xfrm rot="7878391" flipH="1">
                      <a:off x="9231341" y="1234895"/>
                      <a:ext cx="205379" cy="197661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18" name="Oval 617"/>
                    <p:cNvSpPr/>
                    <p:nvPr/>
                  </p:nvSpPr>
                  <p:spPr>
                    <a:xfrm rot="7878391" flipH="1">
                      <a:off x="6999171" y="1598648"/>
                      <a:ext cx="205379" cy="197661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19" name="Oval 618"/>
                    <p:cNvSpPr/>
                    <p:nvPr/>
                  </p:nvSpPr>
                  <p:spPr>
                    <a:xfrm rot="14477466" flipH="1">
                      <a:off x="6806371" y="1782628"/>
                      <a:ext cx="303801" cy="290552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20" name="Oval 619"/>
                    <p:cNvSpPr/>
                    <p:nvPr/>
                  </p:nvSpPr>
                  <p:spPr>
                    <a:xfrm rot="15200309">
                      <a:off x="9525508" y="822988"/>
                      <a:ext cx="273572" cy="244953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621" name="Group 620"/>
                    <p:cNvGrpSpPr/>
                    <p:nvPr/>
                  </p:nvGrpSpPr>
                  <p:grpSpPr>
                    <a:xfrm flipH="1">
                      <a:off x="9540882" y="512442"/>
                      <a:ext cx="555931" cy="753717"/>
                      <a:chOff x="7222320" y="27700"/>
                      <a:chExt cx="468684" cy="678720"/>
                    </a:xfrm>
                  </p:grpSpPr>
                  <p:sp>
                    <p:nvSpPr>
                      <p:cNvPr id="670" name="Oval 669"/>
                      <p:cNvSpPr/>
                      <p:nvPr/>
                    </p:nvSpPr>
                    <p:spPr>
                      <a:xfrm rot="13721609">
                        <a:off x="7213168" y="66321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71" name="Oval 670"/>
                      <p:cNvSpPr/>
                      <p:nvPr/>
                    </p:nvSpPr>
                    <p:spPr>
                      <a:xfrm rot="13721609">
                        <a:off x="7355876" y="290913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72" name="Oval 671"/>
                      <p:cNvSpPr/>
                      <p:nvPr/>
                    </p:nvSpPr>
                    <p:spPr>
                      <a:xfrm rot="13721609">
                        <a:off x="7319503" y="469258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73" name="Oval 672"/>
                      <p:cNvSpPr/>
                      <p:nvPr/>
                    </p:nvSpPr>
                    <p:spPr>
                      <a:xfrm rot="13721609">
                        <a:off x="7431742" y="42009"/>
                        <a:ext cx="273572" cy="244953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74" name="Oval 673"/>
                      <p:cNvSpPr/>
                      <p:nvPr/>
                    </p:nvSpPr>
                    <p:spPr>
                      <a:xfrm rot="13721609">
                        <a:off x="7220988" y="598768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622" name="Oval 621"/>
                    <p:cNvSpPr/>
                    <p:nvPr/>
                  </p:nvSpPr>
                  <p:spPr>
                    <a:xfrm rot="15200309">
                      <a:off x="9598913" y="1140782"/>
                      <a:ext cx="184943" cy="166640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623" name="Group 622"/>
                    <p:cNvGrpSpPr/>
                    <p:nvPr/>
                  </p:nvGrpSpPr>
                  <p:grpSpPr>
                    <a:xfrm>
                      <a:off x="9797394" y="396051"/>
                      <a:ext cx="441821" cy="582109"/>
                      <a:chOff x="8270267" y="21557"/>
                      <a:chExt cx="441821" cy="582109"/>
                    </a:xfrm>
                  </p:grpSpPr>
                  <p:sp>
                    <p:nvSpPr>
                      <p:cNvPr id="666" name="Oval 665"/>
                      <p:cNvSpPr/>
                      <p:nvPr/>
                    </p:nvSpPr>
                    <p:spPr>
                      <a:xfrm rot="15200309">
                        <a:off x="8433989" y="344403"/>
                        <a:ext cx="273572" cy="244953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67" name="Oval 666"/>
                      <p:cNvSpPr/>
                      <p:nvPr/>
                    </p:nvSpPr>
                    <p:spPr>
                      <a:xfrm rot="15200309">
                        <a:off x="8604435" y="211728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68" name="Oval 667"/>
                      <p:cNvSpPr/>
                      <p:nvPr/>
                    </p:nvSpPr>
                    <p:spPr>
                      <a:xfrm rot="15200309">
                        <a:off x="8265722" y="57935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69" name="Oval 668"/>
                      <p:cNvSpPr/>
                      <p:nvPr/>
                    </p:nvSpPr>
                    <p:spPr>
                      <a:xfrm rot="15200309">
                        <a:off x="8448626" y="26102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624" name="Oval 623"/>
                    <p:cNvSpPr/>
                    <p:nvPr/>
                  </p:nvSpPr>
                  <p:spPr>
                    <a:xfrm rot="15200309">
                      <a:off x="9570315" y="1316795"/>
                      <a:ext cx="273572" cy="244953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25" name="Oval 624"/>
                    <p:cNvSpPr/>
                    <p:nvPr/>
                  </p:nvSpPr>
                  <p:spPr>
                    <a:xfrm rot="15200309">
                      <a:off x="9638589" y="2227169"/>
                      <a:ext cx="112197" cy="103108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26" name="Oval 625"/>
                    <p:cNvSpPr/>
                    <p:nvPr/>
                  </p:nvSpPr>
                  <p:spPr>
                    <a:xfrm rot="15200309">
                      <a:off x="9602216" y="2405514"/>
                      <a:ext cx="184943" cy="166640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27" name="Oval 626"/>
                    <p:cNvSpPr/>
                    <p:nvPr/>
                  </p:nvSpPr>
                  <p:spPr>
                    <a:xfrm rot="15200309">
                      <a:off x="9714455" y="1978265"/>
                      <a:ext cx="273572" cy="244953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28" name="Oval 627"/>
                    <p:cNvSpPr/>
                    <p:nvPr/>
                  </p:nvSpPr>
                  <p:spPr>
                    <a:xfrm rot="15200309">
                      <a:off x="9503701" y="2535024"/>
                      <a:ext cx="112197" cy="103108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629" name="Group 628"/>
                    <p:cNvGrpSpPr/>
                    <p:nvPr/>
                  </p:nvGrpSpPr>
                  <p:grpSpPr>
                    <a:xfrm flipH="1">
                      <a:off x="9729829" y="1667719"/>
                      <a:ext cx="555931" cy="753717"/>
                      <a:chOff x="7222320" y="27700"/>
                      <a:chExt cx="468684" cy="678720"/>
                    </a:xfrm>
                    <a:solidFill>
                      <a:srgbClr val="CCCC00"/>
                    </a:solidFill>
                  </p:grpSpPr>
                  <p:sp>
                    <p:nvSpPr>
                      <p:cNvPr id="661" name="Oval 660"/>
                      <p:cNvSpPr/>
                      <p:nvPr/>
                    </p:nvSpPr>
                    <p:spPr>
                      <a:xfrm rot="13721609">
                        <a:off x="7213168" y="66321"/>
                        <a:ext cx="184943" cy="16664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62" name="Oval 661"/>
                      <p:cNvSpPr/>
                      <p:nvPr/>
                    </p:nvSpPr>
                    <p:spPr>
                      <a:xfrm rot="13721609">
                        <a:off x="7355876" y="290913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63" name="Oval 662"/>
                      <p:cNvSpPr/>
                      <p:nvPr/>
                    </p:nvSpPr>
                    <p:spPr>
                      <a:xfrm rot="13721609">
                        <a:off x="7319503" y="469258"/>
                        <a:ext cx="184943" cy="16664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64" name="Oval 663"/>
                      <p:cNvSpPr/>
                      <p:nvPr/>
                    </p:nvSpPr>
                    <p:spPr>
                      <a:xfrm rot="13721609">
                        <a:off x="7431742" y="42009"/>
                        <a:ext cx="273572" cy="244953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65" name="Oval 664"/>
                      <p:cNvSpPr/>
                      <p:nvPr/>
                    </p:nvSpPr>
                    <p:spPr>
                      <a:xfrm rot="13721609">
                        <a:off x="7220988" y="598768"/>
                        <a:ext cx="112197" cy="103108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630" name="Oval 629"/>
                    <p:cNvSpPr/>
                    <p:nvPr/>
                  </p:nvSpPr>
                  <p:spPr>
                    <a:xfrm rot="15200309">
                      <a:off x="9787860" y="2296059"/>
                      <a:ext cx="184943" cy="166640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31" name="Oval 630"/>
                    <p:cNvSpPr/>
                    <p:nvPr/>
                  </p:nvSpPr>
                  <p:spPr>
                    <a:xfrm rot="15200309">
                      <a:off x="9638587" y="1883748"/>
                      <a:ext cx="112197" cy="103108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32" name="Oval 631"/>
                    <p:cNvSpPr/>
                    <p:nvPr/>
                  </p:nvSpPr>
                  <p:spPr>
                    <a:xfrm rot="15200309">
                      <a:off x="9572496" y="1678520"/>
                      <a:ext cx="112197" cy="103108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633" name="Group 632"/>
                    <p:cNvGrpSpPr/>
                    <p:nvPr/>
                  </p:nvGrpSpPr>
                  <p:grpSpPr>
                    <a:xfrm>
                      <a:off x="9986341" y="1551328"/>
                      <a:ext cx="441821" cy="582109"/>
                      <a:chOff x="8270267" y="21557"/>
                      <a:chExt cx="441821" cy="582109"/>
                    </a:xfrm>
                  </p:grpSpPr>
                  <p:sp>
                    <p:nvSpPr>
                      <p:cNvPr id="657" name="Oval 656"/>
                      <p:cNvSpPr/>
                      <p:nvPr/>
                    </p:nvSpPr>
                    <p:spPr>
                      <a:xfrm rot="15200309">
                        <a:off x="8433989" y="344403"/>
                        <a:ext cx="273572" cy="244953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58" name="Oval 657"/>
                      <p:cNvSpPr/>
                      <p:nvPr/>
                    </p:nvSpPr>
                    <p:spPr>
                      <a:xfrm rot="15200309">
                        <a:off x="8604435" y="211728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59" name="Oval 658"/>
                      <p:cNvSpPr/>
                      <p:nvPr/>
                    </p:nvSpPr>
                    <p:spPr>
                      <a:xfrm rot="15200309">
                        <a:off x="8265722" y="57935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60" name="Oval 659"/>
                      <p:cNvSpPr/>
                      <p:nvPr/>
                    </p:nvSpPr>
                    <p:spPr>
                      <a:xfrm rot="15200309">
                        <a:off x="8448626" y="26102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634" name="Oval 633"/>
                    <p:cNvSpPr/>
                    <p:nvPr/>
                  </p:nvSpPr>
                  <p:spPr>
                    <a:xfrm rot="15200309">
                      <a:off x="9080872" y="2383848"/>
                      <a:ext cx="235718" cy="244953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35" name="Oval 634"/>
                    <p:cNvSpPr/>
                    <p:nvPr/>
                  </p:nvSpPr>
                  <p:spPr>
                    <a:xfrm rot="15200309">
                      <a:off x="7286869" y="2868107"/>
                      <a:ext cx="273572" cy="244953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36" name="Oval 635"/>
                    <p:cNvSpPr/>
                    <p:nvPr/>
                  </p:nvSpPr>
                  <p:spPr>
                    <a:xfrm rot="14477466" flipH="1">
                      <a:off x="10070792" y="1235811"/>
                      <a:ext cx="303801" cy="290552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37" name="Oval 636"/>
                    <p:cNvSpPr/>
                    <p:nvPr/>
                  </p:nvSpPr>
                  <p:spPr>
                    <a:xfrm rot="15200309">
                      <a:off x="9874844" y="1345533"/>
                      <a:ext cx="112197" cy="103108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38" name="Oval 637"/>
                    <p:cNvSpPr/>
                    <p:nvPr/>
                  </p:nvSpPr>
                  <p:spPr>
                    <a:xfrm rot="7878391" flipH="1">
                      <a:off x="10179301" y="976806"/>
                      <a:ext cx="205379" cy="197661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639" name="Group 638"/>
                    <p:cNvGrpSpPr/>
                    <p:nvPr/>
                  </p:nvGrpSpPr>
                  <p:grpSpPr>
                    <a:xfrm rot="18455990">
                      <a:off x="8602126" y="427599"/>
                      <a:ext cx="1170886" cy="1000934"/>
                      <a:chOff x="5801519" y="172620"/>
                      <a:chExt cx="1170886" cy="1000934"/>
                    </a:xfrm>
                  </p:grpSpPr>
                  <p:sp>
                    <p:nvSpPr>
                      <p:cNvPr id="648" name="Oval 647"/>
                      <p:cNvSpPr/>
                      <p:nvPr/>
                    </p:nvSpPr>
                    <p:spPr>
                      <a:xfrm rot="15200309">
                        <a:off x="5796974" y="1065902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49" name="Oval 648"/>
                      <p:cNvSpPr/>
                      <p:nvPr/>
                    </p:nvSpPr>
                    <p:spPr>
                      <a:xfrm rot="15200309">
                        <a:off x="6580150" y="379969"/>
                        <a:ext cx="273572" cy="244953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50" name="Oval 649"/>
                      <p:cNvSpPr/>
                      <p:nvPr/>
                    </p:nvSpPr>
                    <p:spPr>
                      <a:xfrm rot="15200309">
                        <a:off x="6774864" y="588399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651" name="Oval 650"/>
                      <p:cNvSpPr/>
                      <p:nvPr/>
                    </p:nvSpPr>
                    <p:spPr>
                      <a:xfrm rot="15200309">
                        <a:off x="6450045" y="461363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52" name="Oval 651"/>
                      <p:cNvSpPr/>
                      <p:nvPr/>
                    </p:nvSpPr>
                    <p:spPr>
                      <a:xfrm rot="15200309">
                        <a:off x="6864752" y="460188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53" name="Oval 652"/>
                      <p:cNvSpPr/>
                      <p:nvPr/>
                    </p:nvSpPr>
                    <p:spPr>
                      <a:xfrm rot="15200309">
                        <a:off x="6311860" y="572971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654" name="Oval 653"/>
                      <p:cNvSpPr/>
                      <p:nvPr/>
                    </p:nvSpPr>
                    <p:spPr>
                      <a:xfrm rot="15200309">
                        <a:off x="6614486" y="181772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655" name="Oval 654"/>
                      <p:cNvSpPr/>
                      <p:nvPr/>
                    </p:nvSpPr>
                    <p:spPr>
                      <a:xfrm rot="15200309">
                        <a:off x="6506198" y="629239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656" name="Oval 655"/>
                      <p:cNvSpPr/>
                      <p:nvPr/>
                    </p:nvSpPr>
                    <p:spPr>
                      <a:xfrm rot="15200309">
                        <a:off x="6408693" y="816095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640" name="Group 639"/>
                    <p:cNvGrpSpPr/>
                    <p:nvPr/>
                  </p:nvGrpSpPr>
                  <p:grpSpPr>
                    <a:xfrm rot="12232306" flipH="1">
                      <a:off x="9182287" y="1706508"/>
                      <a:ext cx="555931" cy="753717"/>
                      <a:chOff x="7222320" y="27700"/>
                      <a:chExt cx="468684" cy="678720"/>
                    </a:xfrm>
                    <a:solidFill>
                      <a:srgbClr val="CCCC00"/>
                    </a:solidFill>
                  </p:grpSpPr>
                  <p:sp>
                    <p:nvSpPr>
                      <p:cNvPr id="643" name="Oval 642"/>
                      <p:cNvSpPr/>
                      <p:nvPr/>
                    </p:nvSpPr>
                    <p:spPr>
                      <a:xfrm rot="13721609">
                        <a:off x="7213168" y="66321"/>
                        <a:ext cx="184943" cy="16664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44" name="Oval 643"/>
                      <p:cNvSpPr/>
                      <p:nvPr/>
                    </p:nvSpPr>
                    <p:spPr>
                      <a:xfrm rot="13721609">
                        <a:off x="7355876" y="290913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45" name="Oval 644"/>
                      <p:cNvSpPr/>
                      <p:nvPr/>
                    </p:nvSpPr>
                    <p:spPr>
                      <a:xfrm rot="13721609">
                        <a:off x="7319503" y="469258"/>
                        <a:ext cx="184943" cy="16664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46" name="Oval 645"/>
                      <p:cNvSpPr/>
                      <p:nvPr/>
                    </p:nvSpPr>
                    <p:spPr>
                      <a:xfrm rot="13721609">
                        <a:off x="7431742" y="42009"/>
                        <a:ext cx="273572" cy="244953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47" name="Oval 646"/>
                      <p:cNvSpPr/>
                      <p:nvPr/>
                    </p:nvSpPr>
                    <p:spPr>
                      <a:xfrm rot="13721609">
                        <a:off x="7220988" y="598768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641" name="Oval 640"/>
                    <p:cNvSpPr/>
                    <p:nvPr/>
                  </p:nvSpPr>
                  <p:spPr>
                    <a:xfrm rot="15200309">
                      <a:off x="9525258" y="2049905"/>
                      <a:ext cx="112197" cy="103108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42" name="Oval 641"/>
                    <p:cNvSpPr/>
                    <p:nvPr/>
                  </p:nvSpPr>
                  <p:spPr>
                    <a:xfrm rot="15200309">
                      <a:off x="9413311" y="1440685"/>
                      <a:ext cx="112197" cy="103108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75" name="Group 374"/>
                  <p:cNvGrpSpPr/>
                  <p:nvPr/>
                </p:nvGrpSpPr>
                <p:grpSpPr>
                  <a:xfrm rot="6411858">
                    <a:off x="8005555" y="979619"/>
                    <a:ext cx="3025521" cy="2084749"/>
                    <a:chOff x="6746770" y="342623"/>
                    <a:chExt cx="3704751" cy="2554884"/>
                  </a:xfrm>
                </p:grpSpPr>
                <p:sp>
                  <p:nvSpPr>
                    <p:cNvPr id="383" name="Oval 382"/>
                    <p:cNvSpPr/>
                    <p:nvPr/>
                  </p:nvSpPr>
                  <p:spPr>
                    <a:xfrm rot="15200309">
                      <a:off x="7692358" y="1210217"/>
                      <a:ext cx="273572" cy="244953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84" name="Oval 383"/>
                    <p:cNvSpPr/>
                    <p:nvPr/>
                  </p:nvSpPr>
                  <p:spPr>
                    <a:xfrm rot="15200309">
                      <a:off x="7958386" y="1120466"/>
                      <a:ext cx="273572" cy="244953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85" name="Oval 384"/>
                    <p:cNvSpPr/>
                    <p:nvPr/>
                  </p:nvSpPr>
                  <p:spPr>
                    <a:xfrm rot="15200309">
                      <a:off x="7881602" y="1392805"/>
                      <a:ext cx="184943" cy="166640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86" name="Oval 385"/>
                    <p:cNvSpPr/>
                    <p:nvPr/>
                  </p:nvSpPr>
                  <p:spPr>
                    <a:xfrm rot="15200309">
                      <a:off x="8122334" y="869162"/>
                      <a:ext cx="184943" cy="166640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87" name="Oval 386"/>
                    <p:cNvSpPr/>
                    <p:nvPr/>
                  </p:nvSpPr>
                  <p:spPr>
                    <a:xfrm rot="15200309">
                      <a:off x="7836746" y="1081932"/>
                      <a:ext cx="112197" cy="103108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88" name="Oval 387"/>
                    <p:cNvSpPr/>
                    <p:nvPr/>
                  </p:nvSpPr>
                  <p:spPr>
                    <a:xfrm rot="15200309">
                      <a:off x="8265042" y="1093754"/>
                      <a:ext cx="112197" cy="103108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89" name="Oval 388"/>
                    <p:cNvSpPr/>
                    <p:nvPr/>
                  </p:nvSpPr>
                  <p:spPr>
                    <a:xfrm rot="15200309">
                      <a:off x="8228669" y="1272099"/>
                      <a:ext cx="184943" cy="166640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90" name="Oval 389"/>
                    <p:cNvSpPr/>
                    <p:nvPr/>
                  </p:nvSpPr>
                  <p:spPr>
                    <a:xfrm rot="15200309">
                      <a:off x="8340908" y="844850"/>
                      <a:ext cx="273572" cy="244953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91" name="Oval 390"/>
                    <p:cNvSpPr/>
                    <p:nvPr/>
                  </p:nvSpPr>
                  <p:spPr>
                    <a:xfrm rot="15200309">
                      <a:off x="8130154" y="1401609"/>
                      <a:ext cx="112197" cy="103108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392" name="Group 391"/>
                    <p:cNvGrpSpPr/>
                    <p:nvPr/>
                  </p:nvGrpSpPr>
                  <p:grpSpPr>
                    <a:xfrm flipH="1">
                      <a:off x="8356282" y="534304"/>
                      <a:ext cx="555931" cy="753717"/>
                      <a:chOff x="7222320" y="27700"/>
                      <a:chExt cx="468684" cy="678720"/>
                    </a:xfrm>
                  </p:grpSpPr>
                  <p:sp>
                    <p:nvSpPr>
                      <p:cNvPr id="551" name="Oval 550"/>
                      <p:cNvSpPr/>
                      <p:nvPr/>
                    </p:nvSpPr>
                    <p:spPr>
                      <a:xfrm rot="13721609">
                        <a:off x="7213168" y="66321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52" name="Oval 551"/>
                      <p:cNvSpPr/>
                      <p:nvPr/>
                    </p:nvSpPr>
                    <p:spPr>
                      <a:xfrm rot="13721609">
                        <a:off x="7355876" y="290913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53" name="Oval 552"/>
                      <p:cNvSpPr/>
                      <p:nvPr/>
                    </p:nvSpPr>
                    <p:spPr>
                      <a:xfrm rot="13721609">
                        <a:off x="7319503" y="469258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54" name="Oval 553"/>
                      <p:cNvSpPr/>
                      <p:nvPr/>
                    </p:nvSpPr>
                    <p:spPr>
                      <a:xfrm rot="13721609">
                        <a:off x="7431742" y="42009"/>
                        <a:ext cx="273572" cy="244953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55" name="Oval 554"/>
                      <p:cNvSpPr/>
                      <p:nvPr/>
                    </p:nvSpPr>
                    <p:spPr>
                      <a:xfrm rot="13721609">
                        <a:off x="7220988" y="598768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393" name="Oval 392"/>
                    <p:cNvSpPr/>
                    <p:nvPr/>
                  </p:nvSpPr>
                  <p:spPr>
                    <a:xfrm rot="15200309">
                      <a:off x="8414313" y="1162644"/>
                      <a:ext cx="184943" cy="166640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94" name="Oval 393"/>
                    <p:cNvSpPr/>
                    <p:nvPr/>
                  </p:nvSpPr>
                  <p:spPr>
                    <a:xfrm rot="15200309">
                      <a:off x="7989323" y="644389"/>
                      <a:ext cx="273572" cy="244953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95" name="Oval 394"/>
                    <p:cNvSpPr/>
                    <p:nvPr/>
                  </p:nvSpPr>
                  <p:spPr>
                    <a:xfrm rot="15200309">
                      <a:off x="7717230" y="663740"/>
                      <a:ext cx="273572" cy="244953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96" name="Oval 395"/>
                    <p:cNvSpPr/>
                    <p:nvPr/>
                  </p:nvSpPr>
                  <p:spPr>
                    <a:xfrm rot="15200309">
                      <a:off x="7911944" y="872170"/>
                      <a:ext cx="184943" cy="166640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97" name="Oval 396"/>
                    <p:cNvSpPr/>
                    <p:nvPr/>
                  </p:nvSpPr>
                  <p:spPr>
                    <a:xfrm rot="15200309">
                      <a:off x="7587125" y="745134"/>
                      <a:ext cx="112197" cy="103108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98" name="Oval 397"/>
                    <p:cNvSpPr/>
                    <p:nvPr/>
                  </p:nvSpPr>
                  <p:spPr>
                    <a:xfrm rot="15200309">
                      <a:off x="8265040" y="750333"/>
                      <a:ext cx="112197" cy="103108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99" name="Oval 398"/>
                    <p:cNvSpPr/>
                    <p:nvPr/>
                  </p:nvSpPr>
                  <p:spPr>
                    <a:xfrm rot="15200309">
                      <a:off x="7926109" y="541497"/>
                      <a:ext cx="112197" cy="103108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00" name="Oval 399"/>
                    <p:cNvSpPr/>
                    <p:nvPr/>
                  </p:nvSpPr>
                  <p:spPr>
                    <a:xfrm rot="15200309">
                      <a:off x="8198949" y="545105"/>
                      <a:ext cx="112197" cy="103108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401" name="Group 400"/>
                    <p:cNvGrpSpPr/>
                    <p:nvPr/>
                  </p:nvGrpSpPr>
                  <p:grpSpPr>
                    <a:xfrm>
                      <a:off x="8612794" y="417913"/>
                      <a:ext cx="441821" cy="582109"/>
                      <a:chOff x="8270267" y="21557"/>
                      <a:chExt cx="441821" cy="582109"/>
                    </a:xfrm>
                    <a:solidFill>
                      <a:srgbClr val="005000"/>
                    </a:solidFill>
                  </p:grpSpPr>
                  <p:sp>
                    <p:nvSpPr>
                      <p:cNvPr id="547" name="Oval 546"/>
                      <p:cNvSpPr/>
                      <p:nvPr/>
                    </p:nvSpPr>
                    <p:spPr>
                      <a:xfrm rot="15200309">
                        <a:off x="8433989" y="344403"/>
                        <a:ext cx="273572" cy="244953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48" name="Oval 547"/>
                      <p:cNvSpPr/>
                      <p:nvPr/>
                    </p:nvSpPr>
                    <p:spPr>
                      <a:xfrm rot="15200309">
                        <a:off x="8604435" y="211728"/>
                        <a:ext cx="112197" cy="103108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49" name="Oval 548"/>
                      <p:cNvSpPr/>
                      <p:nvPr/>
                    </p:nvSpPr>
                    <p:spPr>
                      <a:xfrm rot="15200309">
                        <a:off x="8265722" y="57935"/>
                        <a:ext cx="112197" cy="103108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50" name="Oval 549"/>
                      <p:cNvSpPr/>
                      <p:nvPr/>
                    </p:nvSpPr>
                    <p:spPr>
                      <a:xfrm rot="15200309">
                        <a:off x="8448626" y="26102"/>
                        <a:ext cx="112197" cy="103108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402" name="Oval 401"/>
                    <p:cNvSpPr/>
                    <p:nvPr/>
                  </p:nvSpPr>
                  <p:spPr>
                    <a:xfrm rot="15200309">
                      <a:off x="7448940" y="856742"/>
                      <a:ext cx="184943" cy="166640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403" name="Oval 402"/>
                    <p:cNvSpPr/>
                    <p:nvPr/>
                  </p:nvSpPr>
                  <p:spPr>
                    <a:xfrm rot="15200309">
                      <a:off x="8385715" y="1338657"/>
                      <a:ext cx="273572" cy="244953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04" name="Oval 403"/>
                    <p:cNvSpPr/>
                    <p:nvPr/>
                  </p:nvSpPr>
                  <p:spPr>
                    <a:xfrm rot="15200309">
                      <a:off x="7520171" y="447745"/>
                      <a:ext cx="273572" cy="244953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05" name="Oval 404"/>
                    <p:cNvSpPr/>
                    <p:nvPr/>
                  </p:nvSpPr>
                  <p:spPr>
                    <a:xfrm rot="15200309">
                      <a:off x="7751566" y="465543"/>
                      <a:ext cx="184943" cy="166640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406" name="Oval 405"/>
                    <p:cNvSpPr/>
                    <p:nvPr/>
                  </p:nvSpPr>
                  <p:spPr>
                    <a:xfrm rot="15200309">
                      <a:off x="7643278" y="913010"/>
                      <a:ext cx="184943" cy="166640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407" name="Oval 406"/>
                    <p:cNvSpPr/>
                    <p:nvPr/>
                  </p:nvSpPr>
                  <p:spPr>
                    <a:xfrm rot="15200309">
                      <a:off x="7545773" y="1099866"/>
                      <a:ext cx="112197" cy="103108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408" name="Group 407"/>
                    <p:cNvGrpSpPr/>
                    <p:nvPr/>
                  </p:nvGrpSpPr>
                  <p:grpSpPr>
                    <a:xfrm rot="8358179">
                      <a:off x="6990342" y="489833"/>
                      <a:ext cx="629644" cy="751127"/>
                      <a:chOff x="6321012" y="172620"/>
                      <a:chExt cx="629644" cy="751127"/>
                    </a:xfrm>
                  </p:grpSpPr>
                  <p:sp>
                    <p:nvSpPr>
                      <p:cNvPr id="538" name="Oval 537"/>
                      <p:cNvSpPr/>
                      <p:nvPr/>
                    </p:nvSpPr>
                    <p:spPr>
                      <a:xfrm rot="15200309">
                        <a:off x="6699666" y="798161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39" name="Oval 538"/>
                      <p:cNvSpPr/>
                      <p:nvPr/>
                    </p:nvSpPr>
                    <p:spPr>
                      <a:xfrm rot="15200309">
                        <a:off x="6580150" y="379969"/>
                        <a:ext cx="273572" cy="244953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40" name="Oval 539"/>
                      <p:cNvSpPr/>
                      <p:nvPr/>
                    </p:nvSpPr>
                    <p:spPr>
                      <a:xfrm rot="15200309">
                        <a:off x="6774864" y="588399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541" name="Oval 540"/>
                      <p:cNvSpPr/>
                      <p:nvPr/>
                    </p:nvSpPr>
                    <p:spPr>
                      <a:xfrm rot="15200309">
                        <a:off x="6450045" y="461363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42" name="Oval 541"/>
                      <p:cNvSpPr/>
                      <p:nvPr/>
                    </p:nvSpPr>
                    <p:spPr>
                      <a:xfrm rot="15200309">
                        <a:off x="6789029" y="257726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43" name="Oval 542"/>
                      <p:cNvSpPr/>
                      <p:nvPr/>
                    </p:nvSpPr>
                    <p:spPr>
                      <a:xfrm rot="15200309">
                        <a:off x="6311860" y="572971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544" name="Oval 543"/>
                      <p:cNvSpPr/>
                      <p:nvPr/>
                    </p:nvSpPr>
                    <p:spPr>
                      <a:xfrm rot="15200309">
                        <a:off x="6614486" y="181772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545" name="Oval 544"/>
                      <p:cNvSpPr/>
                      <p:nvPr/>
                    </p:nvSpPr>
                    <p:spPr>
                      <a:xfrm rot="15200309">
                        <a:off x="6506198" y="629239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546" name="Oval 545"/>
                      <p:cNvSpPr/>
                      <p:nvPr/>
                    </p:nvSpPr>
                    <p:spPr>
                      <a:xfrm rot="15200309">
                        <a:off x="6408693" y="816095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09" name="Group 408"/>
                    <p:cNvGrpSpPr/>
                    <p:nvPr/>
                  </p:nvGrpSpPr>
                  <p:grpSpPr>
                    <a:xfrm rot="14149929">
                      <a:off x="7283466" y="1241266"/>
                      <a:ext cx="405183" cy="469718"/>
                      <a:chOff x="8270267" y="21557"/>
                      <a:chExt cx="441821" cy="582109"/>
                    </a:xfrm>
                  </p:grpSpPr>
                  <p:sp>
                    <p:nvSpPr>
                      <p:cNvPr id="534" name="Oval 533"/>
                      <p:cNvSpPr/>
                      <p:nvPr/>
                    </p:nvSpPr>
                    <p:spPr>
                      <a:xfrm rot="15200309">
                        <a:off x="8433989" y="344403"/>
                        <a:ext cx="273572" cy="244953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35" name="Oval 534"/>
                      <p:cNvSpPr/>
                      <p:nvPr/>
                    </p:nvSpPr>
                    <p:spPr>
                      <a:xfrm rot="15200309">
                        <a:off x="8604435" y="211728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36" name="Oval 535"/>
                      <p:cNvSpPr/>
                      <p:nvPr/>
                    </p:nvSpPr>
                    <p:spPr>
                      <a:xfrm rot="15200309">
                        <a:off x="8265722" y="57935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37" name="Oval 536"/>
                      <p:cNvSpPr/>
                      <p:nvPr/>
                    </p:nvSpPr>
                    <p:spPr>
                      <a:xfrm rot="15200309">
                        <a:off x="8448626" y="26102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410" name="Oval 409"/>
                    <p:cNvSpPr/>
                    <p:nvPr/>
                  </p:nvSpPr>
                  <p:spPr>
                    <a:xfrm rot="7878391" flipH="1">
                      <a:off x="7538226" y="1457747"/>
                      <a:ext cx="205379" cy="197661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411" name="Group 410"/>
                    <p:cNvGrpSpPr/>
                    <p:nvPr/>
                  </p:nvGrpSpPr>
                  <p:grpSpPr>
                    <a:xfrm rot="6599075" flipH="1">
                      <a:off x="6763000" y="1026257"/>
                      <a:ext cx="555931" cy="588392"/>
                      <a:chOff x="7222320" y="-108276"/>
                      <a:chExt cx="468684" cy="529845"/>
                    </a:xfrm>
                  </p:grpSpPr>
                  <p:sp>
                    <p:nvSpPr>
                      <p:cNvPr id="529" name="Oval 528"/>
                      <p:cNvSpPr/>
                      <p:nvPr/>
                    </p:nvSpPr>
                    <p:spPr>
                      <a:xfrm rot="13721609">
                        <a:off x="7213168" y="66321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30" name="Oval 529"/>
                      <p:cNvSpPr/>
                      <p:nvPr/>
                    </p:nvSpPr>
                    <p:spPr>
                      <a:xfrm rot="13721609">
                        <a:off x="7578608" y="313917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31" name="Oval 530"/>
                      <p:cNvSpPr/>
                      <p:nvPr/>
                    </p:nvSpPr>
                    <p:spPr>
                      <a:xfrm rot="13721609">
                        <a:off x="7326390" y="-99124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32" name="Oval 531"/>
                      <p:cNvSpPr/>
                      <p:nvPr/>
                    </p:nvSpPr>
                    <p:spPr>
                      <a:xfrm rot="13721609">
                        <a:off x="7431742" y="42009"/>
                        <a:ext cx="273572" cy="244953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33" name="Oval 532"/>
                      <p:cNvSpPr/>
                      <p:nvPr/>
                    </p:nvSpPr>
                    <p:spPr>
                      <a:xfrm rot="13721609">
                        <a:off x="7343251" y="268793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412" name="Oval 411"/>
                    <p:cNvSpPr/>
                    <p:nvPr/>
                  </p:nvSpPr>
                  <p:spPr>
                    <a:xfrm rot="15200309">
                      <a:off x="7881305" y="2365494"/>
                      <a:ext cx="273572" cy="244953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13" name="Oval 412"/>
                    <p:cNvSpPr/>
                    <p:nvPr/>
                  </p:nvSpPr>
                  <p:spPr>
                    <a:xfrm rot="15200309">
                      <a:off x="8147333" y="2275743"/>
                      <a:ext cx="273572" cy="244953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14" name="Oval 413"/>
                    <p:cNvSpPr/>
                    <p:nvPr/>
                  </p:nvSpPr>
                  <p:spPr>
                    <a:xfrm rot="15200309">
                      <a:off x="8070549" y="2548082"/>
                      <a:ext cx="184943" cy="166640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15" name="Oval 414"/>
                    <p:cNvSpPr/>
                    <p:nvPr/>
                  </p:nvSpPr>
                  <p:spPr>
                    <a:xfrm rot="15200309">
                      <a:off x="8311281" y="2024439"/>
                      <a:ext cx="184943" cy="166640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16" name="Oval 415"/>
                    <p:cNvSpPr/>
                    <p:nvPr/>
                  </p:nvSpPr>
                  <p:spPr>
                    <a:xfrm rot="15200309">
                      <a:off x="8025693" y="2237209"/>
                      <a:ext cx="112197" cy="103108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17" name="Oval 416"/>
                    <p:cNvSpPr/>
                    <p:nvPr/>
                  </p:nvSpPr>
                  <p:spPr>
                    <a:xfrm rot="15200309">
                      <a:off x="8453989" y="2249031"/>
                      <a:ext cx="112197" cy="103108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18" name="Oval 417"/>
                    <p:cNvSpPr/>
                    <p:nvPr/>
                  </p:nvSpPr>
                  <p:spPr>
                    <a:xfrm rot="15200309">
                      <a:off x="8417616" y="2427376"/>
                      <a:ext cx="184943" cy="166640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19" name="Oval 418"/>
                    <p:cNvSpPr/>
                    <p:nvPr/>
                  </p:nvSpPr>
                  <p:spPr>
                    <a:xfrm rot="15200309">
                      <a:off x="8529855" y="2000127"/>
                      <a:ext cx="273572" cy="244953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20" name="Oval 419"/>
                    <p:cNvSpPr/>
                    <p:nvPr/>
                  </p:nvSpPr>
                  <p:spPr>
                    <a:xfrm rot="15200309">
                      <a:off x="8319101" y="2556886"/>
                      <a:ext cx="112197" cy="103108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421" name="Group 420"/>
                    <p:cNvGrpSpPr/>
                    <p:nvPr/>
                  </p:nvGrpSpPr>
                  <p:grpSpPr>
                    <a:xfrm flipH="1">
                      <a:off x="8545229" y="1689581"/>
                      <a:ext cx="555931" cy="753717"/>
                      <a:chOff x="7222320" y="27700"/>
                      <a:chExt cx="468684" cy="678720"/>
                    </a:xfrm>
                  </p:grpSpPr>
                  <p:sp>
                    <p:nvSpPr>
                      <p:cNvPr id="524" name="Oval 523"/>
                      <p:cNvSpPr/>
                      <p:nvPr/>
                    </p:nvSpPr>
                    <p:spPr>
                      <a:xfrm rot="13721609">
                        <a:off x="7213168" y="66321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25" name="Oval 524"/>
                      <p:cNvSpPr/>
                      <p:nvPr/>
                    </p:nvSpPr>
                    <p:spPr>
                      <a:xfrm rot="13721609">
                        <a:off x="7355876" y="290913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26" name="Oval 525"/>
                      <p:cNvSpPr/>
                      <p:nvPr/>
                    </p:nvSpPr>
                    <p:spPr>
                      <a:xfrm rot="13721609">
                        <a:off x="7319503" y="469258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27" name="Oval 526"/>
                      <p:cNvSpPr/>
                      <p:nvPr/>
                    </p:nvSpPr>
                    <p:spPr>
                      <a:xfrm rot="13721609">
                        <a:off x="7431742" y="42009"/>
                        <a:ext cx="273572" cy="244953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28" name="Oval 527"/>
                      <p:cNvSpPr/>
                      <p:nvPr/>
                    </p:nvSpPr>
                    <p:spPr>
                      <a:xfrm rot="13721609">
                        <a:off x="7220988" y="598768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422" name="Oval 421"/>
                    <p:cNvSpPr/>
                    <p:nvPr/>
                  </p:nvSpPr>
                  <p:spPr>
                    <a:xfrm rot="15200309">
                      <a:off x="8603260" y="2317921"/>
                      <a:ext cx="184943" cy="166640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23" name="Oval 422"/>
                    <p:cNvSpPr/>
                    <p:nvPr/>
                  </p:nvSpPr>
                  <p:spPr>
                    <a:xfrm rot="15200309">
                      <a:off x="8178270" y="1799666"/>
                      <a:ext cx="273572" cy="244953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24" name="Oval 423"/>
                    <p:cNvSpPr/>
                    <p:nvPr/>
                  </p:nvSpPr>
                  <p:spPr>
                    <a:xfrm rot="15200309">
                      <a:off x="7906177" y="1819017"/>
                      <a:ext cx="273572" cy="244953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25" name="Oval 424"/>
                    <p:cNvSpPr/>
                    <p:nvPr/>
                  </p:nvSpPr>
                  <p:spPr>
                    <a:xfrm rot="15200309">
                      <a:off x="8100891" y="2027447"/>
                      <a:ext cx="184943" cy="166640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426" name="Oval 425"/>
                    <p:cNvSpPr/>
                    <p:nvPr/>
                  </p:nvSpPr>
                  <p:spPr>
                    <a:xfrm rot="15200309">
                      <a:off x="7776072" y="1900411"/>
                      <a:ext cx="112197" cy="103108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27" name="Oval 426"/>
                    <p:cNvSpPr/>
                    <p:nvPr/>
                  </p:nvSpPr>
                  <p:spPr>
                    <a:xfrm rot="15200309">
                      <a:off x="8453987" y="1905610"/>
                      <a:ext cx="112197" cy="103108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28" name="Oval 427"/>
                    <p:cNvSpPr/>
                    <p:nvPr/>
                  </p:nvSpPr>
                  <p:spPr>
                    <a:xfrm rot="15200309">
                      <a:off x="8115056" y="1696774"/>
                      <a:ext cx="112197" cy="103108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29" name="Oval 428"/>
                    <p:cNvSpPr/>
                    <p:nvPr/>
                  </p:nvSpPr>
                  <p:spPr>
                    <a:xfrm rot="15200309">
                      <a:off x="8387896" y="1700382"/>
                      <a:ext cx="112197" cy="103108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430" name="Group 429"/>
                    <p:cNvGrpSpPr/>
                    <p:nvPr/>
                  </p:nvGrpSpPr>
                  <p:grpSpPr>
                    <a:xfrm>
                      <a:off x="8801741" y="1573190"/>
                      <a:ext cx="441821" cy="582109"/>
                      <a:chOff x="8270267" y="21557"/>
                      <a:chExt cx="441821" cy="582109"/>
                    </a:xfrm>
                  </p:grpSpPr>
                  <p:sp>
                    <p:nvSpPr>
                      <p:cNvPr id="520" name="Oval 519"/>
                      <p:cNvSpPr/>
                      <p:nvPr/>
                    </p:nvSpPr>
                    <p:spPr>
                      <a:xfrm rot="15200309">
                        <a:off x="8433989" y="344403"/>
                        <a:ext cx="273572" cy="244953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21" name="Oval 520"/>
                      <p:cNvSpPr/>
                      <p:nvPr/>
                    </p:nvSpPr>
                    <p:spPr>
                      <a:xfrm rot="15200309">
                        <a:off x="8604435" y="211728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22" name="Oval 521"/>
                      <p:cNvSpPr/>
                      <p:nvPr/>
                    </p:nvSpPr>
                    <p:spPr>
                      <a:xfrm rot="15200309">
                        <a:off x="8265722" y="57935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23" name="Oval 522"/>
                      <p:cNvSpPr/>
                      <p:nvPr/>
                    </p:nvSpPr>
                    <p:spPr>
                      <a:xfrm rot="15200309">
                        <a:off x="8448626" y="26102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431" name="Oval 430"/>
                    <p:cNvSpPr/>
                    <p:nvPr/>
                  </p:nvSpPr>
                  <p:spPr>
                    <a:xfrm rot="15200309">
                      <a:off x="7637887" y="2012019"/>
                      <a:ext cx="184943" cy="166640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432" name="Oval 431"/>
                    <p:cNvSpPr/>
                    <p:nvPr/>
                  </p:nvSpPr>
                  <p:spPr>
                    <a:xfrm rot="15200309">
                      <a:off x="8574662" y="2493934"/>
                      <a:ext cx="273572" cy="244953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33" name="Oval 432"/>
                    <p:cNvSpPr/>
                    <p:nvPr/>
                  </p:nvSpPr>
                  <p:spPr>
                    <a:xfrm rot="15200309">
                      <a:off x="7709118" y="1603022"/>
                      <a:ext cx="273572" cy="244953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34" name="Oval 433"/>
                    <p:cNvSpPr/>
                    <p:nvPr/>
                  </p:nvSpPr>
                  <p:spPr>
                    <a:xfrm rot="15200309">
                      <a:off x="7940513" y="1620820"/>
                      <a:ext cx="184943" cy="166640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435" name="Oval 434"/>
                    <p:cNvSpPr/>
                    <p:nvPr/>
                  </p:nvSpPr>
                  <p:spPr>
                    <a:xfrm rot="15200309">
                      <a:off x="7832225" y="2068287"/>
                      <a:ext cx="184943" cy="166640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436" name="Oval 435"/>
                    <p:cNvSpPr/>
                    <p:nvPr/>
                  </p:nvSpPr>
                  <p:spPr>
                    <a:xfrm rot="15200309">
                      <a:off x="7734720" y="2255143"/>
                      <a:ext cx="112197" cy="103108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437" name="Group 436"/>
                    <p:cNvGrpSpPr/>
                    <p:nvPr/>
                  </p:nvGrpSpPr>
                  <p:grpSpPr>
                    <a:xfrm rot="8016676">
                      <a:off x="7166860" y="1627927"/>
                      <a:ext cx="629644" cy="751127"/>
                      <a:chOff x="6321012" y="172620"/>
                      <a:chExt cx="629644" cy="751127"/>
                    </a:xfrm>
                  </p:grpSpPr>
                  <p:sp>
                    <p:nvSpPr>
                      <p:cNvPr id="511" name="Oval 510"/>
                      <p:cNvSpPr/>
                      <p:nvPr/>
                    </p:nvSpPr>
                    <p:spPr>
                      <a:xfrm rot="15200309">
                        <a:off x="6699666" y="798161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12" name="Oval 511"/>
                      <p:cNvSpPr/>
                      <p:nvPr/>
                    </p:nvSpPr>
                    <p:spPr>
                      <a:xfrm rot="15200309">
                        <a:off x="6580150" y="379969"/>
                        <a:ext cx="273572" cy="244953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13" name="Oval 512"/>
                      <p:cNvSpPr/>
                      <p:nvPr/>
                    </p:nvSpPr>
                    <p:spPr>
                      <a:xfrm rot="15200309">
                        <a:off x="6774864" y="588399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514" name="Oval 513"/>
                      <p:cNvSpPr/>
                      <p:nvPr/>
                    </p:nvSpPr>
                    <p:spPr>
                      <a:xfrm rot="15200309">
                        <a:off x="6450045" y="461363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15" name="Oval 514"/>
                      <p:cNvSpPr/>
                      <p:nvPr/>
                    </p:nvSpPr>
                    <p:spPr>
                      <a:xfrm rot="15200309">
                        <a:off x="6789029" y="257726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16" name="Oval 515"/>
                      <p:cNvSpPr/>
                      <p:nvPr/>
                    </p:nvSpPr>
                    <p:spPr>
                      <a:xfrm rot="15200309">
                        <a:off x="6311860" y="572971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517" name="Oval 516"/>
                      <p:cNvSpPr/>
                      <p:nvPr/>
                    </p:nvSpPr>
                    <p:spPr>
                      <a:xfrm rot="15200309">
                        <a:off x="6614486" y="181772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518" name="Oval 517"/>
                      <p:cNvSpPr/>
                      <p:nvPr/>
                    </p:nvSpPr>
                    <p:spPr>
                      <a:xfrm rot="15200309">
                        <a:off x="6506198" y="629239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519" name="Oval 518"/>
                      <p:cNvSpPr/>
                      <p:nvPr/>
                    </p:nvSpPr>
                    <p:spPr>
                      <a:xfrm rot="15200309">
                        <a:off x="6408693" y="816095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38" name="Group 437"/>
                    <p:cNvGrpSpPr/>
                    <p:nvPr/>
                  </p:nvGrpSpPr>
                  <p:grpSpPr>
                    <a:xfrm rot="14149929">
                      <a:off x="7472413" y="2396543"/>
                      <a:ext cx="405183" cy="469718"/>
                      <a:chOff x="8270267" y="21557"/>
                      <a:chExt cx="441821" cy="582109"/>
                    </a:xfrm>
                  </p:grpSpPr>
                  <p:sp>
                    <p:nvSpPr>
                      <p:cNvPr id="507" name="Oval 506"/>
                      <p:cNvSpPr/>
                      <p:nvPr/>
                    </p:nvSpPr>
                    <p:spPr>
                      <a:xfrm rot="15200309">
                        <a:off x="8433989" y="344403"/>
                        <a:ext cx="273572" cy="244953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08" name="Oval 507"/>
                      <p:cNvSpPr/>
                      <p:nvPr/>
                    </p:nvSpPr>
                    <p:spPr>
                      <a:xfrm rot="15200309">
                        <a:off x="8604435" y="211728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09" name="Oval 508"/>
                      <p:cNvSpPr/>
                      <p:nvPr/>
                    </p:nvSpPr>
                    <p:spPr>
                      <a:xfrm rot="15200309">
                        <a:off x="8265722" y="57935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10" name="Oval 509"/>
                      <p:cNvSpPr/>
                      <p:nvPr/>
                    </p:nvSpPr>
                    <p:spPr>
                      <a:xfrm rot="15200309">
                        <a:off x="8448626" y="26102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439" name="Oval 438"/>
                    <p:cNvSpPr/>
                    <p:nvPr/>
                  </p:nvSpPr>
                  <p:spPr>
                    <a:xfrm rot="7878391" flipH="1">
                      <a:off x="7928584" y="2695987"/>
                      <a:ext cx="205379" cy="197661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440" name="Group 439"/>
                    <p:cNvGrpSpPr/>
                    <p:nvPr/>
                  </p:nvGrpSpPr>
                  <p:grpSpPr>
                    <a:xfrm rot="6599075" flipH="1">
                      <a:off x="6951947" y="2181534"/>
                      <a:ext cx="555931" cy="588392"/>
                      <a:chOff x="7222320" y="-108276"/>
                      <a:chExt cx="468684" cy="529845"/>
                    </a:xfrm>
                    <a:solidFill>
                      <a:srgbClr val="CCCC00"/>
                    </a:solidFill>
                  </p:grpSpPr>
                  <p:sp>
                    <p:nvSpPr>
                      <p:cNvPr id="502" name="Oval 501"/>
                      <p:cNvSpPr/>
                      <p:nvPr/>
                    </p:nvSpPr>
                    <p:spPr>
                      <a:xfrm rot="13721609">
                        <a:off x="7213168" y="66321"/>
                        <a:ext cx="184943" cy="16664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03" name="Oval 502"/>
                      <p:cNvSpPr/>
                      <p:nvPr/>
                    </p:nvSpPr>
                    <p:spPr>
                      <a:xfrm rot="13721609">
                        <a:off x="7578608" y="313917"/>
                        <a:ext cx="112197" cy="103108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04" name="Oval 503"/>
                      <p:cNvSpPr/>
                      <p:nvPr/>
                    </p:nvSpPr>
                    <p:spPr>
                      <a:xfrm rot="13721609">
                        <a:off x="7326390" y="-99124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05" name="Oval 504"/>
                      <p:cNvSpPr/>
                      <p:nvPr/>
                    </p:nvSpPr>
                    <p:spPr>
                      <a:xfrm rot="13721609">
                        <a:off x="7431742" y="42009"/>
                        <a:ext cx="273572" cy="244953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06" name="Oval 505"/>
                      <p:cNvSpPr/>
                      <p:nvPr/>
                    </p:nvSpPr>
                    <p:spPr>
                      <a:xfrm rot="13721609">
                        <a:off x="7343251" y="268793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441" name="Oval 440"/>
                    <p:cNvSpPr/>
                    <p:nvPr/>
                  </p:nvSpPr>
                  <p:spPr>
                    <a:xfrm rot="15200309">
                      <a:off x="9007659" y="985517"/>
                      <a:ext cx="273572" cy="244953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42" name="Oval 441"/>
                    <p:cNvSpPr/>
                    <p:nvPr/>
                  </p:nvSpPr>
                  <p:spPr>
                    <a:xfrm rot="14477466" flipH="1">
                      <a:off x="8886192" y="1257673"/>
                      <a:ext cx="303801" cy="290552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43" name="Oval 442"/>
                    <p:cNvSpPr/>
                    <p:nvPr/>
                  </p:nvSpPr>
                  <p:spPr>
                    <a:xfrm rot="15200309">
                      <a:off x="8690244" y="1367395"/>
                      <a:ext cx="112197" cy="103108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44" name="Oval 443"/>
                    <p:cNvSpPr/>
                    <p:nvPr/>
                  </p:nvSpPr>
                  <p:spPr>
                    <a:xfrm rot="7878391" flipH="1">
                      <a:off x="9231341" y="1234895"/>
                      <a:ext cx="205379" cy="197661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45" name="Oval 444"/>
                    <p:cNvSpPr/>
                    <p:nvPr/>
                  </p:nvSpPr>
                  <p:spPr>
                    <a:xfrm rot="7878391" flipH="1">
                      <a:off x="6999171" y="1598648"/>
                      <a:ext cx="205379" cy="197661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46" name="Oval 445"/>
                    <p:cNvSpPr/>
                    <p:nvPr/>
                  </p:nvSpPr>
                  <p:spPr>
                    <a:xfrm rot="14477466" flipH="1">
                      <a:off x="6806371" y="1782628"/>
                      <a:ext cx="303801" cy="290552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47" name="Oval 446"/>
                    <p:cNvSpPr/>
                    <p:nvPr/>
                  </p:nvSpPr>
                  <p:spPr>
                    <a:xfrm rot="15200309">
                      <a:off x="9525508" y="822988"/>
                      <a:ext cx="273572" cy="244953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448" name="Group 447"/>
                    <p:cNvGrpSpPr/>
                    <p:nvPr/>
                  </p:nvGrpSpPr>
                  <p:grpSpPr>
                    <a:xfrm flipH="1">
                      <a:off x="9540882" y="512442"/>
                      <a:ext cx="555931" cy="753717"/>
                      <a:chOff x="7222320" y="27700"/>
                      <a:chExt cx="468684" cy="678720"/>
                    </a:xfrm>
                  </p:grpSpPr>
                  <p:sp>
                    <p:nvSpPr>
                      <p:cNvPr id="497" name="Oval 496"/>
                      <p:cNvSpPr/>
                      <p:nvPr/>
                    </p:nvSpPr>
                    <p:spPr>
                      <a:xfrm rot="13721609">
                        <a:off x="7213168" y="66321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98" name="Oval 497"/>
                      <p:cNvSpPr/>
                      <p:nvPr/>
                    </p:nvSpPr>
                    <p:spPr>
                      <a:xfrm rot="13721609">
                        <a:off x="7355876" y="290913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99" name="Oval 498"/>
                      <p:cNvSpPr/>
                      <p:nvPr/>
                    </p:nvSpPr>
                    <p:spPr>
                      <a:xfrm rot="13721609">
                        <a:off x="7319503" y="469258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00" name="Oval 499"/>
                      <p:cNvSpPr/>
                      <p:nvPr/>
                    </p:nvSpPr>
                    <p:spPr>
                      <a:xfrm rot="13721609">
                        <a:off x="7431742" y="42009"/>
                        <a:ext cx="273572" cy="244953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01" name="Oval 500"/>
                      <p:cNvSpPr/>
                      <p:nvPr/>
                    </p:nvSpPr>
                    <p:spPr>
                      <a:xfrm rot="13721609">
                        <a:off x="7220988" y="598768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449" name="Oval 448"/>
                    <p:cNvSpPr/>
                    <p:nvPr/>
                  </p:nvSpPr>
                  <p:spPr>
                    <a:xfrm rot="15200309">
                      <a:off x="9598913" y="1140782"/>
                      <a:ext cx="184943" cy="166640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450" name="Group 449"/>
                    <p:cNvGrpSpPr/>
                    <p:nvPr/>
                  </p:nvGrpSpPr>
                  <p:grpSpPr>
                    <a:xfrm>
                      <a:off x="9797394" y="396051"/>
                      <a:ext cx="441821" cy="582109"/>
                      <a:chOff x="8270267" y="21557"/>
                      <a:chExt cx="441821" cy="582109"/>
                    </a:xfrm>
                  </p:grpSpPr>
                  <p:sp>
                    <p:nvSpPr>
                      <p:cNvPr id="493" name="Oval 492"/>
                      <p:cNvSpPr/>
                      <p:nvPr/>
                    </p:nvSpPr>
                    <p:spPr>
                      <a:xfrm rot="15200309">
                        <a:off x="8433989" y="344403"/>
                        <a:ext cx="273572" cy="244953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94" name="Oval 493"/>
                      <p:cNvSpPr/>
                      <p:nvPr/>
                    </p:nvSpPr>
                    <p:spPr>
                      <a:xfrm rot="15200309">
                        <a:off x="8604435" y="211728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95" name="Oval 494"/>
                      <p:cNvSpPr/>
                      <p:nvPr/>
                    </p:nvSpPr>
                    <p:spPr>
                      <a:xfrm rot="15200309">
                        <a:off x="8265722" y="57935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96" name="Oval 495"/>
                      <p:cNvSpPr/>
                      <p:nvPr/>
                    </p:nvSpPr>
                    <p:spPr>
                      <a:xfrm rot="15200309">
                        <a:off x="8448626" y="26102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451" name="Oval 450"/>
                    <p:cNvSpPr/>
                    <p:nvPr/>
                  </p:nvSpPr>
                  <p:spPr>
                    <a:xfrm rot="15200309">
                      <a:off x="9570315" y="1316795"/>
                      <a:ext cx="273572" cy="244953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52" name="Oval 451"/>
                    <p:cNvSpPr/>
                    <p:nvPr/>
                  </p:nvSpPr>
                  <p:spPr>
                    <a:xfrm rot="15200309">
                      <a:off x="9638589" y="2227169"/>
                      <a:ext cx="112197" cy="103108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53" name="Oval 452"/>
                    <p:cNvSpPr/>
                    <p:nvPr/>
                  </p:nvSpPr>
                  <p:spPr>
                    <a:xfrm rot="15200309">
                      <a:off x="9602216" y="2405514"/>
                      <a:ext cx="184943" cy="166640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54" name="Oval 453"/>
                    <p:cNvSpPr/>
                    <p:nvPr/>
                  </p:nvSpPr>
                  <p:spPr>
                    <a:xfrm rot="15200309">
                      <a:off x="9714455" y="1978265"/>
                      <a:ext cx="273572" cy="244953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55" name="Oval 454"/>
                    <p:cNvSpPr/>
                    <p:nvPr/>
                  </p:nvSpPr>
                  <p:spPr>
                    <a:xfrm rot="15200309">
                      <a:off x="9503701" y="2535024"/>
                      <a:ext cx="112197" cy="103108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456" name="Group 455"/>
                    <p:cNvGrpSpPr/>
                    <p:nvPr/>
                  </p:nvGrpSpPr>
                  <p:grpSpPr>
                    <a:xfrm flipH="1">
                      <a:off x="9729829" y="1667719"/>
                      <a:ext cx="555931" cy="753717"/>
                      <a:chOff x="7222320" y="27700"/>
                      <a:chExt cx="468684" cy="678720"/>
                    </a:xfrm>
                    <a:solidFill>
                      <a:srgbClr val="CCCC00"/>
                    </a:solidFill>
                  </p:grpSpPr>
                  <p:sp>
                    <p:nvSpPr>
                      <p:cNvPr id="488" name="Oval 487"/>
                      <p:cNvSpPr/>
                      <p:nvPr/>
                    </p:nvSpPr>
                    <p:spPr>
                      <a:xfrm rot="13721609">
                        <a:off x="7213168" y="66321"/>
                        <a:ext cx="184943" cy="16664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89" name="Oval 488"/>
                      <p:cNvSpPr/>
                      <p:nvPr/>
                    </p:nvSpPr>
                    <p:spPr>
                      <a:xfrm rot="13721609">
                        <a:off x="7355876" y="290913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90" name="Oval 489"/>
                      <p:cNvSpPr/>
                      <p:nvPr/>
                    </p:nvSpPr>
                    <p:spPr>
                      <a:xfrm rot="13721609">
                        <a:off x="7319503" y="469258"/>
                        <a:ext cx="184943" cy="16664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91" name="Oval 490"/>
                      <p:cNvSpPr/>
                      <p:nvPr/>
                    </p:nvSpPr>
                    <p:spPr>
                      <a:xfrm rot="13721609">
                        <a:off x="7431742" y="42009"/>
                        <a:ext cx="273572" cy="244953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92" name="Oval 491"/>
                      <p:cNvSpPr/>
                      <p:nvPr/>
                    </p:nvSpPr>
                    <p:spPr>
                      <a:xfrm rot="13721609">
                        <a:off x="7220988" y="598768"/>
                        <a:ext cx="112197" cy="103108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457" name="Oval 456"/>
                    <p:cNvSpPr/>
                    <p:nvPr/>
                  </p:nvSpPr>
                  <p:spPr>
                    <a:xfrm rot="15200309">
                      <a:off x="9787860" y="2296059"/>
                      <a:ext cx="184943" cy="166640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58" name="Oval 457"/>
                    <p:cNvSpPr/>
                    <p:nvPr/>
                  </p:nvSpPr>
                  <p:spPr>
                    <a:xfrm rot="15200309">
                      <a:off x="9638587" y="1883748"/>
                      <a:ext cx="112197" cy="103108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59" name="Oval 458"/>
                    <p:cNvSpPr/>
                    <p:nvPr/>
                  </p:nvSpPr>
                  <p:spPr>
                    <a:xfrm rot="15200309">
                      <a:off x="9572496" y="1678520"/>
                      <a:ext cx="112197" cy="103108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460" name="Group 459"/>
                    <p:cNvGrpSpPr/>
                    <p:nvPr/>
                  </p:nvGrpSpPr>
                  <p:grpSpPr>
                    <a:xfrm>
                      <a:off x="9986341" y="1551328"/>
                      <a:ext cx="441821" cy="582109"/>
                      <a:chOff x="8270267" y="21557"/>
                      <a:chExt cx="441821" cy="582109"/>
                    </a:xfrm>
                  </p:grpSpPr>
                  <p:sp>
                    <p:nvSpPr>
                      <p:cNvPr id="484" name="Oval 483"/>
                      <p:cNvSpPr/>
                      <p:nvPr/>
                    </p:nvSpPr>
                    <p:spPr>
                      <a:xfrm rot="15200309">
                        <a:off x="8433989" y="344403"/>
                        <a:ext cx="273572" cy="244953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85" name="Oval 484"/>
                      <p:cNvSpPr/>
                      <p:nvPr/>
                    </p:nvSpPr>
                    <p:spPr>
                      <a:xfrm rot="15200309">
                        <a:off x="8604435" y="211728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86" name="Oval 485"/>
                      <p:cNvSpPr/>
                      <p:nvPr/>
                    </p:nvSpPr>
                    <p:spPr>
                      <a:xfrm rot="15200309">
                        <a:off x="8265722" y="57935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87" name="Oval 486"/>
                      <p:cNvSpPr/>
                      <p:nvPr/>
                    </p:nvSpPr>
                    <p:spPr>
                      <a:xfrm rot="15200309">
                        <a:off x="8448626" y="26102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461" name="Oval 460"/>
                    <p:cNvSpPr/>
                    <p:nvPr/>
                  </p:nvSpPr>
                  <p:spPr>
                    <a:xfrm rot="15200309">
                      <a:off x="9080872" y="2383848"/>
                      <a:ext cx="235718" cy="244953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62" name="Oval 461"/>
                    <p:cNvSpPr/>
                    <p:nvPr/>
                  </p:nvSpPr>
                  <p:spPr>
                    <a:xfrm rot="15200309">
                      <a:off x="10192259" y="963655"/>
                      <a:ext cx="273572" cy="244953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63" name="Oval 462"/>
                    <p:cNvSpPr/>
                    <p:nvPr/>
                  </p:nvSpPr>
                  <p:spPr>
                    <a:xfrm rot="14477466" flipH="1">
                      <a:off x="10070792" y="1235811"/>
                      <a:ext cx="303801" cy="290552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64" name="Oval 463"/>
                    <p:cNvSpPr/>
                    <p:nvPr/>
                  </p:nvSpPr>
                  <p:spPr>
                    <a:xfrm rot="15200309">
                      <a:off x="9874844" y="1345533"/>
                      <a:ext cx="112197" cy="103108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65" name="Oval 464"/>
                    <p:cNvSpPr/>
                    <p:nvPr/>
                  </p:nvSpPr>
                  <p:spPr>
                    <a:xfrm rot="7878391" flipH="1">
                      <a:off x="9245837" y="2596855"/>
                      <a:ext cx="205379" cy="197661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466" name="Group 465"/>
                    <p:cNvGrpSpPr/>
                    <p:nvPr/>
                  </p:nvGrpSpPr>
                  <p:grpSpPr>
                    <a:xfrm rot="18455990">
                      <a:off x="8602126" y="427599"/>
                      <a:ext cx="1170886" cy="1000934"/>
                      <a:chOff x="5801519" y="172620"/>
                      <a:chExt cx="1170886" cy="1000934"/>
                    </a:xfrm>
                  </p:grpSpPr>
                  <p:sp>
                    <p:nvSpPr>
                      <p:cNvPr id="475" name="Oval 474"/>
                      <p:cNvSpPr/>
                      <p:nvPr/>
                    </p:nvSpPr>
                    <p:spPr>
                      <a:xfrm rot="15200309">
                        <a:off x="5796974" y="1065902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76" name="Oval 475"/>
                      <p:cNvSpPr/>
                      <p:nvPr/>
                    </p:nvSpPr>
                    <p:spPr>
                      <a:xfrm rot="15200309">
                        <a:off x="6580150" y="379969"/>
                        <a:ext cx="273572" cy="244953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77" name="Oval 476"/>
                      <p:cNvSpPr/>
                      <p:nvPr/>
                    </p:nvSpPr>
                    <p:spPr>
                      <a:xfrm rot="15200309">
                        <a:off x="6774864" y="588399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478" name="Oval 477"/>
                      <p:cNvSpPr/>
                      <p:nvPr/>
                    </p:nvSpPr>
                    <p:spPr>
                      <a:xfrm rot="15200309">
                        <a:off x="6450045" y="461363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79" name="Oval 478"/>
                      <p:cNvSpPr/>
                      <p:nvPr/>
                    </p:nvSpPr>
                    <p:spPr>
                      <a:xfrm rot="15200309">
                        <a:off x="6864752" y="460188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80" name="Oval 479"/>
                      <p:cNvSpPr/>
                      <p:nvPr/>
                    </p:nvSpPr>
                    <p:spPr>
                      <a:xfrm rot="15200309">
                        <a:off x="6311860" y="572971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481" name="Oval 480"/>
                      <p:cNvSpPr/>
                      <p:nvPr/>
                    </p:nvSpPr>
                    <p:spPr>
                      <a:xfrm rot="15200309">
                        <a:off x="6614486" y="181772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482" name="Oval 481"/>
                      <p:cNvSpPr/>
                      <p:nvPr/>
                    </p:nvSpPr>
                    <p:spPr>
                      <a:xfrm rot="15200309">
                        <a:off x="6506198" y="629239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483" name="Oval 482"/>
                      <p:cNvSpPr/>
                      <p:nvPr/>
                    </p:nvSpPr>
                    <p:spPr>
                      <a:xfrm rot="15200309">
                        <a:off x="6408693" y="816095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67" name="Group 466"/>
                    <p:cNvGrpSpPr/>
                    <p:nvPr/>
                  </p:nvGrpSpPr>
                  <p:grpSpPr>
                    <a:xfrm rot="12232306" flipH="1">
                      <a:off x="9182287" y="1706508"/>
                      <a:ext cx="555931" cy="753717"/>
                      <a:chOff x="7222320" y="27700"/>
                      <a:chExt cx="468684" cy="678720"/>
                    </a:xfrm>
                    <a:solidFill>
                      <a:srgbClr val="CCCC00"/>
                    </a:solidFill>
                  </p:grpSpPr>
                  <p:sp>
                    <p:nvSpPr>
                      <p:cNvPr id="470" name="Oval 469"/>
                      <p:cNvSpPr/>
                      <p:nvPr/>
                    </p:nvSpPr>
                    <p:spPr>
                      <a:xfrm rot="13721609">
                        <a:off x="7213168" y="66321"/>
                        <a:ext cx="184943" cy="16664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71" name="Oval 470"/>
                      <p:cNvSpPr/>
                      <p:nvPr/>
                    </p:nvSpPr>
                    <p:spPr>
                      <a:xfrm rot="13721609">
                        <a:off x="7355876" y="290913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72" name="Oval 471"/>
                      <p:cNvSpPr/>
                      <p:nvPr/>
                    </p:nvSpPr>
                    <p:spPr>
                      <a:xfrm rot="13721609">
                        <a:off x="7319503" y="469258"/>
                        <a:ext cx="184943" cy="16664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73" name="Oval 472"/>
                      <p:cNvSpPr/>
                      <p:nvPr/>
                    </p:nvSpPr>
                    <p:spPr>
                      <a:xfrm rot="13721609">
                        <a:off x="7431742" y="42009"/>
                        <a:ext cx="273572" cy="244953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74" name="Oval 473"/>
                      <p:cNvSpPr/>
                      <p:nvPr/>
                    </p:nvSpPr>
                    <p:spPr>
                      <a:xfrm rot="13721609">
                        <a:off x="7220988" y="598768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468" name="Oval 467"/>
                    <p:cNvSpPr/>
                    <p:nvPr/>
                  </p:nvSpPr>
                  <p:spPr>
                    <a:xfrm rot="15200309">
                      <a:off x="9525258" y="2049905"/>
                      <a:ext cx="112197" cy="103108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69" name="Oval 468"/>
                    <p:cNvSpPr/>
                    <p:nvPr/>
                  </p:nvSpPr>
                  <p:spPr>
                    <a:xfrm rot="15200309">
                      <a:off x="9413311" y="1440685"/>
                      <a:ext cx="112197" cy="103108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76" name="Oval 375"/>
                  <p:cNvSpPr/>
                  <p:nvPr/>
                </p:nvSpPr>
                <p:spPr>
                  <a:xfrm rot="14290249" flipH="1">
                    <a:off x="8388575" y="1830340"/>
                    <a:ext cx="167586" cy="161422"/>
                  </a:xfrm>
                  <a:prstGeom prst="ellipse">
                    <a:avLst/>
                  </a:prstGeom>
                  <a:solidFill>
                    <a:srgbClr val="CCCC00"/>
                  </a:solidFill>
                  <a:ln>
                    <a:solidFill>
                      <a:srgbClr val="66663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7" name="Oval 376"/>
                  <p:cNvSpPr/>
                  <p:nvPr/>
                </p:nvSpPr>
                <p:spPr>
                  <a:xfrm rot="14290249" flipH="1">
                    <a:off x="8550019" y="1546778"/>
                    <a:ext cx="167586" cy="161422"/>
                  </a:xfrm>
                  <a:prstGeom prst="ellipse">
                    <a:avLst/>
                  </a:prstGeom>
                  <a:solidFill>
                    <a:srgbClr val="CCCC00"/>
                  </a:solidFill>
                  <a:ln>
                    <a:solidFill>
                      <a:srgbClr val="66663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8" name="Oval 377"/>
                  <p:cNvSpPr/>
                  <p:nvPr/>
                </p:nvSpPr>
                <p:spPr>
                  <a:xfrm rot="12167">
                    <a:off x="8768513" y="509243"/>
                    <a:ext cx="91551" cy="84204"/>
                  </a:xfrm>
                  <a:prstGeom prst="ellipse">
                    <a:avLst/>
                  </a:prstGeom>
                  <a:solidFill>
                    <a:srgbClr val="008000"/>
                  </a:solidFill>
                  <a:ln>
                    <a:solidFill>
                      <a:srgbClr val="66663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9" name="Oval 378"/>
                  <p:cNvSpPr/>
                  <p:nvPr/>
                </p:nvSpPr>
                <p:spPr>
                  <a:xfrm rot="12167">
                    <a:off x="8677453" y="663165"/>
                    <a:ext cx="223231" cy="200043"/>
                  </a:xfrm>
                  <a:prstGeom prst="ellipse">
                    <a:avLst/>
                  </a:prstGeom>
                  <a:solidFill>
                    <a:srgbClr val="008000"/>
                  </a:solidFill>
                  <a:ln>
                    <a:solidFill>
                      <a:srgbClr val="66663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0" name="Oval 379"/>
                  <p:cNvSpPr/>
                  <p:nvPr/>
                </p:nvSpPr>
                <p:spPr>
                  <a:xfrm rot="20889324" flipH="1">
                    <a:off x="8459988" y="491604"/>
                    <a:ext cx="247897" cy="237282"/>
                  </a:xfrm>
                  <a:prstGeom prst="ellipse">
                    <a:avLst/>
                  </a:prstGeom>
                  <a:solidFill>
                    <a:srgbClr val="005000"/>
                  </a:solidFill>
                  <a:ln>
                    <a:solidFill>
                      <a:srgbClr val="66663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1" name="Oval 380"/>
                  <p:cNvSpPr/>
                  <p:nvPr/>
                </p:nvSpPr>
                <p:spPr>
                  <a:xfrm rot="10797264">
                    <a:off x="8827693" y="1023650"/>
                    <a:ext cx="91551" cy="84204"/>
                  </a:xfrm>
                  <a:prstGeom prst="ellipse">
                    <a:avLst/>
                  </a:prstGeom>
                  <a:solidFill>
                    <a:srgbClr val="CCCC00"/>
                  </a:solidFill>
                  <a:ln>
                    <a:solidFill>
                      <a:srgbClr val="66663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2" name="Oval 381"/>
                  <p:cNvSpPr/>
                  <p:nvPr/>
                </p:nvSpPr>
                <p:spPr>
                  <a:xfrm rot="10797264">
                    <a:off x="8646164" y="1102266"/>
                    <a:ext cx="91551" cy="84204"/>
                  </a:xfrm>
                  <a:prstGeom prst="ellipse">
                    <a:avLst/>
                  </a:prstGeom>
                  <a:solidFill>
                    <a:srgbClr val="005000"/>
                  </a:solidFill>
                  <a:ln>
                    <a:solidFill>
                      <a:srgbClr val="66663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8" name="Group 17"/>
                <p:cNvGrpSpPr/>
                <p:nvPr/>
              </p:nvGrpSpPr>
              <p:grpSpPr>
                <a:xfrm rot="15662407">
                  <a:off x="1928894" y="4057224"/>
                  <a:ext cx="3263769" cy="2271537"/>
                  <a:chOff x="6568184" y="491604"/>
                  <a:chExt cx="3992506" cy="3043150"/>
                </a:xfrm>
              </p:grpSpPr>
              <p:grpSp>
                <p:nvGrpSpPr>
                  <p:cNvPr id="19" name="Group 18"/>
                  <p:cNvGrpSpPr/>
                  <p:nvPr/>
                </p:nvGrpSpPr>
                <p:grpSpPr>
                  <a:xfrm rot="17196955">
                    <a:off x="6201118" y="880035"/>
                    <a:ext cx="3006445" cy="2272313"/>
                    <a:chOff x="6746770" y="342623"/>
                    <a:chExt cx="3681392" cy="2784747"/>
                  </a:xfrm>
                </p:grpSpPr>
                <p:sp>
                  <p:nvSpPr>
                    <p:cNvPr id="201" name="Oval 200"/>
                    <p:cNvSpPr/>
                    <p:nvPr/>
                  </p:nvSpPr>
                  <p:spPr>
                    <a:xfrm rot="15200309">
                      <a:off x="7692358" y="1210217"/>
                      <a:ext cx="273572" cy="244953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02" name="Oval 201"/>
                    <p:cNvSpPr/>
                    <p:nvPr/>
                  </p:nvSpPr>
                  <p:spPr>
                    <a:xfrm rot="15200309">
                      <a:off x="7958386" y="1120466"/>
                      <a:ext cx="273572" cy="244953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03" name="Oval 202"/>
                    <p:cNvSpPr/>
                    <p:nvPr/>
                  </p:nvSpPr>
                  <p:spPr>
                    <a:xfrm rot="15200309">
                      <a:off x="7881602" y="1392805"/>
                      <a:ext cx="184943" cy="166640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04" name="Oval 203"/>
                    <p:cNvSpPr/>
                    <p:nvPr/>
                  </p:nvSpPr>
                  <p:spPr>
                    <a:xfrm rot="15200309">
                      <a:off x="8122334" y="869162"/>
                      <a:ext cx="184943" cy="166640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05" name="Oval 204"/>
                    <p:cNvSpPr/>
                    <p:nvPr/>
                  </p:nvSpPr>
                  <p:spPr>
                    <a:xfrm rot="15200309">
                      <a:off x="7836746" y="1081932"/>
                      <a:ext cx="112197" cy="103108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06" name="Oval 205"/>
                    <p:cNvSpPr/>
                    <p:nvPr/>
                  </p:nvSpPr>
                  <p:spPr>
                    <a:xfrm rot="15200309">
                      <a:off x="8265042" y="1093754"/>
                      <a:ext cx="112197" cy="103108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07" name="Oval 206"/>
                    <p:cNvSpPr/>
                    <p:nvPr/>
                  </p:nvSpPr>
                  <p:spPr>
                    <a:xfrm rot="15200309">
                      <a:off x="8228669" y="1272099"/>
                      <a:ext cx="184943" cy="166640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08" name="Oval 207"/>
                    <p:cNvSpPr/>
                    <p:nvPr/>
                  </p:nvSpPr>
                  <p:spPr>
                    <a:xfrm rot="15200309">
                      <a:off x="8340908" y="844850"/>
                      <a:ext cx="273572" cy="244953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09" name="Oval 208"/>
                    <p:cNvSpPr/>
                    <p:nvPr/>
                  </p:nvSpPr>
                  <p:spPr>
                    <a:xfrm rot="15200309">
                      <a:off x="8130154" y="1401609"/>
                      <a:ext cx="112197" cy="103108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210" name="Group 209"/>
                    <p:cNvGrpSpPr/>
                    <p:nvPr/>
                  </p:nvGrpSpPr>
                  <p:grpSpPr>
                    <a:xfrm flipH="1">
                      <a:off x="8356282" y="534304"/>
                      <a:ext cx="555931" cy="753717"/>
                      <a:chOff x="7222320" y="27700"/>
                      <a:chExt cx="468684" cy="678720"/>
                    </a:xfrm>
                  </p:grpSpPr>
                  <p:sp>
                    <p:nvSpPr>
                      <p:cNvPr id="369" name="Oval 368"/>
                      <p:cNvSpPr/>
                      <p:nvPr/>
                    </p:nvSpPr>
                    <p:spPr>
                      <a:xfrm rot="13721609">
                        <a:off x="7213168" y="66321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70" name="Oval 369"/>
                      <p:cNvSpPr/>
                      <p:nvPr/>
                    </p:nvSpPr>
                    <p:spPr>
                      <a:xfrm rot="13721609">
                        <a:off x="7355876" y="290913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71" name="Oval 370"/>
                      <p:cNvSpPr/>
                      <p:nvPr/>
                    </p:nvSpPr>
                    <p:spPr>
                      <a:xfrm rot="13721609">
                        <a:off x="7319503" y="469258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72" name="Oval 371"/>
                      <p:cNvSpPr/>
                      <p:nvPr/>
                    </p:nvSpPr>
                    <p:spPr>
                      <a:xfrm rot="13721609">
                        <a:off x="7431742" y="42009"/>
                        <a:ext cx="273572" cy="244953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73" name="Oval 372"/>
                      <p:cNvSpPr/>
                      <p:nvPr/>
                    </p:nvSpPr>
                    <p:spPr>
                      <a:xfrm rot="13721609">
                        <a:off x="7220988" y="598768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211" name="Oval 210"/>
                    <p:cNvSpPr/>
                    <p:nvPr/>
                  </p:nvSpPr>
                  <p:spPr>
                    <a:xfrm rot="15200309">
                      <a:off x="8414313" y="1162644"/>
                      <a:ext cx="184943" cy="166640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2" name="Oval 211"/>
                    <p:cNvSpPr/>
                    <p:nvPr/>
                  </p:nvSpPr>
                  <p:spPr>
                    <a:xfrm rot="15200309">
                      <a:off x="7989323" y="644389"/>
                      <a:ext cx="273572" cy="244953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3" name="Oval 212"/>
                    <p:cNvSpPr/>
                    <p:nvPr/>
                  </p:nvSpPr>
                  <p:spPr>
                    <a:xfrm rot="15200309">
                      <a:off x="7717230" y="663740"/>
                      <a:ext cx="273572" cy="244953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4" name="Oval 213"/>
                    <p:cNvSpPr/>
                    <p:nvPr/>
                  </p:nvSpPr>
                  <p:spPr>
                    <a:xfrm rot="15200309">
                      <a:off x="7911944" y="872170"/>
                      <a:ext cx="184943" cy="166640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15" name="Oval 214"/>
                    <p:cNvSpPr/>
                    <p:nvPr/>
                  </p:nvSpPr>
                  <p:spPr>
                    <a:xfrm rot="15200309">
                      <a:off x="7587125" y="745134"/>
                      <a:ext cx="112197" cy="103108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6" name="Oval 215"/>
                    <p:cNvSpPr/>
                    <p:nvPr/>
                  </p:nvSpPr>
                  <p:spPr>
                    <a:xfrm rot="15200309">
                      <a:off x="8265040" y="750333"/>
                      <a:ext cx="112197" cy="103108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7" name="Oval 216"/>
                    <p:cNvSpPr/>
                    <p:nvPr/>
                  </p:nvSpPr>
                  <p:spPr>
                    <a:xfrm rot="15200309">
                      <a:off x="7926109" y="541497"/>
                      <a:ext cx="112197" cy="103108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8" name="Oval 217"/>
                    <p:cNvSpPr/>
                    <p:nvPr/>
                  </p:nvSpPr>
                  <p:spPr>
                    <a:xfrm rot="15200309">
                      <a:off x="8198949" y="545105"/>
                      <a:ext cx="112197" cy="103108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219" name="Group 218"/>
                    <p:cNvGrpSpPr/>
                    <p:nvPr/>
                  </p:nvGrpSpPr>
                  <p:grpSpPr>
                    <a:xfrm>
                      <a:off x="8612794" y="417913"/>
                      <a:ext cx="441821" cy="582109"/>
                      <a:chOff x="8270267" y="21557"/>
                      <a:chExt cx="441821" cy="582109"/>
                    </a:xfrm>
                    <a:solidFill>
                      <a:srgbClr val="005000"/>
                    </a:solidFill>
                  </p:grpSpPr>
                  <p:sp>
                    <p:nvSpPr>
                      <p:cNvPr id="365" name="Oval 364"/>
                      <p:cNvSpPr/>
                      <p:nvPr/>
                    </p:nvSpPr>
                    <p:spPr>
                      <a:xfrm rot="15200309">
                        <a:off x="8433989" y="344403"/>
                        <a:ext cx="273572" cy="244953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66" name="Oval 365"/>
                      <p:cNvSpPr/>
                      <p:nvPr/>
                    </p:nvSpPr>
                    <p:spPr>
                      <a:xfrm rot="15200309">
                        <a:off x="8604435" y="211728"/>
                        <a:ext cx="112197" cy="103108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67" name="Oval 366"/>
                      <p:cNvSpPr/>
                      <p:nvPr/>
                    </p:nvSpPr>
                    <p:spPr>
                      <a:xfrm rot="15200309">
                        <a:off x="8265722" y="57935"/>
                        <a:ext cx="112197" cy="103108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68" name="Oval 367"/>
                      <p:cNvSpPr/>
                      <p:nvPr/>
                    </p:nvSpPr>
                    <p:spPr>
                      <a:xfrm rot="15200309">
                        <a:off x="8448626" y="26102"/>
                        <a:ext cx="112197" cy="103108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220" name="Oval 219"/>
                    <p:cNvSpPr/>
                    <p:nvPr/>
                  </p:nvSpPr>
                  <p:spPr>
                    <a:xfrm rot="15200309">
                      <a:off x="7448940" y="856742"/>
                      <a:ext cx="184943" cy="166640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21" name="Oval 220"/>
                    <p:cNvSpPr/>
                    <p:nvPr/>
                  </p:nvSpPr>
                  <p:spPr>
                    <a:xfrm rot="15200309">
                      <a:off x="8385715" y="1338657"/>
                      <a:ext cx="273572" cy="244953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22" name="Oval 221"/>
                    <p:cNvSpPr/>
                    <p:nvPr/>
                  </p:nvSpPr>
                  <p:spPr>
                    <a:xfrm rot="15200309">
                      <a:off x="7520171" y="447745"/>
                      <a:ext cx="273572" cy="244953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23" name="Oval 222"/>
                    <p:cNvSpPr/>
                    <p:nvPr/>
                  </p:nvSpPr>
                  <p:spPr>
                    <a:xfrm rot="15200309">
                      <a:off x="7751566" y="465543"/>
                      <a:ext cx="184943" cy="166640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24" name="Oval 223"/>
                    <p:cNvSpPr/>
                    <p:nvPr/>
                  </p:nvSpPr>
                  <p:spPr>
                    <a:xfrm rot="15200309">
                      <a:off x="7643278" y="913010"/>
                      <a:ext cx="184943" cy="166640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25" name="Oval 224"/>
                    <p:cNvSpPr/>
                    <p:nvPr/>
                  </p:nvSpPr>
                  <p:spPr>
                    <a:xfrm rot="15200309">
                      <a:off x="7545773" y="1099866"/>
                      <a:ext cx="112197" cy="103108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226" name="Group 225"/>
                    <p:cNvGrpSpPr/>
                    <p:nvPr/>
                  </p:nvGrpSpPr>
                  <p:grpSpPr>
                    <a:xfrm rot="8358179">
                      <a:off x="6990342" y="489833"/>
                      <a:ext cx="629644" cy="751127"/>
                      <a:chOff x="6321012" y="172620"/>
                      <a:chExt cx="629644" cy="751127"/>
                    </a:xfrm>
                  </p:grpSpPr>
                  <p:sp>
                    <p:nvSpPr>
                      <p:cNvPr id="356" name="Oval 355"/>
                      <p:cNvSpPr/>
                      <p:nvPr/>
                    </p:nvSpPr>
                    <p:spPr>
                      <a:xfrm rot="15200309">
                        <a:off x="6699666" y="798161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57" name="Oval 356"/>
                      <p:cNvSpPr/>
                      <p:nvPr/>
                    </p:nvSpPr>
                    <p:spPr>
                      <a:xfrm rot="15200309">
                        <a:off x="6580150" y="379969"/>
                        <a:ext cx="273572" cy="244953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58" name="Oval 357"/>
                      <p:cNvSpPr/>
                      <p:nvPr/>
                    </p:nvSpPr>
                    <p:spPr>
                      <a:xfrm rot="15200309">
                        <a:off x="6774864" y="588399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359" name="Oval 358"/>
                      <p:cNvSpPr/>
                      <p:nvPr/>
                    </p:nvSpPr>
                    <p:spPr>
                      <a:xfrm rot="15200309">
                        <a:off x="6450045" y="461363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60" name="Oval 359"/>
                      <p:cNvSpPr/>
                      <p:nvPr/>
                    </p:nvSpPr>
                    <p:spPr>
                      <a:xfrm rot="15200309">
                        <a:off x="6789029" y="257726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61" name="Oval 360"/>
                      <p:cNvSpPr/>
                      <p:nvPr/>
                    </p:nvSpPr>
                    <p:spPr>
                      <a:xfrm rot="15200309">
                        <a:off x="6311860" y="572971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362" name="Oval 361"/>
                      <p:cNvSpPr/>
                      <p:nvPr/>
                    </p:nvSpPr>
                    <p:spPr>
                      <a:xfrm rot="15200309">
                        <a:off x="6614486" y="181772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363" name="Oval 362"/>
                      <p:cNvSpPr/>
                      <p:nvPr/>
                    </p:nvSpPr>
                    <p:spPr>
                      <a:xfrm rot="15200309">
                        <a:off x="6506198" y="629239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364" name="Oval 363"/>
                      <p:cNvSpPr/>
                      <p:nvPr/>
                    </p:nvSpPr>
                    <p:spPr>
                      <a:xfrm rot="15200309">
                        <a:off x="6408693" y="816095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27" name="Group 226"/>
                    <p:cNvGrpSpPr/>
                    <p:nvPr/>
                  </p:nvGrpSpPr>
                  <p:grpSpPr>
                    <a:xfrm rot="14149929">
                      <a:off x="7283466" y="1241266"/>
                      <a:ext cx="405183" cy="469718"/>
                      <a:chOff x="8270267" y="21557"/>
                      <a:chExt cx="441821" cy="582109"/>
                    </a:xfrm>
                  </p:grpSpPr>
                  <p:sp>
                    <p:nvSpPr>
                      <p:cNvPr id="352" name="Oval 351"/>
                      <p:cNvSpPr/>
                      <p:nvPr/>
                    </p:nvSpPr>
                    <p:spPr>
                      <a:xfrm rot="15200309">
                        <a:off x="8433989" y="344403"/>
                        <a:ext cx="273572" cy="244953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53" name="Oval 352"/>
                      <p:cNvSpPr/>
                      <p:nvPr/>
                    </p:nvSpPr>
                    <p:spPr>
                      <a:xfrm rot="15200309">
                        <a:off x="8604435" y="211728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54" name="Oval 353"/>
                      <p:cNvSpPr/>
                      <p:nvPr/>
                    </p:nvSpPr>
                    <p:spPr>
                      <a:xfrm rot="15200309">
                        <a:off x="8265722" y="57935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55" name="Oval 354"/>
                      <p:cNvSpPr/>
                      <p:nvPr/>
                    </p:nvSpPr>
                    <p:spPr>
                      <a:xfrm rot="15200309">
                        <a:off x="8448626" y="26102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228" name="Oval 227"/>
                    <p:cNvSpPr/>
                    <p:nvPr/>
                  </p:nvSpPr>
                  <p:spPr>
                    <a:xfrm rot="7878391" flipH="1">
                      <a:off x="7538226" y="1457747"/>
                      <a:ext cx="205379" cy="197661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229" name="Group 228"/>
                    <p:cNvGrpSpPr/>
                    <p:nvPr/>
                  </p:nvGrpSpPr>
                  <p:grpSpPr>
                    <a:xfrm rot="6599075" flipH="1">
                      <a:off x="6763000" y="1026257"/>
                      <a:ext cx="555931" cy="588392"/>
                      <a:chOff x="7222320" y="-108276"/>
                      <a:chExt cx="468684" cy="529845"/>
                    </a:xfrm>
                  </p:grpSpPr>
                  <p:sp>
                    <p:nvSpPr>
                      <p:cNvPr id="347" name="Oval 346"/>
                      <p:cNvSpPr/>
                      <p:nvPr/>
                    </p:nvSpPr>
                    <p:spPr>
                      <a:xfrm rot="13721609">
                        <a:off x="7213168" y="66321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48" name="Oval 347"/>
                      <p:cNvSpPr/>
                      <p:nvPr/>
                    </p:nvSpPr>
                    <p:spPr>
                      <a:xfrm rot="13721609">
                        <a:off x="7578608" y="313917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49" name="Oval 348"/>
                      <p:cNvSpPr/>
                      <p:nvPr/>
                    </p:nvSpPr>
                    <p:spPr>
                      <a:xfrm rot="13721609">
                        <a:off x="7326390" y="-99124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50" name="Oval 349"/>
                      <p:cNvSpPr/>
                      <p:nvPr/>
                    </p:nvSpPr>
                    <p:spPr>
                      <a:xfrm rot="13721609">
                        <a:off x="7431742" y="42009"/>
                        <a:ext cx="273572" cy="244953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51" name="Oval 350"/>
                      <p:cNvSpPr/>
                      <p:nvPr/>
                    </p:nvSpPr>
                    <p:spPr>
                      <a:xfrm rot="13721609">
                        <a:off x="7343251" y="268793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230" name="Oval 229"/>
                    <p:cNvSpPr/>
                    <p:nvPr/>
                  </p:nvSpPr>
                  <p:spPr>
                    <a:xfrm rot="15200309">
                      <a:off x="7881305" y="2365494"/>
                      <a:ext cx="273572" cy="244953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31" name="Oval 230"/>
                    <p:cNvSpPr/>
                    <p:nvPr/>
                  </p:nvSpPr>
                  <p:spPr>
                    <a:xfrm rot="15200309">
                      <a:off x="8147333" y="2275743"/>
                      <a:ext cx="273572" cy="244953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32" name="Oval 231"/>
                    <p:cNvSpPr/>
                    <p:nvPr/>
                  </p:nvSpPr>
                  <p:spPr>
                    <a:xfrm rot="15200309">
                      <a:off x="8070549" y="2548082"/>
                      <a:ext cx="184943" cy="166640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33" name="Oval 232"/>
                    <p:cNvSpPr/>
                    <p:nvPr/>
                  </p:nvSpPr>
                  <p:spPr>
                    <a:xfrm rot="15200309">
                      <a:off x="8311281" y="2024439"/>
                      <a:ext cx="184943" cy="166640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34" name="Oval 233"/>
                    <p:cNvSpPr/>
                    <p:nvPr/>
                  </p:nvSpPr>
                  <p:spPr>
                    <a:xfrm rot="15200309">
                      <a:off x="8025693" y="2237209"/>
                      <a:ext cx="112197" cy="103108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35" name="Oval 234"/>
                    <p:cNvSpPr/>
                    <p:nvPr/>
                  </p:nvSpPr>
                  <p:spPr>
                    <a:xfrm rot="15200309">
                      <a:off x="8453989" y="2249031"/>
                      <a:ext cx="112197" cy="103108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36" name="Oval 235"/>
                    <p:cNvSpPr/>
                    <p:nvPr/>
                  </p:nvSpPr>
                  <p:spPr>
                    <a:xfrm rot="15200309">
                      <a:off x="8417616" y="2427376"/>
                      <a:ext cx="184943" cy="166640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37" name="Oval 236"/>
                    <p:cNvSpPr/>
                    <p:nvPr/>
                  </p:nvSpPr>
                  <p:spPr>
                    <a:xfrm rot="15200309">
                      <a:off x="8529855" y="2000127"/>
                      <a:ext cx="273572" cy="244953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38" name="Oval 237"/>
                    <p:cNvSpPr/>
                    <p:nvPr/>
                  </p:nvSpPr>
                  <p:spPr>
                    <a:xfrm rot="15200309">
                      <a:off x="8319101" y="2556886"/>
                      <a:ext cx="112197" cy="103108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239" name="Group 238"/>
                    <p:cNvGrpSpPr/>
                    <p:nvPr/>
                  </p:nvGrpSpPr>
                  <p:grpSpPr>
                    <a:xfrm flipH="1">
                      <a:off x="8545229" y="1689581"/>
                      <a:ext cx="555931" cy="753717"/>
                      <a:chOff x="7222320" y="27700"/>
                      <a:chExt cx="468684" cy="678720"/>
                    </a:xfrm>
                  </p:grpSpPr>
                  <p:sp>
                    <p:nvSpPr>
                      <p:cNvPr id="342" name="Oval 341"/>
                      <p:cNvSpPr/>
                      <p:nvPr/>
                    </p:nvSpPr>
                    <p:spPr>
                      <a:xfrm rot="13721609">
                        <a:off x="7213168" y="66321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43" name="Oval 342"/>
                      <p:cNvSpPr/>
                      <p:nvPr/>
                    </p:nvSpPr>
                    <p:spPr>
                      <a:xfrm rot="13721609">
                        <a:off x="7355876" y="290913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44" name="Oval 343"/>
                      <p:cNvSpPr/>
                      <p:nvPr/>
                    </p:nvSpPr>
                    <p:spPr>
                      <a:xfrm rot="13721609">
                        <a:off x="7319503" y="469258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45" name="Oval 344"/>
                      <p:cNvSpPr/>
                      <p:nvPr/>
                    </p:nvSpPr>
                    <p:spPr>
                      <a:xfrm rot="13721609">
                        <a:off x="7431742" y="42009"/>
                        <a:ext cx="273572" cy="244953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46" name="Oval 345"/>
                      <p:cNvSpPr/>
                      <p:nvPr/>
                    </p:nvSpPr>
                    <p:spPr>
                      <a:xfrm rot="13721609">
                        <a:off x="7220988" y="598768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240" name="Oval 239"/>
                    <p:cNvSpPr/>
                    <p:nvPr/>
                  </p:nvSpPr>
                  <p:spPr>
                    <a:xfrm rot="15200309">
                      <a:off x="8603260" y="2317921"/>
                      <a:ext cx="184943" cy="166640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1" name="Oval 240"/>
                    <p:cNvSpPr/>
                    <p:nvPr/>
                  </p:nvSpPr>
                  <p:spPr>
                    <a:xfrm rot="15200309">
                      <a:off x="8178270" y="1799666"/>
                      <a:ext cx="273572" cy="244953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2" name="Oval 241"/>
                    <p:cNvSpPr/>
                    <p:nvPr/>
                  </p:nvSpPr>
                  <p:spPr>
                    <a:xfrm rot="15200309">
                      <a:off x="7906177" y="1819017"/>
                      <a:ext cx="273572" cy="244953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3" name="Oval 242"/>
                    <p:cNvSpPr/>
                    <p:nvPr/>
                  </p:nvSpPr>
                  <p:spPr>
                    <a:xfrm rot="15200309">
                      <a:off x="8100891" y="2027447"/>
                      <a:ext cx="184943" cy="166640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44" name="Oval 243"/>
                    <p:cNvSpPr/>
                    <p:nvPr/>
                  </p:nvSpPr>
                  <p:spPr>
                    <a:xfrm rot="15200309">
                      <a:off x="7776072" y="1900411"/>
                      <a:ext cx="112197" cy="103108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5" name="Oval 244"/>
                    <p:cNvSpPr/>
                    <p:nvPr/>
                  </p:nvSpPr>
                  <p:spPr>
                    <a:xfrm rot="15200309">
                      <a:off x="8453987" y="1905610"/>
                      <a:ext cx="112197" cy="103108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6" name="Oval 245"/>
                    <p:cNvSpPr/>
                    <p:nvPr/>
                  </p:nvSpPr>
                  <p:spPr>
                    <a:xfrm rot="15200309">
                      <a:off x="8115056" y="1696774"/>
                      <a:ext cx="112197" cy="103108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7" name="Oval 246"/>
                    <p:cNvSpPr/>
                    <p:nvPr/>
                  </p:nvSpPr>
                  <p:spPr>
                    <a:xfrm rot="15200309">
                      <a:off x="8387896" y="1700382"/>
                      <a:ext cx="112197" cy="103108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248" name="Group 247"/>
                    <p:cNvGrpSpPr/>
                    <p:nvPr/>
                  </p:nvGrpSpPr>
                  <p:grpSpPr>
                    <a:xfrm>
                      <a:off x="8801741" y="1573190"/>
                      <a:ext cx="441821" cy="582109"/>
                      <a:chOff x="8270267" y="21557"/>
                      <a:chExt cx="441821" cy="582109"/>
                    </a:xfrm>
                  </p:grpSpPr>
                  <p:sp>
                    <p:nvSpPr>
                      <p:cNvPr id="338" name="Oval 337"/>
                      <p:cNvSpPr/>
                      <p:nvPr/>
                    </p:nvSpPr>
                    <p:spPr>
                      <a:xfrm rot="15200309">
                        <a:off x="8433989" y="344403"/>
                        <a:ext cx="273572" cy="244953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39" name="Oval 338"/>
                      <p:cNvSpPr/>
                      <p:nvPr/>
                    </p:nvSpPr>
                    <p:spPr>
                      <a:xfrm rot="15200309">
                        <a:off x="8604435" y="211728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40" name="Oval 339"/>
                      <p:cNvSpPr/>
                      <p:nvPr/>
                    </p:nvSpPr>
                    <p:spPr>
                      <a:xfrm rot="15200309">
                        <a:off x="8265722" y="57935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41" name="Oval 340"/>
                      <p:cNvSpPr/>
                      <p:nvPr/>
                    </p:nvSpPr>
                    <p:spPr>
                      <a:xfrm rot="15200309">
                        <a:off x="8448626" y="26102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249" name="Oval 248"/>
                    <p:cNvSpPr/>
                    <p:nvPr/>
                  </p:nvSpPr>
                  <p:spPr>
                    <a:xfrm rot="15200309">
                      <a:off x="7637887" y="2012019"/>
                      <a:ext cx="184943" cy="166640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50" name="Oval 249"/>
                    <p:cNvSpPr/>
                    <p:nvPr/>
                  </p:nvSpPr>
                  <p:spPr>
                    <a:xfrm rot="15200309">
                      <a:off x="8574662" y="2493934"/>
                      <a:ext cx="273572" cy="244953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1" name="Oval 250"/>
                    <p:cNvSpPr/>
                    <p:nvPr/>
                  </p:nvSpPr>
                  <p:spPr>
                    <a:xfrm rot="15200309">
                      <a:off x="7709118" y="1603022"/>
                      <a:ext cx="273572" cy="244953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2" name="Oval 251"/>
                    <p:cNvSpPr/>
                    <p:nvPr/>
                  </p:nvSpPr>
                  <p:spPr>
                    <a:xfrm rot="15200309">
                      <a:off x="7940513" y="1620820"/>
                      <a:ext cx="184943" cy="166640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53" name="Oval 252"/>
                    <p:cNvSpPr/>
                    <p:nvPr/>
                  </p:nvSpPr>
                  <p:spPr>
                    <a:xfrm rot="15200309">
                      <a:off x="7832225" y="2068287"/>
                      <a:ext cx="184943" cy="166640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54" name="Oval 253"/>
                    <p:cNvSpPr/>
                    <p:nvPr/>
                  </p:nvSpPr>
                  <p:spPr>
                    <a:xfrm rot="15200309">
                      <a:off x="7734720" y="2255143"/>
                      <a:ext cx="112197" cy="103108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255" name="Group 254"/>
                    <p:cNvGrpSpPr/>
                    <p:nvPr/>
                  </p:nvGrpSpPr>
                  <p:grpSpPr>
                    <a:xfrm rot="8016676">
                      <a:off x="7166860" y="1627927"/>
                      <a:ext cx="629644" cy="751127"/>
                      <a:chOff x="6321012" y="172620"/>
                      <a:chExt cx="629644" cy="751127"/>
                    </a:xfrm>
                  </p:grpSpPr>
                  <p:sp>
                    <p:nvSpPr>
                      <p:cNvPr id="329" name="Oval 328"/>
                      <p:cNvSpPr/>
                      <p:nvPr/>
                    </p:nvSpPr>
                    <p:spPr>
                      <a:xfrm rot="15200309">
                        <a:off x="6699666" y="798161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30" name="Oval 329"/>
                      <p:cNvSpPr/>
                      <p:nvPr/>
                    </p:nvSpPr>
                    <p:spPr>
                      <a:xfrm rot="15200309">
                        <a:off x="6580150" y="379969"/>
                        <a:ext cx="273572" cy="244953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31" name="Oval 330"/>
                      <p:cNvSpPr/>
                      <p:nvPr/>
                    </p:nvSpPr>
                    <p:spPr>
                      <a:xfrm rot="15200309">
                        <a:off x="6774864" y="588399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332" name="Oval 331"/>
                      <p:cNvSpPr/>
                      <p:nvPr/>
                    </p:nvSpPr>
                    <p:spPr>
                      <a:xfrm rot="15200309">
                        <a:off x="6450045" y="461363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33" name="Oval 332"/>
                      <p:cNvSpPr/>
                      <p:nvPr/>
                    </p:nvSpPr>
                    <p:spPr>
                      <a:xfrm rot="15200309">
                        <a:off x="6789029" y="257726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34" name="Oval 333"/>
                      <p:cNvSpPr/>
                      <p:nvPr/>
                    </p:nvSpPr>
                    <p:spPr>
                      <a:xfrm rot="15200309">
                        <a:off x="6311860" y="572971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335" name="Oval 334"/>
                      <p:cNvSpPr/>
                      <p:nvPr/>
                    </p:nvSpPr>
                    <p:spPr>
                      <a:xfrm rot="15200309">
                        <a:off x="6614486" y="181772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336" name="Oval 335"/>
                      <p:cNvSpPr/>
                      <p:nvPr/>
                    </p:nvSpPr>
                    <p:spPr>
                      <a:xfrm rot="15200309">
                        <a:off x="6506198" y="629239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337" name="Oval 336"/>
                      <p:cNvSpPr/>
                      <p:nvPr/>
                    </p:nvSpPr>
                    <p:spPr>
                      <a:xfrm rot="15200309">
                        <a:off x="6408693" y="816095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56" name="Group 255"/>
                    <p:cNvGrpSpPr/>
                    <p:nvPr/>
                  </p:nvGrpSpPr>
                  <p:grpSpPr>
                    <a:xfrm rot="14149929">
                      <a:off x="7472413" y="2396543"/>
                      <a:ext cx="405183" cy="469718"/>
                      <a:chOff x="8270267" y="21557"/>
                      <a:chExt cx="441821" cy="582109"/>
                    </a:xfrm>
                  </p:grpSpPr>
                  <p:sp>
                    <p:nvSpPr>
                      <p:cNvPr id="325" name="Oval 324"/>
                      <p:cNvSpPr/>
                      <p:nvPr/>
                    </p:nvSpPr>
                    <p:spPr>
                      <a:xfrm rot="15200309">
                        <a:off x="8433989" y="344403"/>
                        <a:ext cx="273572" cy="244953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26" name="Oval 325"/>
                      <p:cNvSpPr/>
                      <p:nvPr/>
                    </p:nvSpPr>
                    <p:spPr>
                      <a:xfrm rot="15200309">
                        <a:off x="8604435" y="211728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27" name="Oval 326"/>
                      <p:cNvSpPr/>
                      <p:nvPr/>
                    </p:nvSpPr>
                    <p:spPr>
                      <a:xfrm rot="15200309">
                        <a:off x="8265722" y="57935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28" name="Oval 327"/>
                      <p:cNvSpPr/>
                      <p:nvPr/>
                    </p:nvSpPr>
                    <p:spPr>
                      <a:xfrm rot="15200309">
                        <a:off x="8448626" y="26102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257" name="Oval 256"/>
                    <p:cNvSpPr/>
                    <p:nvPr/>
                  </p:nvSpPr>
                  <p:spPr>
                    <a:xfrm rot="7878391" flipH="1">
                      <a:off x="7727173" y="2613024"/>
                      <a:ext cx="205379" cy="197661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258" name="Group 257"/>
                    <p:cNvGrpSpPr/>
                    <p:nvPr/>
                  </p:nvGrpSpPr>
                  <p:grpSpPr>
                    <a:xfrm rot="6599075" flipH="1">
                      <a:off x="6951947" y="2181534"/>
                      <a:ext cx="555931" cy="588392"/>
                      <a:chOff x="7222320" y="-108276"/>
                      <a:chExt cx="468684" cy="529845"/>
                    </a:xfrm>
                    <a:solidFill>
                      <a:srgbClr val="CCCC00"/>
                    </a:solidFill>
                  </p:grpSpPr>
                  <p:sp>
                    <p:nvSpPr>
                      <p:cNvPr id="320" name="Oval 319"/>
                      <p:cNvSpPr/>
                      <p:nvPr/>
                    </p:nvSpPr>
                    <p:spPr>
                      <a:xfrm rot="13721609">
                        <a:off x="7213168" y="66321"/>
                        <a:ext cx="184943" cy="16664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21" name="Oval 320"/>
                      <p:cNvSpPr/>
                      <p:nvPr/>
                    </p:nvSpPr>
                    <p:spPr>
                      <a:xfrm rot="13721609">
                        <a:off x="7578608" y="313917"/>
                        <a:ext cx="112197" cy="103108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22" name="Oval 321"/>
                      <p:cNvSpPr/>
                      <p:nvPr/>
                    </p:nvSpPr>
                    <p:spPr>
                      <a:xfrm rot="13721609">
                        <a:off x="7326390" y="-99124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23" name="Oval 322"/>
                      <p:cNvSpPr/>
                      <p:nvPr/>
                    </p:nvSpPr>
                    <p:spPr>
                      <a:xfrm rot="13721609">
                        <a:off x="7431742" y="42009"/>
                        <a:ext cx="273572" cy="244953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24" name="Oval 323"/>
                      <p:cNvSpPr/>
                      <p:nvPr/>
                    </p:nvSpPr>
                    <p:spPr>
                      <a:xfrm rot="13721609">
                        <a:off x="7343251" y="268793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259" name="Oval 258"/>
                    <p:cNvSpPr/>
                    <p:nvPr/>
                  </p:nvSpPr>
                  <p:spPr>
                    <a:xfrm rot="15200309">
                      <a:off x="9007659" y="985517"/>
                      <a:ext cx="273572" cy="244953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0" name="Oval 259"/>
                    <p:cNvSpPr/>
                    <p:nvPr/>
                  </p:nvSpPr>
                  <p:spPr>
                    <a:xfrm rot="14477466" flipH="1">
                      <a:off x="8886192" y="1257673"/>
                      <a:ext cx="303801" cy="290552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1" name="Oval 260"/>
                    <p:cNvSpPr/>
                    <p:nvPr/>
                  </p:nvSpPr>
                  <p:spPr>
                    <a:xfrm rot="15200309">
                      <a:off x="8690244" y="1367395"/>
                      <a:ext cx="112197" cy="103108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2" name="Oval 261"/>
                    <p:cNvSpPr/>
                    <p:nvPr/>
                  </p:nvSpPr>
                  <p:spPr>
                    <a:xfrm rot="7878391" flipH="1">
                      <a:off x="9231341" y="1234895"/>
                      <a:ext cx="205379" cy="197661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3" name="Oval 262"/>
                    <p:cNvSpPr/>
                    <p:nvPr/>
                  </p:nvSpPr>
                  <p:spPr>
                    <a:xfrm rot="7878391" flipH="1">
                      <a:off x="6999171" y="1598648"/>
                      <a:ext cx="205379" cy="197661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4" name="Oval 263"/>
                    <p:cNvSpPr/>
                    <p:nvPr/>
                  </p:nvSpPr>
                  <p:spPr>
                    <a:xfrm rot="14477466" flipH="1">
                      <a:off x="6806371" y="1782628"/>
                      <a:ext cx="303801" cy="290552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5" name="Oval 264"/>
                    <p:cNvSpPr/>
                    <p:nvPr/>
                  </p:nvSpPr>
                  <p:spPr>
                    <a:xfrm rot="15200309">
                      <a:off x="9525508" y="822988"/>
                      <a:ext cx="273572" cy="244953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266" name="Group 265"/>
                    <p:cNvGrpSpPr/>
                    <p:nvPr/>
                  </p:nvGrpSpPr>
                  <p:grpSpPr>
                    <a:xfrm flipH="1">
                      <a:off x="9540882" y="512442"/>
                      <a:ext cx="555931" cy="753717"/>
                      <a:chOff x="7222320" y="27700"/>
                      <a:chExt cx="468684" cy="678720"/>
                    </a:xfrm>
                  </p:grpSpPr>
                  <p:sp>
                    <p:nvSpPr>
                      <p:cNvPr id="315" name="Oval 314"/>
                      <p:cNvSpPr/>
                      <p:nvPr/>
                    </p:nvSpPr>
                    <p:spPr>
                      <a:xfrm rot="13721609">
                        <a:off x="7213168" y="66321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16" name="Oval 315"/>
                      <p:cNvSpPr/>
                      <p:nvPr/>
                    </p:nvSpPr>
                    <p:spPr>
                      <a:xfrm rot="13721609">
                        <a:off x="7355876" y="290913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17" name="Oval 316"/>
                      <p:cNvSpPr/>
                      <p:nvPr/>
                    </p:nvSpPr>
                    <p:spPr>
                      <a:xfrm rot="13721609">
                        <a:off x="7319503" y="469258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18" name="Oval 317"/>
                      <p:cNvSpPr/>
                      <p:nvPr/>
                    </p:nvSpPr>
                    <p:spPr>
                      <a:xfrm rot="13721609">
                        <a:off x="7431742" y="42009"/>
                        <a:ext cx="273572" cy="244953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19" name="Oval 318"/>
                      <p:cNvSpPr/>
                      <p:nvPr/>
                    </p:nvSpPr>
                    <p:spPr>
                      <a:xfrm rot="13721609">
                        <a:off x="7220988" y="598768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267" name="Oval 266"/>
                    <p:cNvSpPr/>
                    <p:nvPr/>
                  </p:nvSpPr>
                  <p:spPr>
                    <a:xfrm rot="15200309">
                      <a:off x="9598913" y="1140782"/>
                      <a:ext cx="184943" cy="166640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268" name="Group 267"/>
                    <p:cNvGrpSpPr/>
                    <p:nvPr/>
                  </p:nvGrpSpPr>
                  <p:grpSpPr>
                    <a:xfrm>
                      <a:off x="9797394" y="396051"/>
                      <a:ext cx="441821" cy="582109"/>
                      <a:chOff x="8270267" y="21557"/>
                      <a:chExt cx="441821" cy="582109"/>
                    </a:xfrm>
                  </p:grpSpPr>
                  <p:sp>
                    <p:nvSpPr>
                      <p:cNvPr id="311" name="Oval 310"/>
                      <p:cNvSpPr/>
                      <p:nvPr/>
                    </p:nvSpPr>
                    <p:spPr>
                      <a:xfrm rot="15200309">
                        <a:off x="8433989" y="344403"/>
                        <a:ext cx="273572" cy="244953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12" name="Oval 311"/>
                      <p:cNvSpPr/>
                      <p:nvPr/>
                    </p:nvSpPr>
                    <p:spPr>
                      <a:xfrm rot="15200309">
                        <a:off x="8604435" y="211728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13" name="Oval 312"/>
                      <p:cNvSpPr/>
                      <p:nvPr/>
                    </p:nvSpPr>
                    <p:spPr>
                      <a:xfrm rot="15200309">
                        <a:off x="8265722" y="57935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14" name="Oval 313"/>
                      <p:cNvSpPr/>
                      <p:nvPr/>
                    </p:nvSpPr>
                    <p:spPr>
                      <a:xfrm rot="15200309">
                        <a:off x="8448626" y="26102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269" name="Oval 268"/>
                    <p:cNvSpPr/>
                    <p:nvPr/>
                  </p:nvSpPr>
                  <p:spPr>
                    <a:xfrm rot="15200309">
                      <a:off x="9570315" y="1316795"/>
                      <a:ext cx="273572" cy="244953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0" name="Oval 269"/>
                    <p:cNvSpPr/>
                    <p:nvPr/>
                  </p:nvSpPr>
                  <p:spPr>
                    <a:xfrm rot="15200309">
                      <a:off x="9638589" y="2227169"/>
                      <a:ext cx="112197" cy="103108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1" name="Oval 270"/>
                    <p:cNvSpPr/>
                    <p:nvPr/>
                  </p:nvSpPr>
                  <p:spPr>
                    <a:xfrm rot="15200309">
                      <a:off x="9602216" y="2405514"/>
                      <a:ext cx="184943" cy="166640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2" name="Oval 271"/>
                    <p:cNvSpPr/>
                    <p:nvPr/>
                  </p:nvSpPr>
                  <p:spPr>
                    <a:xfrm rot="15200309">
                      <a:off x="9714455" y="1978265"/>
                      <a:ext cx="273572" cy="244953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3" name="Oval 272"/>
                    <p:cNvSpPr/>
                    <p:nvPr/>
                  </p:nvSpPr>
                  <p:spPr>
                    <a:xfrm rot="15200309">
                      <a:off x="9503701" y="2535024"/>
                      <a:ext cx="112197" cy="103108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274" name="Group 273"/>
                    <p:cNvGrpSpPr/>
                    <p:nvPr/>
                  </p:nvGrpSpPr>
                  <p:grpSpPr>
                    <a:xfrm flipH="1">
                      <a:off x="9729829" y="1667719"/>
                      <a:ext cx="555931" cy="753717"/>
                      <a:chOff x="7222320" y="27700"/>
                      <a:chExt cx="468684" cy="678720"/>
                    </a:xfrm>
                    <a:solidFill>
                      <a:srgbClr val="CCCC00"/>
                    </a:solidFill>
                  </p:grpSpPr>
                  <p:sp>
                    <p:nvSpPr>
                      <p:cNvPr id="306" name="Oval 305"/>
                      <p:cNvSpPr/>
                      <p:nvPr/>
                    </p:nvSpPr>
                    <p:spPr>
                      <a:xfrm rot="13721609">
                        <a:off x="7213168" y="66321"/>
                        <a:ext cx="184943" cy="16664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7" name="Oval 306"/>
                      <p:cNvSpPr/>
                      <p:nvPr/>
                    </p:nvSpPr>
                    <p:spPr>
                      <a:xfrm rot="13721609">
                        <a:off x="7355876" y="290913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8" name="Oval 307"/>
                      <p:cNvSpPr/>
                      <p:nvPr/>
                    </p:nvSpPr>
                    <p:spPr>
                      <a:xfrm rot="13721609">
                        <a:off x="7319503" y="469258"/>
                        <a:ext cx="184943" cy="16664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9" name="Oval 308"/>
                      <p:cNvSpPr/>
                      <p:nvPr/>
                    </p:nvSpPr>
                    <p:spPr>
                      <a:xfrm rot="13721609">
                        <a:off x="7431742" y="42009"/>
                        <a:ext cx="273572" cy="244953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10" name="Oval 309"/>
                      <p:cNvSpPr/>
                      <p:nvPr/>
                    </p:nvSpPr>
                    <p:spPr>
                      <a:xfrm rot="13721609">
                        <a:off x="7220988" y="598768"/>
                        <a:ext cx="112197" cy="103108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275" name="Oval 274"/>
                    <p:cNvSpPr/>
                    <p:nvPr/>
                  </p:nvSpPr>
                  <p:spPr>
                    <a:xfrm rot="15200309">
                      <a:off x="9787860" y="2296059"/>
                      <a:ext cx="184943" cy="166640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6" name="Oval 275"/>
                    <p:cNvSpPr/>
                    <p:nvPr/>
                  </p:nvSpPr>
                  <p:spPr>
                    <a:xfrm rot="15200309">
                      <a:off x="9638587" y="1883748"/>
                      <a:ext cx="112197" cy="103108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7" name="Oval 276"/>
                    <p:cNvSpPr/>
                    <p:nvPr/>
                  </p:nvSpPr>
                  <p:spPr>
                    <a:xfrm rot="15200309">
                      <a:off x="9572496" y="1678520"/>
                      <a:ext cx="112197" cy="103108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278" name="Group 277"/>
                    <p:cNvGrpSpPr/>
                    <p:nvPr/>
                  </p:nvGrpSpPr>
                  <p:grpSpPr>
                    <a:xfrm>
                      <a:off x="9986341" y="1551328"/>
                      <a:ext cx="441821" cy="582109"/>
                      <a:chOff x="8270267" y="21557"/>
                      <a:chExt cx="441821" cy="582109"/>
                    </a:xfrm>
                  </p:grpSpPr>
                  <p:sp>
                    <p:nvSpPr>
                      <p:cNvPr id="302" name="Oval 301"/>
                      <p:cNvSpPr/>
                      <p:nvPr/>
                    </p:nvSpPr>
                    <p:spPr>
                      <a:xfrm rot="15200309">
                        <a:off x="8433989" y="344403"/>
                        <a:ext cx="273572" cy="244953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3" name="Oval 302"/>
                      <p:cNvSpPr/>
                      <p:nvPr/>
                    </p:nvSpPr>
                    <p:spPr>
                      <a:xfrm rot="15200309">
                        <a:off x="8604435" y="211728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4" name="Oval 303"/>
                      <p:cNvSpPr/>
                      <p:nvPr/>
                    </p:nvSpPr>
                    <p:spPr>
                      <a:xfrm rot="15200309">
                        <a:off x="8265722" y="57935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5" name="Oval 304"/>
                      <p:cNvSpPr/>
                      <p:nvPr/>
                    </p:nvSpPr>
                    <p:spPr>
                      <a:xfrm rot="15200309">
                        <a:off x="8448626" y="26102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279" name="Oval 278"/>
                    <p:cNvSpPr/>
                    <p:nvPr/>
                  </p:nvSpPr>
                  <p:spPr>
                    <a:xfrm rot="15200309">
                      <a:off x="9080872" y="2383848"/>
                      <a:ext cx="235718" cy="244953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80" name="Oval 279"/>
                    <p:cNvSpPr/>
                    <p:nvPr/>
                  </p:nvSpPr>
                  <p:spPr>
                    <a:xfrm rot="15200309">
                      <a:off x="7286869" y="2868107"/>
                      <a:ext cx="273572" cy="244953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81" name="Oval 280"/>
                    <p:cNvSpPr/>
                    <p:nvPr/>
                  </p:nvSpPr>
                  <p:spPr>
                    <a:xfrm rot="14477466" flipH="1">
                      <a:off x="10070792" y="1235811"/>
                      <a:ext cx="303801" cy="290552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82" name="Oval 281"/>
                    <p:cNvSpPr/>
                    <p:nvPr/>
                  </p:nvSpPr>
                  <p:spPr>
                    <a:xfrm rot="15200309">
                      <a:off x="9874844" y="1345533"/>
                      <a:ext cx="112197" cy="103108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83" name="Oval 282"/>
                    <p:cNvSpPr/>
                    <p:nvPr/>
                  </p:nvSpPr>
                  <p:spPr>
                    <a:xfrm rot="7878391" flipH="1">
                      <a:off x="10179301" y="976806"/>
                      <a:ext cx="205379" cy="197661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284" name="Group 283"/>
                    <p:cNvGrpSpPr/>
                    <p:nvPr/>
                  </p:nvGrpSpPr>
                  <p:grpSpPr>
                    <a:xfrm rot="18455990">
                      <a:off x="8602126" y="427599"/>
                      <a:ext cx="1170886" cy="1000934"/>
                      <a:chOff x="5801519" y="172620"/>
                      <a:chExt cx="1170886" cy="1000934"/>
                    </a:xfrm>
                  </p:grpSpPr>
                  <p:sp>
                    <p:nvSpPr>
                      <p:cNvPr id="293" name="Oval 292"/>
                      <p:cNvSpPr/>
                      <p:nvPr/>
                    </p:nvSpPr>
                    <p:spPr>
                      <a:xfrm rot="15200309">
                        <a:off x="5796974" y="1065902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4" name="Oval 293"/>
                      <p:cNvSpPr/>
                      <p:nvPr/>
                    </p:nvSpPr>
                    <p:spPr>
                      <a:xfrm rot="15200309">
                        <a:off x="6580150" y="379969"/>
                        <a:ext cx="273572" cy="244953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5" name="Oval 294"/>
                      <p:cNvSpPr/>
                      <p:nvPr/>
                    </p:nvSpPr>
                    <p:spPr>
                      <a:xfrm rot="15200309">
                        <a:off x="6774864" y="588399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296" name="Oval 295"/>
                      <p:cNvSpPr/>
                      <p:nvPr/>
                    </p:nvSpPr>
                    <p:spPr>
                      <a:xfrm rot="15200309">
                        <a:off x="6450045" y="461363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7" name="Oval 296"/>
                      <p:cNvSpPr/>
                      <p:nvPr/>
                    </p:nvSpPr>
                    <p:spPr>
                      <a:xfrm rot="15200309">
                        <a:off x="6864752" y="460188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8" name="Oval 297"/>
                      <p:cNvSpPr/>
                      <p:nvPr/>
                    </p:nvSpPr>
                    <p:spPr>
                      <a:xfrm rot="15200309">
                        <a:off x="6311860" y="572971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299" name="Oval 298"/>
                      <p:cNvSpPr/>
                      <p:nvPr/>
                    </p:nvSpPr>
                    <p:spPr>
                      <a:xfrm rot="15200309">
                        <a:off x="6614486" y="181772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300" name="Oval 299"/>
                      <p:cNvSpPr/>
                      <p:nvPr/>
                    </p:nvSpPr>
                    <p:spPr>
                      <a:xfrm rot="15200309">
                        <a:off x="6506198" y="629239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301" name="Oval 300"/>
                      <p:cNvSpPr/>
                      <p:nvPr/>
                    </p:nvSpPr>
                    <p:spPr>
                      <a:xfrm rot="15200309">
                        <a:off x="6408693" y="816095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85" name="Group 284"/>
                    <p:cNvGrpSpPr/>
                    <p:nvPr/>
                  </p:nvGrpSpPr>
                  <p:grpSpPr>
                    <a:xfrm rot="12232306" flipH="1">
                      <a:off x="9182287" y="1706508"/>
                      <a:ext cx="555931" cy="753717"/>
                      <a:chOff x="7222320" y="27700"/>
                      <a:chExt cx="468684" cy="678720"/>
                    </a:xfrm>
                    <a:solidFill>
                      <a:srgbClr val="CCCC00"/>
                    </a:solidFill>
                  </p:grpSpPr>
                  <p:sp>
                    <p:nvSpPr>
                      <p:cNvPr id="288" name="Oval 287"/>
                      <p:cNvSpPr/>
                      <p:nvPr/>
                    </p:nvSpPr>
                    <p:spPr>
                      <a:xfrm rot="13721609">
                        <a:off x="7213168" y="66321"/>
                        <a:ext cx="184943" cy="16664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9" name="Oval 288"/>
                      <p:cNvSpPr/>
                      <p:nvPr/>
                    </p:nvSpPr>
                    <p:spPr>
                      <a:xfrm rot="13721609">
                        <a:off x="7355876" y="290913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0" name="Oval 289"/>
                      <p:cNvSpPr/>
                      <p:nvPr/>
                    </p:nvSpPr>
                    <p:spPr>
                      <a:xfrm rot="13721609">
                        <a:off x="7319503" y="469258"/>
                        <a:ext cx="184943" cy="16664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1" name="Oval 290"/>
                      <p:cNvSpPr/>
                      <p:nvPr/>
                    </p:nvSpPr>
                    <p:spPr>
                      <a:xfrm rot="13721609">
                        <a:off x="7431742" y="42009"/>
                        <a:ext cx="273572" cy="244953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2" name="Oval 291"/>
                      <p:cNvSpPr/>
                      <p:nvPr/>
                    </p:nvSpPr>
                    <p:spPr>
                      <a:xfrm rot="13721609">
                        <a:off x="7220988" y="598768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286" name="Oval 285"/>
                    <p:cNvSpPr/>
                    <p:nvPr/>
                  </p:nvSpPr>
                  <p:spPr>
                    <a:xfrm rot="15200309">
                      <a:off x="9525258" y="2049905"/>
                      <a:ext cx="112197" cy="103108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87" name="Oval 286"/>
                    <p:cNvSpPr/>
                    <p:nvPr/>
                  </p:nvSpPr>
                  <p:spPr>
                    <a:xfrm rot="15200309">
                      <a:off x="9413311" y="1440685"/>
                      <a:ext cx="112197" cy="103108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0" name="Group 19"/>
                  <p:cNvGrpSpPr/>
                  <p:nvPr/>
                </p:nvGrpSpPr>
                <p:grpSpPr>
                  <a:xfrm rot="6411858">
                    <a:off x="8005555" y="979619"/>
                    <a:ext cx="3025521" cy="2084749"/>
                    <a:chOff x="6746770" y="342623"/>
                    <a:chExt cx="3704751" cy="2554884"/>
                  </a:xfrm>
                </p:grpSpPr>
                <p:sp>
                  <p:nvSpPr>
                    <p:cNvPr id="28" name="Oval 27"/>
                    <p:cNvSpPr/>
                    <p:nvPr/>
                  </p:nvSpPr>
                  <p:spPr>
                    <a:xfrm rot="15200309">
                      <a:off x="7692358" y="1210217"/>
                      <a:ext cx="273572" cy="244953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9" name="Oval 28"/>
                    <p:cNvSpPr/>
                    <p:nvPr/>
                  </p:nvSpPr>
                  <p:spPr>
                    <a:xfrm rot="15200309">
                      <a:off x="7958386" y="1120466"/>
                      <a:ext cx="273572" cy="244953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" name="Oval 29"/>
                    <p:cNvSpPr/>
                    <p:nvPr/>
                  </p:nvSpPr>
                  <p:spPr>
                    <a:xfrm rot="15200309">
                      <a:off x="7881602" y="1392805"/>
                      <a:ext cx="184943" cy="166640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" name="Oval 30"/>
                    <p:cNvSpPr/>
                    <p:nvPr/>
                  </p:nvSpPr>
                  <p:spPr>
                    <a:xfrm rot="15200309">
                      <a:off x="8122334" y="869162"/>
                      <a:ext cx="184943" cy="166640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" name="Oval 31"/>
                    <p:cNvSpPr/>
                    <p:nvPr/>
                  </p:nvSpPr>
                  <p:spPr>
                    <a:xfrm rot="15200309">
                      <a:off x="7836746" y="1081932"/>
                      <a:ext cx="112197" cy="103108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" name="Oval 32"/>
                    <p:cNvSpPr/>
                    <p:nvPr/>
                  </p:nvSpPr>
                  <p:spPr>
                    <a:xfrm rot="15200309">
                      <a:off x="8265042" y="1093754"/>
                      <a:ext cx="112197" cy="103108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4" name="Oval 33"/>
                    <p:cNvSpPr/>
                    <p:nvPr/>
                  </p:nvSpPr>
                  <p:spPr>
                    <a:xfrm rot="15200309">
                      <a:off x="8228669" y="1272099"/>
                      <a:ext cx="184943" cy="166640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5" name="Oval 34"/>
                    <p:cNvSpPr/>
                    <p:nvPr/>
                  </p:nvSpPr>
                  <p:spPr>
                    <a:xfrm rot="15200309">
                      <a:off x="8340908" y="844850"/>
                      <a:ext cx="273572" cy="244953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6" name="Oval 35"/>
                    <p:cNvSpPr/>
                    <p:nvPr/>
                  </p:nvSpPr>
                  <p:spPr>
                    <a:xfrm rot="15200309">
                      <a:off x="8130154" y="1401609"/>
                      <a:ext cx="112197" cy="103108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37" name="Group 36"/>
                    <p:cNvGrpSpPr/>
                    <p:nvPr/>
                  </p:nvGrpSpPr>
                  <p:grpSpPr>
                    <a:xfrm flipH="1">
                      <a:off x="8356282" y="534304"/>
                      <a:ext cx="555931" cy="753717"/>
                      <a:chOff x="7222320" y="27700"/>
                      <a:chExt cx="468684" cy="678720"/>
                    </a:xfrm>
                  </p:grpSpPr>
                  <p:sp>
                    <p:nvSpPr>
                      <p:cNvPr id="196" name="Oval 195"/>
                      <p:cNvSpPr/>
                      <p:nvPr/>
                    </p:nvSpPr>
                    <p:spPr>
                      <a:xfrm rot="13721609">
                        <a:off x="7213168" y="66321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7" name="Oval 196"/>
                      <p:cNvSpPr/>
                      <p:nvPr/>
                    </p:nvSpPr>
                    <p:spPr>
                      <a:xfrm rot="13721609">
                        <a:off x="7355876" y="290913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8" name="Oval 197"/>
                      <p:cNvSpPr/>
                      <p:nvPr/>
                    </p:nvSpPr>
                    <p:spPr>
                      <a:xfrm rot="13721609">
                        <a:off x="7319503" y="469258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9" name="Oval 198"/>
                      <p:cNvSpPr/>
                      <p:nvPr/>
                    </p:nvSpPr>
                    <p:spPr>
                      <a:xfrm rot="13721609">
                        <a:off x="7431742" y="42009"/>
                        <a:ext cx="273572" cy="244953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0" name="Oval 199"/>
                      <p:cNvSpPr/>
                      <p:nvPr/>
                    </p:nvSpPr>
                    <p:spPr>
                      <a:xfrm rot="13721609">
                        <a:off x="7220988" y="598768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38" name="Oval 37"/>
                    <p:cNvSpPr/>
                    <p:nvPr/>
                  </p:nvSpPr>
                  <p:spPr>
                    <a:xfrm rot="15200309">
                      <a:off x="8414313" y="1162644"/>
                      <a:ext cx="184943" cy="166640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9" name="Oval 38"/>
                    <p:cNvSpPr/>
                    <p:nvPr/>
                  </p:nvSpPr>
                  <p:spPr>
                    <a:xfrm rot="15200309">
                      <a:off x="7989323" y="644389"/>
                      <a:ext cx="273572" cy="244953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0" name="Oval 39"/>
                    <p:cNvSpPr/>
                    <p:nvPr/>
                  </p:nvSpPr>
                  <p:spPr>
                    <a:xfrm rot="15200309">
                      <a:off x="7717230" y="663740"/>
                      <a:ext cx="273572" cy="244953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1" name="Oval 40"/>
                    <p:cNvSpPr/>
                    <p:nvPr/>
                  </p:nvSpPr>
                  <p:spPr>
                    <a:xfrm rot="15200309">
                      <a:off x="7911944" y="872170"/>
                      <a:ext cx="184943" cy="166640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42" name="Oval 41"/>
                    <p:cNvSpPr/>
                    <p:nvPr/>
                  </p:nvSpPr>
                  <p:spPr>
                    <a:xfrm rot="15200309">
                      <a:off x="7587125" y="745134"/>
                      <a:ext cx="112197" cy="103108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3" name="Oval 42"/>
                    <p:cNvSpPr/>
                    <p:nvPr/>
                  </p:nvSpPr>
                  <p:spPr>
                    <a:xfrm rot="15200309">
                      <a:off x="8265040" y="750333"/>
                      <a:ext cx="112197" cy="103108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4" name="Oval 43"/>
                    <p:cNvSpPr/>
                    <p:nvPr/>
                  </p:nvSpPr>
                  <p:spPr>
                    <a:xfrm rot="15200309">
                      <a:off x="7926109" y="541497"/>
                      <a:ext cx="112197" cy="103108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5" name="Oval 44"/>
                    <p:cNvSpPr/>
                    <p:nvPr/>
                  </p:nvSpPr>
                  <p:spPr>
                    <a:xfrm rot="15200309">
                      <a:off x="8198949" y="545105"/>
                      <a:ext cx="112197" cy="103108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46" name="Group 45"/>
                    <p:cNvGrpSpPr/>
                    <p:nvPr/>
                  </p:nvGrpSpPr>
                  <p:grpSpPr>
                    <a:xfrm>
                      <a:off x="8612794" y="417913"/>
                      <a:ext cx="441821" cy="582109"/>
                      <a:chOff x="8270267" y="21557"/>
                      <a:chExt cx="441821" cy="582109"/>
                    </a:xfrm>
                    <a:solidFill>
                      <a:srgbClr val="005000"/>
                    </a:solidFill>
                  </p:grpSpPr>
                  <p:sp>
                    <p:nvSpPr>
                      <p:cNvPr id="192" name="Oval 191"/>
                      <p:cNvSpPr/>
                      <p:nvPr/>
                    </p:nvSpPr>
                    <p:spPr>
                      <a:xfrm rot="15200309">
                        <a:off x="8433989" y="344403"/>
                        <a:ext cx="273572" cy="244953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3" name="Oval 192"/>
                      <p:cNvSpPr/>
                      <p:nvPr/>
                    </p:nvSpPr>
                    <p:spPr>
                      <a:xfrm rot="15200309">
                        <a:off x="8604435" y="211728"/>
                        <a:ext cx="112197" cy="103108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4" name="Oval 193"/>
                      <p:cNvSpPr/>
                      <p:nvPr/>
                    </p:nvSpPr>
                    <p:spPr>
                      <a:xfrm rot="15200309">
                        <a:off x="8265722" y="57935"/>
                        <a:ext cx="112197" cy="103108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5" name="Oval 194"/>
                      <p:cNvSpPr/>
                      <p:nvPr/>
                    </p:nvSpPr>
                    <p:spPr>
                      <a:xfrm rot="15200309">
                        <a:off x="8448626" y="26102"/>
                        <a:ext cx="112197" cy="103108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47" name="Oval 46"/>
                    <p:cNvSpPr/>
                    <p:nvPr/>
                  </p:nvSpPr>
                  <p:spPr>
                    <a:xfrm rot="15200309">
                      <a:off x="7448940" y="856742"/>
                      <a:ext cx="184943" cy="166640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48" name="Oval 47"/>
                    <p:cNvSpPr/>
                    <p:nvPr/>
                  </p:nvSpPr>
                  <p:spPr>
                    <a:xfrm rot="15200309">
                      <a:off x="8385715" y="1338657"/>
                      <a:ext cx="273572" cy="244953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9" name="Oval 48"/>
                    <p:cNvSpPr/>
                    <p:nvPr/>
                  </p:nvSpPr>
                  <p:spPr>
                    <a:xfrm rot="15200309">
                      <a:off x="7520171" y="447745"/>
                      <a:ext cx="273572" cy="244953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0" name="Oval 49"/>
                    <p:cNvSpPr/>
                    <p:nvPr/>
                  </p:nvSpPr>
                  <p:spPr>
                    <a:xfrm rot="15200309">
                      <a:off x="7751566" y="465543"/>
                      <a:ext cx="184943" cy="166640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51" name="Oval 50"/>
                    <p:cNvSpPr/>
                    <p:nvPr/>
                  </p:nvSpPr>
                  <p:spPr>
                    <a:xfrm rot="15200309">
                      <a:off x="7643278" y="913010"/>
                      <a:ext cx="184943" cy="166640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52" name="Oval 51"/>
                    <p:cNvSpPr/>
                    <p:nvPr/>
                  </p:nvSpPr>
                  <p:spPr>
                    <a:xfrm rot="15200309">
                      <a:off x="7545773" y="1099866"/>
                      <a:ext cx="112197" cy="103108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53" name="Group 52"/>
                    <p:cNvGrpSpPr/>
                    <p:nvPr/>
                  </p:nvGrpSpPr>
                  <p:grpSpPr>
                    <a:xfrm rot="8358179">
                      <a:off x="6990342" y="489833"/>
                      <a:ext cx="629644" cy="751127"/>
                      <a:chOff x="6321012" y="172620"/>
                      <a:chExt cx="629644" cy="751127"/>
                    </a:xfrm>
                  </p:grpSpPr>
                  <p:sp>
                    <p:nvSpPr>
                      <p:cNvPr id="183" name="Oval 182"/>
                      <p:cNvSpPr/>
                      <p:nvPr/>
                    </p:nvSpPr>
                    <p:spPr>
                      <a:xfrm rot="15200309">
                        <a:off x="6699666" y="798161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4" name="Oval 183"/>
                      <p:cNvSpPr/>
                      <p:nvPr/>
                    </p:nvSpPr>
                    <p:spPr>
                      <a:xfrm rot="15200309">
                        <a:off x="6580150" y="379969"/>
                        <a:ext cx="273572" cy="244953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5" name="Oval 184"/>
                      <p:cNvSpPr/>
                      <p:nvPr/>
                    </p:nvSpPr>
                    <p:spPr>
                      <a:xfrm rot="15200309">
                        <a:off x="6774864" y="588399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86" name="Oval 185"/>
                      <p:cNvSpPr/>
                      <p:nvPr/>
                    </p:nvSpPr>
                    <p:spPr>
                      <a:xfrm rot="15200309">
                        <a:off x="6450045" y="461363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7" name="Oval 186"/>
                      <p:cNvSpPr/>
                      <p:nvPr/>
                    </p:nvSpPr>
                    <p:spPr>
                      <a:xfrm rot="15200309">
                        <a:off x="6789029" y="257726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8" name="Oval 187"/>
                      <p:cNvSpPr/>
                      <p:nvPr/>
                    </p:nvSpPr>
                    <p:spPr>
                      <a:xfrm rot="15200309">
                        <a:off x="6311860" y="572971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89" name="Oval 188"/>
                      <p:cNvSpPr/>
                      <p:nvPr/>
                    </p:nvSpPr>
                    <p:spPr>
                      <a:xfrm rot="15200309">
                        <a:off x="6614486" y="181772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90" name="Oval 189"/>
                      <p:cNvSpPr/>
                      <p:nvPr/>
                    </p:nvSpPr>
                    <p:spPr>
                      <a:xfrm rot="15200309">
                        <a:off x="6506198" y="629239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91" name="Oval 190"/>
                      <p:cNvSpPr/>
                      <p:nvPr/>
                    </p:nvSpPr>
                    <p:spPr>
                      <a:xfrm rot="15200309">
                        <a:off x="6408693" y="816095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54" name="Group 53"/>
                    <p:cNvGrpSpPr/>
                    <p:nvPr/>
                  </p:nvGrpSpPr>
                  <p:grpSpPr>
                    <a:xfrm rot="14149929">
                      <a:off x="7283466" y="1241266"/>
                      <a:ext cx="405183" cy="469718"/>
                      <a:chOff x="8270267" y="21557"/>
                      <a:chExt cx="441821" cy="582109"/>
                    </a:xfrm>
                  </p:grpSpPr>
                  <p:sp>
                    <p:nvSpPr>
                      <p:cNvPr id="179" name="Oval 178"/>
                      <p:cNvSpPr/>
                      <p:nvPr/>
                    </p:nvSpPr>
                    <p:spPr>
                      <a:xfrm rot="15200309">
                        <a:off x="8433989" y="344403"/>
                        <a:ext cx="273572" cy="244953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0" name="Oval 179"/>
                      <p:cNvSpPr/>
                      <p:nvPr/>
                    </p:nvSpPr>
                    <p:spPr>
                      <a:xfrm rot="15200309">
                        <a:off x="8604435" y="211728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1" name="Oval 180"/>
                      <p:cNvSpPr/>
                      <p:nvPr/>
                    </p:nvSpPr>
                    <p:spPr>
                      <a:xfrm rot="15200309">
                        <a:off x="8265722" y="57935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2" name="Oval 181"/>
                      <p:cNvSpPr/>
                      <p:nvPr/>
                    </p:nvSpPr>
                    <p:spPr>
                      <a:xfrm rot="15200309">
                        <a:off x="8448626" y="26102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55" name="Oval 54"/>
                    <p:cNvSpPr/>
                    <p:nvPr/>
                  </p:nvSpPr>
                  <p:spPr>
                    <a:xfrm rot="7878391" flipH="1">
                      <a:off x="7538226" y="1457747"/>
                      <a:ext cx="205379" cy="197661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56" name="Group 55"/>
                    <p:cNvGrpSpPr/>
                    <p:nvPr/>
                  </p:nvGrpSpPr>
                  <p:grpSpPr>
                    <a:xfrm rot="6599075" flipH="1">
                      <a:off x="6763000" y="1026257"/>
                      <a:ext cx="555931" cy="588392"/>
                      <a:chOff x="7222320" y="-108276"/>
                      <a:chExt cx="468684" cy="529845"/>
                    </a:xfrm>
                  </p:grpSpPr>
                  <p:sp>
                    <p:nvSpPr>
                      <p:cNvPr id="174" name="Oval 173"/>
                      <p:cNvSpPr/>
                      <p:nvPr/>
                    </p:nvSpPr>
                    <p:spPr>
                      <a:xfrm rot="13721609">
                        <a:off x="7213168" y="66321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5" name="Oval 174"/>
                      <p:cNvSpPr/>
                      <p:nvPr/>
                    </p:nvSpPr>
                    <p:spPr>
                      <a:xfrm rot="13721609">
                        <a:off x="7578608" y="313917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6" name="Oval 175"/>
                      <p:cNvSpPr/>
                      <p:nvPr/>
                    </p:nvSpPr>
                    <p:spPr>
                      <a:xfrm rot="13721609">
                        <a:off x="7326390" y="-99124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7" name="Oval 176"/>
                      <p:cNvSpPr/>
                      <p:nvPr/>
                    </p:nvSpPr>
                    <p:spPr>
                      <a:xfrm rot="13721609">
                        <a:off x="7431742" y="42009"/>
                        <a:ext cx="273572" cy="244953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8" name="Oval 177"/>
                      <p:cNvSpPr/>
                      <p:nvPr/>
                    </p:nvSpPr>
                    <p:spPr>
                      <a:xfrm rot="13721609">
                        <a:off x="7343251" y="268793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57" name="Oval 56"/>
                    <p:cNvSpPr/>
                    <p:nvPr/>
                  </p:nvSpPr>
                  <p:spPr>
                    <a:xfrm rot="15200309">
                      <a:off x="7881305" y="2365494"/>
                      <a:ext cx="273572" cy="244953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8" name="Oval 57"/>
                    <p:cNvSpPr/>
                    <p:nvPr/>
                  </p:nvSpPr>
                  <p:spPr>
                    <a:xfrm rot="15200309">
                      <a:off x="8147333" y="2275743"/>
                      <a:ext cx="273572" cy="244953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9" name="Oval 58"/>
                    <p:cNvSpPr/>
                    <p:nvPr/>
                  </p:nvSpPr>
                  <p:spPr>
                    <a:xfrm rot="15200309">
                      <a:off x="8070549" y="2548082"/>
                      <a:ext cx="184943" cy="166640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0" name="Oval 59"/>
                    <p:cNvSpPr/>
                    <p:nvPr/>
                  </p:nvSpPr>
                  <p:spPr>
                    <a:xfrm rot="15200309">
                      <a:off x="8311281" y="2024439"/>
                      <a:ext cx="184943" cy="166640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1" name="Oval 60"/>
                    <p:cNvSpPr/>
                    <p:nvPr/>
                  </p:nvSpPr>
                  <p:spPr>
                    <a:xfrm rot="15200309">
                      <a:off x="8025693" y="2237209"/>
                      <a:ext cx="112197" cy="103108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2" name="Oval 61"/>
                    <p:cNvSpPr/>
                    <p:nvPr/>
                  </p:nvSpPr>
                  <p:spPr>
                    <a:xfrm rot="15200309">
                      <a:off x="8453989" y="2249031"/>
                      <a:ext cx="112197" cy="103108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3" name="Oval 62"/>
                    <p:cNvSpPr/>
                    <p:nvPr/>
                  </p:nvSpPr>
                  <p:spPr>
                    <a:xfrm rot="15200309">
                      <a:off x="8417616" y="2427376"/>
                      <a:ext cx="184943" cy="166640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4" name="Oval 63"/>
                    <p:cNvSpPr/>
                    <p:nvPr/>
                  </p:nvSpPr>
                  <p:spPr>
                    <a:xfrm rot="15200309">
                      <a:off x="8529855" y="2000127"/>
                      <a:ext cx="273572" cy="244953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5" name="Oval 64"/>
                    <p:cNvSpPr/>
                    <p:nvPr/>
                  </p:nvSpPr>
                  <p:spPr>
                    <a:xfrm rot="15200309">
                      <a:off x="8319101" y="2556886"/>
                      <a:ext cx="112197" cy="103108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66" name="Group 65"/>
                    <p:cNvGrpSpPr/>
                    <p:nvPr/>
                  </p:nvGrpSpPr>
                  <p:grpSpPr>
                    <a:xfrm flipH="1">
                      <a:off x="8545229" y="1689581"/>
                      <a:ext cx="555931" cy="753717"/>
                      <a:chOff x="7222320" y="27700"/>
                      <a:chExt cx="468684" cy="678720"/>
                    </a:xfrm>
                  </p:grpSpPr>
                  <p:sp>
                    <p:nvSpPr>
                      <p:cNvPr id="169" name="Oval 168"/>
                      <p:cNvSpPr/>
                      <p:nvPr/>
                    </p:nvSpPr>
                    <p:spPr>
                      <a:xfrm rot="13721609">
                        <a:off x="7213168" y="66321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0" name="Oval 169"/>
                      <p:cNvSpPr/>
                      <p:nvPr/>
                    </p:nvSpPr>
                    <p:spPr>
                      <a:xfrm rot="13721609">
                        <a:off x="7355876" y="290913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1" name="Oval 170"/>
                      <p:cNvSpPr/>
                      <p:nvPr/>
                    </p:nvSpPr>
                    <p:spPr>
                      <a:xfrm rot="13721609">
                        <a:off x="7319503" y="469258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2" name="Oval 171"/>
                      <p:cNvSpPr/>
                      <p:nvPr/>
                    </p:nvSpPr>
                    <p:spPr>
                      <a:xfrm rot="13721609">
                        <a:off x="7431742" y="42009"/>
                        <a:ext cx="273572" cy="244953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3" name="Oval 172"/>
                      <p:cNvSpPr/>
                      <p:nvPr/>
                    </p:nvSpPr>
                    <p:spPr>
                      <a:xfrm rot="13721609">
                        <a:off x="7220988" y="598768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67" name="Oval 66"/>
                    <p:cNvSpPr/>
                    <p:nvPr/>
                  </p:nvSpPr>
                  <p:spPr>
                    <a:xfrm rot="15200309">
                      <a:off x="8603260" y="2317921"/>
                      <a:ext cx="184943" cy="166640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8" name="Oval 67"/>
                    <p:cNvSpPr/>
                    <p:nvPr/>
                  </p:nvSpPr>
                  <p:spPr>
                    <a:xfrm rot="15200309">
                      <a:off x="8178270" y="1799666"/>
                      <a:ext cx="273572" cy="244953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9" name="Oval 68"/>
                    <p:cNvSpPr/>
                    <p:nvPr/>
                  </p:nvSpPr>
                  <p:spPr>
                    <a:xfrm rot="15200309">
                      <a:off x="7906177" y="1819017"/>
                      <a:ext cx="273572" cy="244953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0" name="Oval 69"/>
                    <p:cNvSpPr/>
                    <p:nvPr/>
                  </p:nvSpPr>
                  <p:spPr>
                    <a:xfrm rot="15200309">
                      <a:off x="8100891" y="2027447"/>
                      <a:ext cx="184943" cy="166640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71" name="Oval 70"/>
                    <p:cNvSpPr/>
                    <p:nvPr/>
                  </p:nvSpPr>
                  <p:spPr>
                    <a:xfrm rot="15200309">
                      <a:off x="7776072" y="1900411"/>
                      <a:ext cx="112197" cy="103108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2" name="Oval 71"/>
                    <p:cNvSpPr/>
                    <p:nvPr/>
                  </p:nvSpPr>
                  <p:spPr>
                    <a:xfrm rot="15200309">
                      <a:off x="8453987" y="1905610"/>
                      <a:ext cx="112197" cy="103108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3" name="Oval 72"/>
                    <p:cNvSpPr/>
                    <p:nvPr/>
                  </p:nvSpPr>
                  <p:spPr>
                    <a:xfrm rot="15200309">
                      <a:off x="8115056" y="1696774"/>
                      <a:ext cx="112197" cy="103108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4" name="Oval 73"/>
                    <p:cNvSpPr/>
                    <p:nvPr/>
                  </p:nvSpPr>
                  <p:spPr>
                    <a:xfrm rot="15200309">
                      <a:off x="8387896" y="1700382"/>
                      <a:ext cx="112197" cy="103108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75" name="Group 74"/>
                    <p:cNvGrpSpPr/>
                    <p:nvPr/>
                  </p:nvGrpSpPr>
                  <p:grpSpPr>
                    <a:xfrm>
                      <a:off x="8801741" y="1573190"/>
                      <a:ext cx="441821" cy="582109"/>
                      <a:chOff x="8270267" y="21557"/>
                      <a:chExt cx="441821" cy="582109"/>
                    </a:xfrm>
                  </p:grpSpPr>
                  <p:sp>
                    <p:nvSpPr>
                      <p:cNvPr id="165" name="Oval 164"/>
                      <p:cNvSpPr/>
                      <p:nvPr/>
                    </p:nvSpPr>
                    <p:spPr>
                      <a:xfrm rot="15200309">
                        <a:off x="8433989" y="344403"/>
                        <a:ext cx="273572" cy="244953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66" name="Oval 165"/>
                      <p:cNvSpPr/>
                      <p:nvPr/>
                    </p:nvSpPr>
                    <p:spPr>
                      <a:xfrm rot="15200309">
                        <a:off x="8604435" y="211728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67" name="Oval 166"/>
                      <p:cNvSpPr/>
                      <p:nvPr/>
                    </p:nvSpPr>
                    <p:spPr>
                      <a:xfrm rot="15200309">
                        <a:off x="8265722" y="57935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68" name="Oval 167"/>
                      <p:cNvSpPr/>
                      <p:nvPr/>
                    </p:nvSpPr>
                    <p:spPr>
                      <a:xfrm rot="15200309">
                        <a:off x="8448626" y="26102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76" name="Oval 75"/>
                    <p:cNvSpPr/>
                    <p:nvPr/>
                  </p:nvSpPr>
                  <p:spPr>
                    <a:xfrm rot="15200309">
                      <a:off x="7637887" y="2012019"/>
                      <a:ext cx="184943" cy="166640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77" name="Oval 76"/>
                    <p:cNvSpPr/>
                    <p:nvPr/>
                  </p:nvSpPr>
                  <p:spPr>
                    <a:xfrm rot="15200309">
                      <a:off x="8574662" y="2493934"/>
                      <a:ext cx="273572" cy="244953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8" name="Oval 77"/>
                    <p:cNvSpPr/>
                    <p:nvPr/>
                  </p:nvSpPr>
                  <p:spPr>
                    <a:xfrm rot="15200309">
                      <a:off x="7709118" y="1603022"/>
                      <a:ext cx="273572" cy="244953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9" name="Oval 78"/>
                    <p:cNvSpPr/>
                    <p:nvPr/>
                  </p:nvSpPr>
                  <p:spPr>
                    <a:xfrm rot="15200309">
                      <a:off x="7940513" y="1620820"/>
                      <a:ext cx="184943" cy="166640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80" name="Oval 79"/>
                    <p:cNvSpPr/>
                    <p:nvPr/>
                  </p:nvSpPr>
                  <p:spPr>
                    <a:xfrm rot="15200309">
                      <a:off x="7832225" y="2068287"/>
                      <a:ext cx="184943" cy="166640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81" name="Oval 80"/>
                    <p:cNvSpPr/>
                    <p:nvPr/>
                  </p:nvSpPr>
                  <p:spPr>
                    <a:xfrm rot="15200309">
                      <a:off x="7734720" y="2255143"/>
                      <a:ext cx="112197" cy="103108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82" name="Group 81"/>
                    <p:cNvGrpSpPr/>
                    <p:nvPr/>
                  </p:nvGrpSpPr>
                  <p:grpSpPr>
                    <a:xfrm rot="8016676">
                      <a:off x="7166860" y="1627927"/>
                      <a:ext cx="629644" cy="751127"/>
                      <a:chOff x="6321012" y="172620"/>
                      <a:chExt cx="629644" cy="751127"/>
                    </a:xfrm>
                  </p:grpSpPr>
                  <p:sp>
                    <p:nvSpPr>
                      <p:cNvPr id="156" name="Oval 155"/>
                      <p:cNvSpPr/>
                      <p:nvPr/>
                    </p:nvSpPr>
                    <p:spPr>
                      <a:xfrm rot="15200309">
                        <a:off x="6699666" y="798161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57" name="Oval 156"/>
                      <p:cNvSpPr/>
                      <p:nvPr/>
                    </p:nvSpPr>
                    <p:spPr>
                      <a:xfrm rot="15200309">
                        <a:off x="6580150" y="379969"/>
                        <a:ext cx="273572" cy="244953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58" name="Oval 157"/>
                      <p:cNvSpPr/>
                      <p:nvPr/>
                    </p:nvSpPr>
                    <p:spPr>
                      <a:xfrm rot="15200309">
                        <a:off x="6774864" y="588399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59" name="Oval 158"/>
                      <p:cNvSpPr/>
                      <p:nvPr/>
                    </p:nvSpPr>
                    <p:spPr>
                      <a:xfrm rot="15200309">
                        <a:off x="6450045" y="461363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60" name="Oval 159"/>
                      <p:cNvSpPr/>
                      <p:nvPr/>
                    </p:nvSpPr>
                    <p:spPr>
                      <a:xfrm rot="15200309">
                        <a:off x="6789029" y="257726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61" name="Oval 160"/>
                      <p:cNvSpPr/>
                      <p:nvPr/>
                    </p:nvSpPr>
                    <p:spPr>
                      <a:xfrm rot="15200309">
                        <a:off x="6311860" y="572971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62" name="Oval 161"/>
                      <p:cNvSpPr/>
                      <p:nvPr/>
                    </p:nvSpPr>
                    <p:spPr>
                      <a:xfrm rot="15200309">
                        <a:off x="6614486" y="181772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63" name="Oval 162"/>
                      <p:cNvSpPr/>
                      <p:nvPr/>
                    </p:nvSpPr>
                    <p:spPr>
                      <a:xfrm rot="15200309">
                        <a:off x="6506198" y="629239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64" name="Oval 163"/>
                      <p:cNvSpPr/>
                      <p:nvPr/>
                    </p:nvSpPr>
                    <p:spPr>
                      <a:xfrm rot="15200309">
                        <a:off x="6408693" y="816095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83" name="Group 82"/>
                    <p:cNvGrpSpPr/>
                    <p:nvPr/>
                  </p:nvGrpSpPr>
                  <p:grpSpPr>
                    <a:xfrm rot="14149929">
                      <a:off x="7472413" y="2396543"/>
                      <a:ext cx="405183" cy="469718"/>
                      <a:chOff x="8270267" y="21557"/>
                      <a:chExt cx="441821" cy="582109"/>
                    </a:xfrm>
                  </p:grpSpPr>
                  <p:sp>
                    <p:nvSpPr>
                      <p:cNvPr id="152" name="Oval 151"/>
                      <p:cNvSpPr/>
                      <p:nvPr/>
                    </p:nvSpPr>
                    <p:spPr>
                      <a:xfrm rot="15200309">
                        <a:off x="8433989" y="344403"/>
                        <a:ext cx="273572" cy="244953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53" name="Oval 152"/>
                      <p:cNvSpPr/>
                      <p:nvPr/>
                    </p:nvSpPr>
                    <p:spPr>
                      <a:xfrm rot="15200309">
                        <a:off x="8604435" y="211728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54" name="Oval 153"/>
                      <p:cNvSpPr/>
                      <p:nvPr/>
                    </p:nvSpPr>
                    <p:spPr>
                      <a:xfrm rot="15200309">
                        <a:off x="8265722" y="57935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55" name="Oval 154"/>
                      <p:cNvSpPr/>
                      <p:nvPr/>
                    </p:nvSpPr>
                    <p:spPr>
                      <a:xfrm rot="15200309">
                        <a:off x="8448626" y="26102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84" name="Oval 83"/>
                    <p:cNvSpPr/>
                    <p:nvPr/>
                  </p:nvSpPr>
                  <p:spPr>
                    <a:xfrm rot="7878391" flipH="1">
                      <a:off x="7928584" y="2695987"/>
                      <a:ext cx="205379" cy="197661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85" name="Group 84"/>
                    <p:cNvGrpSpPr/>
                    <p:nvPr/>
                  </p:nvGrpSpPr>
                  <p:grpSpPr>
                    <a:xfrm rot="6599075" flipH="1">
                      <a:off x="6951947" y="2181534"/>
                      <a:ext cx="555931" cy="588392"/>
                      <a:chOff x="7222320" y="-108276"/>
                      <a:chExt cx="468684" cy="529845"/>
                    </a:xfrm>
                    <a:solidFill>
                      <a:srgbClr val="CCCC00"/>
                    </a:solidFill>
                  </p:grpSpPr>
                  <p:sp>
                    <p:nvSpPr>
                      <p:cNvPr id="147" name="Oval 146"/>
                      <p:cNvSpPr/>
                      <p:nvPr/>
                    </p:nvSpPr>
                    <p:spPr>
                      <a:xfrm rot="13721609">
                        <a:off x="7213168" y="66321"/>
                        <a:ext cx="184943" cy="16664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48" name="Oval 147"/>
                      <p:cNvSpPr/>
                      <p:nvPr/>
                    </p:nvSpPr>
                    <p:spPr>
                      <a:xfrm rot="13721609">
                        <a:off x="7578608" y="313917"/>
                        <a:ext cx="112197" cy="103108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49" name="Oval 148"/>
                      <p:cNvSpPr/>
                      <p:nvPr/>
                    </p:nvSpPr>
                    <p:spPr>
                      <a:xfrm rot="13721609">
                        <a:off x="7326390" y="-99124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50" name="Oval 149"/>
                      <p:cNvSpPr/>
                      <p:nvPr/>
                    </p:nvSpPr>
                    <p:spPr>
                      <a:xfrm rot="13721609">
                        <a:off x="7431742" y="42009"/>
                        <a:ext cx="273572" cy="244953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51" name="Oval 150"/>
                      <p:cNvSpPr/>
                      <p:nvPr/>
                    </p:nvSpPr>
                    <p:spPr>
                      <a:xfrm rot="13721609">
                        <a:off x="7343251" y="268793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86" name="Oval 85"/>
                    <p:cNvSpPr/>
                    <p:nvPr/>
                  </p:nvSpPr>
                  <p:spPr>
                    <a:xfrm rot="15200309">
                      <a:off x="9007659" y="985517"/>
                      <a:ext cx="273572" cy="244953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7" name="Oval 86"/>
                    <p:cNvSpPr/>
                    <p:nvPr/>
                  </p:nvSpPr>
                  <p:spPr>
                    <a:xfrm rot="14477466" flipH="1">
                      <a:off x="8886192" y="1257673"/>
                      <a:ext cx="303801" cy="290552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8" name="Oval 87"/>
                    <p:cNvSpPr/>
                    <p:nvPr/>
                  </p:nvSpPr>
                  <p:spPr>
                    <a:xfrm rot="15200309">
                      <a:off x="8690244" y="1367395"/>
                      <a:ext cx="112197" cy="103108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9" name="Oval 88"/>
                    <p:cNvSpPr/>
                    <p:nvPr/>
                  </p:nvSpPr>
                  <p:spPr>
                    <a:xfrm rot="7878391" flipH="1">
                      <a:off x="9231341" y="1234895"/>
                      <a:ext cx="205379" cy="197661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0" name="Oval 89"/>
                    <p:cNvSpPr/>
                    <p:nvPr/>
                  </p:nvSpPr>
                  <p:spPr>
                    <a:xfrm rot="7878391" flipH="1">
                      <a:off x="6999171" y="1598648"/>
                      <a:ext cx="205379" cy="197661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1" name="Oval 90"/>
                    <p:cNvSpPr/>
                    <p:nvPr/>
                  </p:nvSpPr>
                  <p:spPr>
                    <a:xfrm rot="14477466" flipH="1">
                      <a:off x="6806371" y="1782628"/>
                      <a:ext cx="303801" cy="290552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2" name="Oval 91"/>
                    <p:cNvSpPr/>
                    <p:nvPr/>
                  </p:nvSpPr>
                  <p:spPr>
                    <a:xfrm rot="15200309">
                      <a:off x="9525508" y="822988"/>
                      <a:ext cx="273572" cy="244953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93" name="Group 92"/>
                    <p:cNvGrpSpPr/>
                    <p:nvPr/>
                  </p:nvGrpSpPr>
                  <p:grpSpPr>
                    <a:xfrm flipH="1">
                      <a:off x="9540882" y="512442"/>
                      <a:ext cx="555931" cy="753717"/>
                      <a:chOff x="7222320" y="27700"/>
                      <a:chExt cx="468684" cy="678720"/>
                    </a:xfrm>
                  </p:grpSpPr>
                  <p:sp>
                    <p:nvSpPr>
                      <p:cNvPr id="142" name="Oval 141"/>
                      <p:cNvSpPr/>
                      <p:nvPr/>
                    </p:nvSpPr>
                    <p:spPr>
                      <a:xfrm rot="13721609">
                        <a:off x="7213168" y="66321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43" name="Oval 142"/>
                      <p:cNvSpPr/>
                      <p:nvPr/>
                    </p:nvSpPr>
                    <p:spPr>
                      <a:xfrm rot="13721609">
                        <a:off x="7355876" y="290913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44" name="Oval 143"/>
                      <p:cNvSpPr/>
                      <p:nvPr/>
                    </p:nvSpPr>
                    <p:spPr>
                      <a:xfrm rot="13721609">
                        <a:off x="7319503" y="469258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45" name="Oval 144"/>
                      <p:cNvSpPr/>
                      <p:nvPr/>
                    </p:nvSpPr>
                    <p:spPr>
                      <a:xfrm rot="13721609">
                        <a:off x="7431742" y="42009"/>
                        <a:ext cx="273572" cy="244953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46" name="Oval 145"/>
                      <p:cNvSpPr/>
                      <p:nvPr/>
                    </p:nvSpPr>
                    <p:spPr>
                      <a:xfrm rot="13721609">
                        <a:off x="7220988" y="598768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94" name="Oval 93"/>
                    <p:cNvSpPr/>
                    <p:nvPr/>
                  </p:nvSpPr>
                  <p:spPr>
                    <a:xfrm rot="15200309">
                      <a:off x="9598913" y="1140782"/>
                      <a:ext cx="184943" cy="166640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95" name="Group 94"/>
                    <p:cNvGrpSpPr/>
                    <p:nvPr/>
                  </p:nvGrpSpPr>
                  <p:grpSpPr>
                    <a:xfrm>
                      <a:off x="9797394" y="396051"/>
                      <a:ext cx="441821" cy="582109"/>
                      <a:chOff x="8270267" y="21557"/>
                      <a:chExt cx="441821" cy="582109"/>
                    </a:xfrm>
                  </p:grpSpPr>
                  <p:sp>
                    <p:nvSpPr>
                      <p:cNvPr id="138" name="Oval 137"/>
                      <p:cNvSpPr/>
                      <p:nvPr/>
                    </p:nvSpPr>
                    <p:spPr>
                      <a:xfrm rot="15200309">
                        <a:off x="8433989" y="344403"/>
                        <a:ext cx="273572" cy="244953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39" name="Oval 138"/>
                      <p:cNvSpPr/>
                      <p:nvPr/>
                    </p:nvSpPr>
                    <p:spPr>
                      <a:xfrm rot="15200309">
                        <a:off x="8604435" y="211728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40" name="Oval 139"/>
                      <p:cNvSpPr/>
                      <p:nvPr/>
                    </p:nvSpPr>
                    <p:spPr>
                      <a:xfrm rot="15200309">
                        <a:off x="8265722" y="57935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41" name="Oval 140"/>
                      <p:cNvSpPr/>
                      <p:nvPr/>
                    </p:nvSpPr>
                    <p:spPr>
                      <a:xfrm rot="15200309">
                        <a:off x="8448626" y="26102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96" name="Oval 95"/>
                    <p:cNvSpPr/>
                    <p:nvPr/>
                  </p:nvSpPr>
                  <p:spPr>
                    <a:xfrm rot="15200309">
                      <a:off x="9570315" y="1316795"/>
                      <a:ext cx="273572" cy="244953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7" name="Oval 96"/>
                    <p:cNvSpPr/>
                    <p:nvPr/>
                  </p:nvSpPr>
                  <p:spPr>
                    <a:xfrm rot="15200309">
                      <a:off x="9638589" y="2227169"/>
                      <a:ext cx="112197" cy="103108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8" name="Oval 97"/>
                    <p:cNvSpPr/>
                    <p:nvPr/>
                  </p:nvSpPr>
                  <p:spPr>
                    <a:xfrm rot="15200309">
                      <a:off x="9602216" y="2405514"/>
                      <a:ext cx="184943" cy="166640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9" name="Oval 98"/>
                    <p:cNvSpPr/>
                    <p:nvPr/>
                  </p:nvSpPr>
                  <p:spPr>
                    <a:xfrm rot="15200309">
                      <a:off x="9714455" y="1978265"/>
                      <a:ext cx="273572" cy="244953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0" name="Oval 99"/>
                    <p:cNvSpPr/>
                    <p:nvPr/>
                  </p:nvSpPr>
                  <p:spPr>
                    <a:xfrm rot="15200309">
                      <a:off x="9503701" y="2535024"/>
                      <a:ext cx="112197" cy="103108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101" name="Group 100"/>
                    <p:cNvGrpSpPr/>
                    <p:nvPr/>
                  </p:nvGrpSpPr>
                  <p:grpSpPr>
                    <a:xfrm flipH="1">
                      <a:off x="9729829" y="1667719"/>
                      <a:ext cx="555931" cy="753717"/>
                      <a:chOff x="7222320" y="27700"/>
                      <a:chExt cx="468684" cy="678720"/>
                    </a:xfrm>
                    <a:solidFill>
                      <a:srgbClr val="CCCC00"/>
                    </a:solidFill>
                  </p:grpSpPr>
                  <p:sp>
                    <p:nvSpPr>
                      <p:cNvPr id="133" name="Oval 132"/>
                      <p:cNvSpPr/>
                      <p:nvPr/>
                    </p:nvSpPr>
                    <p:spPr>
                      <a:xfrm rot="13721609">
                        <a:off x="7213168" y="66321"/>
                        <a:ext cx="184943" cy="16664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34" name="Oval 133"/>
                      <p:cNvSpPr/>
                      <p:nvPr/>
                    </p:nvSpPr>
                    <p:spPr>
                      <a:xfrm rot="13721609">
                        <a:off x="7355876" y="290913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35" name="Oval 134"/>
                      <p:cNvSpPr/>
                      <p:nvPr/>
                    </p:nvSpPr>
                    <p:spPr>
                      <a:xfrm rot="13721609">
                        <a:off x="7319503" y="469258"/>
                        <a:ext cx="184943" cy="16664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36" name="Oval 135"/>
                      <p:cNvSpPr/>
                      <p:nvPr/>
                    </p:nvSpPr>
                    <p:spPr>
                      <a:xfrm rot="13721609">
                        <a:off x="7431742" y="42009"/>
                        <a:ext cx="273572" cy="244953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37" name="Oval 136"/>
                      <p:cNvSpPr/>
                      <p:nvPr/>
                    </p:nvSpPr>
                    <p:spPr>
                      <a:xfrm rot="13721609">
                        <a:off x="7220988" y="598768"/>
                        <a:ext cx="112197" cy="103108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102" name="Oval 101"/>
                    <p:cNvSpPr/>
                    <p:nvPr/>
                  </p:nvSpPr>
                  <p:spPr>
                    <a:xfrm rot="15200309">
                      <a:off x="9787860" y="2296059"/>
                      <a:ext cx="184943" cy="166640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3" name="Oval 102"/>
                    <p:cNvSpPr/>
                    <p:nvPr/>
                  </p:nvSpPr>
                  <p:spPr>
                    <a:xfrm rot="15200309">
                      <a:off x="9638587" y="1883748"/>
                      <a:ext cx="112197" cy="103108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4" name="Oval 103"/>
                    <p:cNvSpPr/>
                    <p:nvPr/>
                  </p:nvSpPr>
                  <p:spPr>
                    <a:xfrm rot="15200309">
                      <a:off x="9572496" y="1678520"/>
                      <a:ext cx="112197" cy="103108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105" name="Group 104"/>
                    <p:cNvGrpSpPr/>
                    <p:nvPr/>
                  </p:nvGrpSpPr>
                  <p:grpSpPr>
                    <a:xfrm>
                      <a:off x="9986341" y="1551328"/>
                      <a:ext cx="441821" cy="582109"/>
                      <a:chOff x="8270267" y="21557"/>
                      <a:chExt cx="441821" cy="582109"/>
                    </a:xfrm>
                  </p:grpSpPr>
                  <p:sp>
                    <p:nvSpPr>
                      <p:cNvPr id="129" name="Oval 128"/>
                      <p:cNvSpPr/>
                      <p:nvPr/>
                    </p:nvSpPr>
                    <p:spPr>
                      <a:xfrm rot="15200309">
                        <a:off x="8433989" y="344403"/>
                        <a:ext cx="273572" cy="244953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30" name="Oval 129"/>
                      <p:cNvSpPr/>
                      <p:nvPr/>
                    </p:nvSpPr>
                    <p:spPr>
                      <a:xfrm rot="15200309">
                        <a:off x="8604435" y="211728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31" name="Oval 130"/>
                      <p:cNvSpPr/>
                      <p:nvPr/>
                    </p:nvSpPr>
                    <p:spPr>
                      <a:xfrm rot="15200309">
                        <a:off x="8265722" y="57935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32" name="Oval 131"/>
                      <p:cNvSpPr/>
                      <p:nvPr/>
                    </p:nvSpPr>
                    <p:spPr>
                      <a:xfrm rot="15200309">
                        <a:off x="8448626" y="26102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106" name="Oval 105"/>
                    <p:cNvSpPr/>
                    <p:nvPr/>
                  </p:nvSpPr>
                  <p:spPr>
                    <a:xfrm rot="15200309">
                      <a:off x="9080872" y="2383848"/>
                      <a:ext cx="235718" cy="244953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7" name="Oval 106"/>
                    <p:cNvSpPr/>
                    <p:nvPr/>
                  </p:nvSpPr>
                  <p:spPr>
                    <a:xfrm rot="15200309">
                      <a:off x="10192259" y="963655"/>
                      <a:ext cx="273572" cy="244953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8" name="Oval 107"/>
                    <p:cNvSpPr/>
                    <p:nvPr/>
                  </p:nvSpPr>
                  <p:spPr>
                    <a:xfrm rot="14477466" flipH="1">
                      <a:off x="10070792" y="1235811"/>
                      <a:ext cx="303801" cy="290552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9" name="Oval 108"/>
                    <p:cNvSpPr/>
                    <p:nvPr/>
                  </p:nvSpPr>
                  <p:spPr>
                    <a:xfrm rot="15200309">
                      <a:off x="9874844" y="1345533"/>
                      <a:ext cx="112197" cy="103108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0" name="Oval 109"/>
                    <p:cNvSpPr/>
                    <p:nvPr/>
                  </p:nvSpPr>
                  <p:spPr>
                    <a:xfrm rot="7878391" flipH="1">
                      <a:off x="9245837" y="2596855"/>
                      <a:ext cx="205379" cy="197661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111" name="Group 110"/>
                    <p:cNvGrpSpPr/>
                    <p:nvPr/>
                  </p:nvGrpSpPr>
                  <p:grpSpPr>
                    <a:xfrm rot="18455990">
                      <a:off x="8602126" y="427599"/>
                      <a:ext cx="1170886" cy="1000934"/>
                      <a:chOff x="5801519" y="172620"/>
                      <a:chExt cx="1170886" cy="1000934"/>
                    </a:xfrm>
                  </p:grpSpPr>
                  <p:sp>
                    <p:nvSpPr>
                      <p:cNvPr id="120" name="Oval 119"/>
                      <p:cNvSpPr/>
                      <p:nvPr/>
                    </p:nvSpPr>
                    <p:spPr>
                      <a:xfrm rot="15200309">
                        <a:off x="5796974" y="1065902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1" name="Oval 120"/>
                      <p:cNvSpPr/>
                      <p:nvPr/>
                    </p:nvSpPr>
                    <p:spPr>
                      <a:xfrm rot="15200309">
                        <a:off x="6580150" y="379969"/>
                        <a:ext cx="273572" cy="244953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2" name="Oval 121"/>
                      <p:cNvSpPr/>
                      <p:nvPr/>
                    </p:nvSpPr>
                    <p:spPr>
                      <a:xfrm rot="15200309">
                        <a:off x="6774864" y="588399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23" name="Oval 122"/>
                      <p:cNvSpPr/>
                      <p:nvPr/>
                    </p:nvSpPr>
                    <p:spPr>
                      <a:xfrm rot="15200309">
                        <a:off x="6450045" y="461363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4" name="Oval 123"/>
                      <p:cNvSpPr/>
                      <p:nvPr/>
                    </p:nvSpPr>
                    <p:spPr>
                      <a:xfrm rot="15200309">
                        <a:off x="6864752" y="460188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5" name="Oval 124"/>
                      <p:cNvSpPr/>
                      <p:nvPr/>
                    </p:nvSpPr>
                    <p:spPr>
                      <a:xfrm rot="15200309">
                        <a:off x="6311860" y="572971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26" name="Oval 125"/>
                      <p:cNvSpPr/>
                      <p:nvPr/>
                    </p:nvSpPr>
                    <p:spPr>
                      <a:xfrm rot="15200309">
                        <a:off x="6614486" y="181772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27" name="Oval 126"/>
                      <p:cNvSpPr/>
                      <p:nvPr/>
                    </p:nvSpPr>
                    <p:spPr>
                      <a:xfrm rot="15200309">
                        <a:off x="6506198" y="629239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28" name="Oval 127"/>
                      <p:cNvSpPr/>
                      <p:nvPr/>
                    </p:nvSpPr>
                    <p:spPr>
                      <a:xfrm rot="15200309">
                        <a:off x="6408693" y="816095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12" name="Group 111"/>
                    <p:cNvGrpSpPr/>
                    <p:nvPr/>
                  </p:nvGrpSpPr>
                  <p:grpSpPr>
                    <a:xfrm rot="12232306" flipH="1">
                      <a:off x="9182287" y="1706508"/>
                      <a:ext cx="555931" cy="753717"/>
                      <a:chOff x="7222320" y="27700"/>
                      <a:chExt cx="468684" cy="678720"/>
                    </a:xfrm>
                    <a:solidFill>
                      <a:srgbClr val="CCCC00"/>
                    </a:solidFill>
                  </p:grpSpPr>
                  <p:sp>
                    <p:nvSpPr>
                      <p:cNvPr id="115" name="Oval 114"/>
                      <p:cNvSpPr/>
                      <p:nvPr/>
                    </p:nvSpPr>
                    <p:spPr>
                      <a:xfrm rot="13721609">
                        <a:off x="7213168" y="66321"/>
                        <a:ext cx="184943" cy="16664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6" name="Oval 115"/>
                      <p:cNvSpPr/>
                      <p:nvPr/>
                    </p:nvSpPr>
                    <p:spPr>
                      <a:xfrm rot="13721609">
                        <a:off x="7355876" y="290913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7" name="Oval 116"/>
                      <p:cNvSpPr/>
                      <p:nvPr/>
                    </p:nvSpPr>
                    <p:spPr>
                      <a:xfrm rot="13721609">
                        <a:off x="7319503" y="469258"/>
                        <a:ext cx="184943" cy="16664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8" name="Oval 117"/>
                      <p:cNvSpPr/>
                      <p:nvPr/>
                    </p:nvSpPr>
                    <p:spPr>
                      <a:xfrm rot="13721609">
                        <a:off x="7431742" y="42009"/>
                        <a:ext cx="273572" cy="244953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9" name="Oval 118"/>
                      <p:cNvSpPr/>
                      <p:nvPr/>
                    </p:nvSpPr>
                    <p:spPr>
                      <a:xfrm rot="13721609">
                        <a:off x="7220988" y="598768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113" name="Oval 112"/>
                    <p:cNvSpPr/>
                    <p:nvPr/>
                  </p:nvSpPr>
                  <p:spPr>
                    <a:xfrm rot="15200309">
                      <a:off x="9525258" y="2049905"/>
                      <a:ext cx="112197" cy="103108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4" name="Oval 113"/>
                    <p:cNvSpPr/>
                    <p:nvPr/>
                  </p:nvSpPr>
                  <p:spPr>
                    <a:xfrm rot="15200309">
                      <a:off x="9413311" y="1440685"/>
                      <a:ext cx="112197" cy="103108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1" name="Oval 20"/>
                  <p:cNvSpPr/>
                  <p:nvPr/>
                </p:nvSpPr>
                <p:spPr>
                  <a:xfrm rot="14290249" flipH="1">
                    <a:off x="8388575" y="1830340"/>
                    <a:ext cx="167586" cy="161422"/>
                  </a:xfrm>
                  <a:prstGeom prst="ellipse">
                    <a:avLst/>
                  </a:prstGeom>
                  <a:solidFill>
                    <a:srgbClr val="CCCC00"/>
                  </a:solidFill>
                  <a:ln>
                    <a:solidFill>
                      <a:srgbClr val="66663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" name="Oval 21"/>
                  <p:cNvSpPr/>
                  <p:nvPr/>
                </p:nvSpPr>
                <p:spPr>
                  <a:xfrm rot="14290249" flipH="1">
                    <a:off x="8550019" y="1546778"/>
                    <a:ext cx="167586" cy="161422"/>
                  </a:xfrm>
                  <a:prstGeom prst="ellipse">
                    <a:avLst/>
                  </a:prstGeom>
                  <a:solidFill>
                    <a:srgbClr val="CCCC00"/>
                  </a:solidFill>
                  <a:ln>
                    <a:solidFill>
                      <a:srgbClr val="66663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" name="Oval 22"/>
                  <p:cNvSpPr/>
                  <p:nvPr/>
                </p:nvSpPr>
                <p:spPr>
                  <a:xfrm rot="12167">
                    <a:off x="8768513" y="509243"/>
                    <a:ext cx="91551" cy="84204"/>
                  </a:xfrm>
                  <a:prstGeom prst="ellipse">
                    <a:avLst/>
                  </a:prstGeom>
                  <a:solidFill>
                    <a:srgbClr val="008000"/>
                  </a:solidFill>
                  <a:ln>
                    <a:solidFill>
                      <a:srgbClr val="66663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" name="Oval 23"/>
                  <p:cNvSpPr/>
                  <p:nvPr/>
                </p:nvSpPr>
                <p:spPr>
                  <a:xfrm rot="12167">
                    <a:off x="8677453" y="663165"/>
                    <a:ext cx="223231" cy="200043"/>
                  </a:xfrm>
                  <a:prstGeom prst="ellipse">
                    <a:avLst/>
                  </a:prstGeom>
                  <a:solidFill>
                    <a:srgbClr val="008000"/>
                  </a:solidFill>
                  <a:ln>
                    <a:solidFill>
                      <a:srgbClr val="66663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" name="Oval 24"/>
                  <p:cNvSpPr/>
                  <p:nvPr/>
                </p:nvSpPr>
                <p:spPr>
                  <a:xfrm rot="20889324" flipH="1">
                    <a:off x="8459988" y="491604"/>
                    <a:ext cx="247897" cy="237282"/>
                  </a:xfrm>
                  <a:prstGeom prst="ellipse">
                    <a:avLst/>
                  </a:prstGeom>
                  <a:solidFill>
                    <a:srgbClr val="005000"/>
                  </a:solidFill>
                  <a:ln>
                    <a:solidFill>
                      <a:srgbClr val="66663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" name="Oval 25"/>
                  <p:cNvSpPr/>
                  <p:nvPr/>
                </p:nvSpPr>
                <p:spPr>
                  <a:xfrm rot="10797264">
                    <a:off x="8827693" y="1023650"/>
                    <a:ext cx="91551" cy="84204"/>
                  </a:xfrm>
                  <a:prstGeom prst="ellipse">
                    <a:avLst/>
                  </a:prstGeom>
                  <a:solidFill>
                    <a:srgbClr val="CCCC00"/>
                  </a:solidFill>
                  <a:ln>
                    <a:solidFill>
                      <a:srgbClr val="66663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" name="Oval 26"/>
                  <p:cNvSpPr/>
                  <p:nvPr/>
                </p:nvSpPr>
                <p:spPr>
                  <a:xfrm rot="10797264">
                    <a:off x="8646164" y="1102266"/>
                    <a:ext cx="91551" cy="84204"/>
                  </a:xfrm>
                  <a:prstGeom prst="ellipse">
                    <a:avLst/>
                  </a:prstGeom>
                  <a:solidFill>
                    <a:srgbClr val="005000"/>
                  </a:solidFill>
                  <a:ln>
                    <a:solidFill>
                      <a:srgbClr val="66663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16" name="Freeform 15"/>
              <p:cNvSpPr/>
              <p:nvPr/>
            </p:nvSpPr>
            <p:spPr>
              <a:xfrm>
                <a:off x="3087650" y="891856"/>
                <a:ext cx="8721500" cy="5135436"/>
              </a:xfrm>
              <a:custGeom>
                <a:avLst/>
                <a:gdLst>
                  <a:gd name="connsiteX0" fmla="*/ 648008 w 8721502"/>
                  <a:gd name="connsiteY0" fmla="*/ 89453 h 5135436"/>
                  <a:gd name="connsiteX1" fmla="*/ 949090 w 8721502"/>
                  <a:gd name="connsiteY1" fmla="*/ 244 h 5135436"/>
                  <a:gd name="connsiteX2" fmla="*/ 1183266 w 8721502"/>
                  <a:gd name="connsiteY2" fmla="*/ 111756 h 5135436"/>
                  <a:gd name="connsiteX3" fmla="*/ 1830037 w 8721502"/>
                  <a:gd name="connsiteY3" fmla="*/ 301326 h 5135436"/>
                  <a:gd name="connsiteX4" fmla="*/ 2264934 w 8721502"/>
                  <a:gd name="connsiteY4" fmla="*/ 312478 h 5135436"/>
                  <a:gd name="connsiteX5" fmla="*/ 2978612 w 8721502"/>
                  <a:gd name="connsiteY5" fmla="*/ 100605 h 5135436"/>
                  <a:gd name="connsiteX6" fmla="*/ 3480417 w 8721502"/>
                  <a:gd name="connsiteY6" fmla="*/ 435141 h 5135436"/>
                  <a:gd name="connsiteX7" fmla="*/ 3926466 w 8721502"/>
                  <a:gd name="connsiteY7" fmla="*/ 423990 h 5135436"/>
                  <a:gd name="connsiteX8" fmla="*/ 4249851 w 8721502"/>
                  <a:gd name="connsiteY8" fmla="*/ 613561 h 5135436"/>
                  <a:gd name="connsiteX9" fmla="*/ 4517481 w 8721502"/>
                  <a:gd name="connsiteY9" fmla="*/ 279024 h 5135436"/>
                  <a:gd name="connsiteX10" fmla="*/ 5097344 w 8721502"/>
                  <a:gd name="connsiteY10" fmla="*/ 78302 h 5135436"/>
                  <a:gd name="connsiteX11" fmla="*/ 5811022 w 8721502"/>
                  <a:gd name="connsiteY11" fmla="*/ 256722 h 5135436"/>
                  <a:gd name="connsiteX12" fmla="*/ 6123256 w 8721502"/>
                  <a:gd name="connsiteY12" fmla="*/ 301326 h 5135436"/>
                  <a:gd name="connsiteX13" fmla="*/ 6770027 w 8721502"/>
                  <a:gd name="connsiteY13" fmla="*/ 212117 h 5135436"/>
                  <a:gd name="connsiteX14" fmla="*/ 7126866 w 8721502"/>
                  <a:gd name="connsiteY14" fmla="*/ 323629 h 5135436"/>
                  <a:gd name="connsiteX15" fmla="*/ 7494856 w 8721502"/>
                  <a:gd name="connsiteY15" fmla="*/ 490897 h 5135436"/>
                  <a:gd name="connsiteX16" fmla="*/ 8197383 w 8721502"/>
                  <a:gd name="connsiteY16" fmla="*/ 502048 h 5135436"/>
                  <a:gd name="connsiteX17" fmla="*/ 8320047 w 8721502"/>
                  <a:gd name="connsiteY17" fmla="*/ 981551 h 5135436"/>
                  <a:gd name="connsiteX18" fmla="*/ 8531920 w 8721502"/>
                  <a:gd name="connsiteY18" fmla="*/ 1505658 h 5135436"/>
                  <a:gd name="connsiteX19" fmla="*/ 8186232 w 8721502"/>
                  <a:gd name="connsiteY19" fmla="*/ 1806741 h 5135436"/>
                  <a:gd name="connsiteX20" fmla="*/ 8398105 w 8721502"/>
                  <a:gd name="connsiteY20" fmla="*/ 2197034 h 5135436"/>
                  <a:gd name="connsiteX21" fmla="*/ 8141627 w 8721502"/>
                  <a:gd name="connsiteY21" fmla="*/ 2431209 h 5135436"/>
                  <a:gd name="connsiteX22" fmla="*/ 8543071 w 8721502"/>
                  <a:gd name="connsiteY22" fmla="*/ 2866107 h 5135436"/>
                  <a:gd name="connsiteX23" fmla="*/ 8498466 w 8721502"/>
                  <a:gd name="connsiteY23" fmla="*/ 3379063 h 5135436"/>
                  <a:gd name="connsiteX24" fmla="*/ 8721490 w 8721502"/>
                  <a:gd name="connsiteY24" fmla="*/ 3758205 h 5135436"/>
                  <a:gd name="connsiteX25" fmla="*/ 8509617 w 8721502"/>
                  <a:gd name="connsiteY25" fmla="*/ 3947775 h 5135436"/>
                  <a:gd name="connsiteX26" fmla="*/ 8676886 w 8721502"/>
                  <a:gd name="connsiteY26" fmla="*/ 4326917 h 5135436"/>
                  <a:gd name="connsiteX27" fmla="*/ 8342349 w 8721502"/>
                  <a:gd name="connsiteY27" fmla="*/ 4817570 h 5135436"/>
                  <a:gd name="connsiteX28" fmla="*/ 8085871 w 8721502"/>
                  <a:gd name="connsiteY28" fmla="*/ 4995990 h 5135436"/>
                  <a:gd name="connsiteX29" fmla="*/ 7595217 w 8721502"/>
                  <a:gd name="connsiteY29" fmla="*/ 5040595 h 5135436"/>
                  <a:gd name="connsiteX30" fmla="*/ 7316437 w 8721502"/>
                  <a:gd name="connsiteY30" fmla="*/ 5129805 h 5135436"/>
                  <a:gd name="connsiteX31" fmla="*/ 6948447 w 8721502"/>
                  <a:gd name="connsiteY31" fmla="*/ 4862175 h 5135436"/>
                  <a:gd name="connsiteX32" fmla="*/ 6680817 w 8721502"/>
                  <a:gd name="connsiteY32" fmla="*/ 4929083 h 5135436"/>
                  <a:gd name="connsiteX33" fmla="*/ 6357432 w 8721502"/>
                  <a:gd name="connsiteY33" fmla="*/ 4951385 h 5135436"/>
                  <a:gd name="connsiteX34" fmla="*/ 5889081 w 8721502"/>
                  <a:gd name="connsiteY34" fmla="*/ 5118653 h 5135436"/>
                  <a:gd name="connsiteX35" fmla="*/ 5331520 w 8721502"/>
                  <a:gd name="connsiteY35" fmla="*/ 4761814 h 5135436"/>
                  <a:gd name="connsiteX36" fmla="*/ 5041588 w 8721502"/>
                  <a:gd name="connsiteY36" fmla="*/ 4817570 h 5135436"/>
                  <a:gd name="connsiteX37" fmla="*/ 4628993 w 8721502"/>
                  <a:gd name="connsiteY37" fmla="*/ 4628000 h 5135436"/>
                  <a:gd name="connsiteX38" fmla="*/ 4450573 w 8721502"/>
                  <a:gd name="connsiteY38" fmla="*/ 4683756 h 5135436"/>
                  <a:gd name="connsiteX39" fmla="*/ 4116037 w 8721502"/>
                  <a:gd name="connsiteY39" fmla="*/ 5062897 h 5135436"/>
                  <a:gd name="connsiteX40" fmla="*/ 3614232 w 8721502"/>
                  <a:gd name="connsiteY40" fmla="*/ 5007141 h 5135436"/>
                  <a:gd name="connsiteX41" fmla="*/ 3012066 w 8721502"/>
                  <a:gd name="connsiteY41" fmla="*/ 4973687 h 5135436"/>
                  <a:gd name="connsiteX42" fmla="*/ 2911705 w 8721502"/>
                  <a:gd name="connsiteY42" fmla="*/ 4761814 h 5135436"/>
                  <a:gd name="connsiteX43" fmla="*/ 2521412 w 8721502"/>
                  <a:gd name="connsiteY43" fmla="*/ 4873326 h 5135436"/>
                  <a:gd name="connsiteX44" fmla="*/ 2220329 w 8721502"/>
                  <a:gd name="connsiteY44" fmla="*/ 4839873 h 5135436"/>
                  <a:gd name="connsiteX45" fmla="*/ 1673920 w 8721502"/>
                  <a:gd name="connsiteY45" fmla="*/ 5062897 h 5135436"/>
                  <a:gd name="connsiteX46" fmla="*/ 1172115 w 8721502"/>
                  <a:gd name="connsiteY46" fmla="*/ 4694907 h 5135436"/>
                  <a:gd name="connsiteX47" fmla="*/ 503042 w 8721502"/>
                  <a:gd name="connsiteY47" fmla="*/ 4639151 h 5135436"/>
                  <a:gd name="connsiteX48" fmla="*/ 424983 w 8721502"/>
                  <a:gd name="connsiteY48" fmla="*/ 4126195 h 5135436"/>
                  <a:gd name="connsiteX49" fmla="*/ 280017 w 8721502"/>
                  <a:gd name="connsiteY49" fmla="*/ 3680146 h 5135436"/>
                  <a:gd name="connsiteX50" fmla="*/ 458437 w 8721502"/>
                  <a:gd name="connsiteY50" fmla="*/ 3445970 h 5135436"/>
                  <a:gd name="connsiteX51" fmla="*/ 146203 w 8721502"/>
                  <a:gd name="connsiteY51" fmla="*/ 3044526 h 5135436"/>
                  <a:gd name="connsiteX52" fmla="*/ 179656 w 8721502"/>
                  <a:gd name="connsiteY52" fmla="*/ 2475814 h 5135436"/>
                  <a:gd name="connsiteX53" fmla="*/ 257715 w 8721502"/>
                  <a:gd name="connsiteY53" fmla="*/ 2241639 h 5135436"/>
                  <a:gd name="connsiteX54" fmla="*/ 123900 w 8721502"/>
                  <a:gd name="connsiteY54" fmla="*/ 1907102 h 5135436"/>
                  <a:gd name="connsiteX55" fmla="*/ 1237 w 8721502"/>
                  <a:gd name="connsiteY55" fmla="*/ 1304936 h 5135436"/>
                  <a:gd name="connsiteX56" fmla="*/ 201959 w 8721502"/>
                  <a:gd name="connsiteY56" fmla="*/ 1137668 h 5135436"/>
                  <a:gd name="connsiteX57" fmla="*/ 135051 w 8721502"/>
                  <a:gd name="connsiteY57" fmla="*/ 557805 h 5135436"/>
                  <a:gd name="connsiteX58" fmla="*/ 380378 w 8721502"/>
                  <a:gd name="connsiteY58" fmla="*/ 323629 h 5135436"/>
                  <a:gd name="connsiteX59" fmla="*/ 648008 w 8721502"/>
                  <a:gd name="connsiteY59" fmla="*/ 89453 h 5135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8721502" h="5135436">
                    <a:moveTo>
                      <a:pt x="648008" y="89453"/>
                    </a:moveTo>
                    <a:cubicBezTo>
                      <a:pt x="742793" y="35556"/>
                      <a:pt x="859880" y="-3473"/>
                      <a:pt x="949090" y="244"/>
                    </a:cubicBezTo>
                    <a:cubicBezTo>
                      <a:pt x="1038300" y="3961"/>
                      <a:pt x="1036442" y="61576"/>
                      <a:pt x="1183266" y="111756"/>
                    </a:cubicBezTo>
                    <a:cubicBezTo>
                      <a:pt x="1330090" y="161936"/>
                      <a:pt x="1649759" y="267872"/>
                      <a:pt x="1830037" y="301326"/>
                    </a:cubicBezTo>
                    <a:cubicBezTo>
                      <a:pt x="2010315" y="334780"/>
                      <a:pt x="2073505" y="345932"/>
                      <a:pt x="2264934" y="312478"/>
                    </a:cubicBezTo>
                    <a:cubicBezTo>
                      <a:pt x="2456363" y="279024"/>
                      <a:pt x="2776032" y="80161"/>
                      <a:pt x="2978612" y="100605"/>
                    </a:cubicBezTo>
                    <a:cubicBezTo>
                      <a:pt x="3181192" y="121049"/>
                      <a:pt x="3322441" y="381244"/>
                      <a:pt x="3480417" y="435141"/>
                    </a:cubicBezTo>
                    <a:cubicBezTo>
                      <a:pt x="3638393" y="489038"/>
                      <a:pt x="3798227" y="394253"/>
                      <a:pt x="3926466" y="423990"/>
                    </a:cubicBezTo>
                    <a:cubicBezTo>
                      <a:pt x="4054705" y="453727"/>
                      <a:pt x="4151349" y="637722"/>
                      <a:pt x="4249851" y="613561"/>
                    </a:cubicBezTo>
                    <a:cubicBezTo>
                      <a:pt x="4348353" y="589400"/>
                      <a:pt x="4376232" y="368234"/>
                      <a:pt x="4517481" y="279024"/>
                    </a:cubicBezTo>
                    <a:cubicBezTo>
                      <a:pt x="4658730" y="189814"/>
                      <a:pt x="4881754" y="82019"/>
                      <a:pt x="5097344" y="78302"/>
                    </a:cubicBezTo>
                    <a:cubicBezTo>
                      <a:pt x="5312934" y="74585"/>
                      <a:pt x="5640037" y="219551"/>
                      <a:pt x="5811022" y="256722"/>
                    </a:cubicBezTo>
                    <a:cubicBezTo>
                      <a:pt x="5982007" y="293893"/>
                      <a:pt x="5963422" y="308760"/>
                      <a:pt x="6123256" y="301326"/>
                    </a:cubicBezTo>
                    <a:cubicBezTo>
                      <a:pt x="6283090" y="293892"/>
                      <a:pt x="6602759" y="208400"/>
                      <a:pt x="6770027" y="212117"/>
                    </a:cubicBezTo>
                    <a:cubicBezTo>
                      <a:pt x="6937295" y="215834"/>
                      <a:pt x="7006061" y="277166"/>
                      <a:pt x="7126866" y="323629"/>
                    </a:cubicBezTo>
                    <a:cubicBezTo>
                      <a:pt x="7247671" y="370092"/>
                      <a:pt x="7316437" y="461161"/>
                      <a:pt x="7494856" y="490897"/>
                    </a:cubicBezTo>
                    <a:cubicBezTo>
                      <a:pt x="7673276" y="520634"/>
                      <a:pt x="8059851" y="420272"/>
                      <a:pt x="8197383" y="502048"/>
                    </a:cubicBezTo>
                    <a:cubicBezTo>
                      <a:pt x="8334915" y="583824"/>
                      <a:pt x="8264291" y="814283"/>
                      <a:pt x="8320047" y="981551"/>
                    </a:cubicBezTo>
                    <a:cubicBezTo>
                      <a:pt x="8375803" y="1148819"/>
                      <a:pt x="8554222" y="1368126"/>
                      <a:pt x="8531920" y="1505658"/>
                    </a:cubicBezTo>
                    <a:cubicBezTo>
                      <a:pt x="8509618" y="1643190"/>
                      <a:pt x="8208535" y="1691512"/>
                      <a:pt x="8186232" y="1806741"/>
                    </a:cubicBezTo>
                    <a:cubicBezTo>
                      <a:pt x="8163929" y="1921970"/>
                      <a:pt x="8405539" y="2092956"/>
                      <a:pt x="8398105" y="2197034"/>
                    </a:cubicBezTo>
                    <a:cubicBezTo>
                      <a:pt x="8390671" y="2301112"/>
                      <a:pt x="8117466" y="2319697"/>
                      <a:pt x="8141627" y="2431209"/>
                    </a:cubicBezTo>
                    <a:cubicBezTo>
                      <a:pt x="8165788" y="2542721"/>
                      <a:pt x="8483598" y="2708131"/>
                      <a:pt x="8543071" y="2866107"/>
                    </a:cubicBezTo>
                    <a:cubicBezTo>
                      <a:pt x="8602544" y="3024083"/>
                      <a:pt x="8468729" y="3230380"/>
                      <a:pt x="8498466" y="3379063"/>
                    </a:cubicBezTo>
                    <a:cubicBezTo>
                      <a:pt x="8528203" y="3527746"/>
                      <a:pt x="8719632" y="3663420"/>
                      <a:pt x="8721490" y="3758205"/>
                    </a:cubicBezTo>
                    <a:cubicBezTo>
                      <a:pt x="8723348" y="3852990"/>
                      <a:pt x="8517051" y="3852990"/>
                      <a:pt x="8509617" y="3947775"/>
                    </a:cubicBezTo>
                    <a:cubicBezTo>
                      <a:pt x="8502183" y="4042560"/>
                      <a:pt x="8704764" y="4181951"/>
                      <a:pt x="8676886" y="4326917"/>
                    </a:cubicBezTo>
                    <a:cubicBezTo>
                      <a:pt x="8649008" y="4471883"/>
                      <a:pt x="8440852" y="4706058"/>
                      <a:pt x="8342349" y="4817570"/>
                    </a:cubicBezTo>
                    <a:cubicBezTo>
                      <a:pt x="8243846" y="4929082"/>
                      <a:pt x="8210393" y="4958819"/>
                      <a:pt x="8085871" y="4995990"/>
                    </a:cubicBezTo>
                    <a:cubicBezTo>
                      <a:pt x="7961349" y="5033161"/>
                      <a:pt x="7723456" y="5018293"/>
                      <a:pt x="7595217" y="5040595"/>
                    </a:cubicBezTo>
                    <a:cubicBezTo>
                      <a:pt x="7466978" y="5062898"/>
                      <a:pt x="7424232" y="5159542"/>
                      <a:pt x="7316437" y="5129805"/>
                    </a:cubicBezTo>
                    <a:cubicBezTo>
                      <a:pt x="7208642" y="5100068"/>
                      <a:pt x="7054384" y="4895629"/>
                      <a:pt x="6948447" y="4862175"/>
                    </a:cubicBezTo>
                    <a:cubicBezTo>
                      <a:pt x="6842510" y="4828721"/>
                      <a:pt x="6779319" y="4914215"/>
                      <a:pt x="6680817" y="4929083"/>
                    </a:cubicBezTo>
                    <a:cubicBezTo>
                      <a:pt x="6582315" y="4943951"/>
                      <a:pt x="6489388" y="4919790"/>
                      <a:pt x="6357432" y="4951385"/>
                    </a:cubicBezTo>
                    <a:cubicBezTo>
                      <a:pt x="6225476" y="4982980"/>
                      <a:pt x="6060066" y="5150248"/>
                      <a:pt x="5889081" y="5118653"/>
                    </a:cubicBezTo>
                    <a:cubicBezTo>
                      <a:pt x="5718096" y="5087058"/>
                      <a:pt x="5472769" y="4811995"/>
                      <a:pt x="5331520" y="4761814"/>
                    </a:cubicBezTo>
                    <a:cubicBezTo>
                      <a:pt x="5190271" y="4711634"/>
                      <a:pt x="5158676" y="4839872"/>
                      <a:pt x="5041588" y="4817570"/>
                    </a:cubicBezTo>
                    <a:cubicBezTo>
                      <a:pt x="4924500" y="4795268"/>
                      <a:pt x="4727496" y="4650302"/>
                      <a:pt x="4628993" y="4628000"/>
                    </a:cubicBezTo>
                    <a:cubicBezTo>
                      <a:pt x="4530491" y="4605698"/>
                      <a:pt x="4536066" y="4611273"/>
                      <a:pt x="4450573" y="4683756"/>
                    </a:cubicBezTo>
                    <a:cubicBezTo>
                      <a:pt x="4365080" y="4756239"/>
                      <a:pt x="4255427" y="5009000"/>
                      <a:pt x="4116037" y="5062897"/>
                    </a:cubicBezTo>
                    <a:cubicBezTo>
                      <a:pt x="3976647" y="5116795"/>
                      <a:pt x="3798227" y="5022009"/>
                      <a:pt x="3614232" y="5007141"/>
                    </a:cubicBezTo>
                    <a:cubicBezTo>
                      <a:pt x="3430237" y="4992273"/>
                      <a:pt x="3129154" y="5014575"/>
                      <a:pt x="3012066" y="4973687"/>
                    </a:cubicBezTo>
                    <a:cubicBezTo>
                      <a:pt x="2894978" y="4932799"/>
                      <a:pt x="2993481" y="4778541"/>
                      <a:pt x="2911705" y="4761814"/>
                    </a:cubicBezTo>
                    <a:cubicBezTo>
                      <a:pt x="2829929" y="4745087"/>
                      <a:pt x="2636641" y="4860316"/>
                      <a:pt x="2521412" y="4873326"/>
                    </a:cubicBezTo>
                    <a:cubicBezTo>
                      <a:pt x="2406183" y="4886336"/>
                      <a:pt x="2361578" y="4808278"/>
                      <a:pt x="2220329" y="4839873"/>
                    </a:cubicBezTo>
                    <a:cubicBezTo>
                      <a:pt x="2079080" y="4871468"/>
                      <a:pt x="1848622" y="5087058"/>
                      <a:pt x="1673920" y="5062897"/>
                    </a:cubicBezTo>
                    <a:cubicBezTo>
                      <a:pt x="1499218" y="5038736"/>
                      <a:pt x="1367261" y="4765531"/>
                      <a:pt x="1172115" y="4694907"/>
                    </a:cubicBezTo>
                    <a:cubicBezTo>
                      <a:pt x="976969" y="4624283"/>
                      <a:pt x="627564" y="4733936"/>
                      <a:pt x="503042" y="4639151"/>
                    </a:cubicBezTo>
                    <a:cubicBezTo>
                      <a:pt x="378520" y="4544366"/>
                      <a:pt x="462154" y="4286029"/>
                      <a:pt x="424983" y="4126195"/>
                    </a:cubicBezTo>
                    <a:cubicBezTo>
                      <a:pt x="387812" y="3966361"/>
                      <a:pt x="274441" y="3793517"/>
                      <a:pt x="280017" y="3680146"/>
                    </a:cubicBezTo>
                    <a:cubicBezTo>
                      <a:pt x="285593" y="3566775"/>
                      <a:pt x="480739" y="3551907"/>
                      <a:pt x="458437" y="3445970"/>
                    </a:cubicBezTo>
                    <a:cubicBezTo>
                      <a:pt x="436135" y="3340033"/>
                      <a:pt x="192666" y="3206219"/>
                      <a:pt x="146203" y="3044526"/>
                    </a:cubicBezTo>
                    <a:cubicBezTo>
                      <a:pt x="99740" y="2882833"/>
                      <a:pt x="161071" y="2609629"/>
                      <a:pt x="179656" y="2475814"/>
                    </a:cubicBezTo>
                    <a:cubicBezTo>
                      <a:pt x="198241" y="2342000"/>
                      <a:pt x="267008" y="2336424"/>
                      <a:pt x="257715" y="2241639"/>
                    </a:cubicBezTo>
                    <a:cubicBezTo>
                      <a:pt x="248422" y="2146854"/>
                      <a:pt x="166646" y="2063219"/>
                      <a:pt x="123900" y="1907102"/>
                    </a:cubicBezTo>
                    <a:cubicBezTo>
                      <a:pt x="81154" y="1750985"/>
                      <a:pt x="-11773" y="1433175"/>
                      <a:pt x="1237" y="1304936"/>
                    </a:cubicBezTo>
                    <a:cubicBezTo>
                      <a:pt x="14247" y="1176697"/>
                      <a:pt x="179657" y="1262190"/>
                      <a:pt x="201959" y="1137668"/>
                    </a:cubicBezTo>
                    <a:cubicBezTo>
                      <a:pt x="224261" y="1013146"/>
                      <a:pt x="105314" y="693478"/>
                      <a:pt x="135051" y="557805"/>
                    </a:cubicBezTo>
                    <a:cubicBezTo>
                      <a:pt x="164787" y="422132"/>
                      <a:pt x="294885" y="399829"/>
                      <a:pt x="380378" y="323629"/>
                    </a:cubicBezTo>
                    <a:cubicBezTo>
                      <a:pt x="465871" y="247429"/>
                      <a:pt x="553223" y="143350"/>
                      <a:pt x="648008" y="89453"/>
                    </a:cubicBez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29" name="TextBox 728"/>
            <p:cNvSpPr txBox="1"/>
            <p:nvPr/>
          </p:nvSpPr>
          <p:spPr>
            <a:xfrm>
              <a:off x="66063" y="5280968"/>
              <a:ext cx="13645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 smtClean="0"/>
                <a:t>Povoamento</a:t>
              </a:r>
              <a:r>
                <a:rPr lang="en-US" sz="1600" dirty="0" smtClean="0"/>
                <a:t> (ha)</a:t>
              </a:r>
              <a:endParaRPr lang="en-US" sz="1600" dirty="0"/>
            </a:p>
          </p:txBody>
        </p:sp>
      </p:grpSp>
      <p:sp>
        <p:nvSpPr>
          <p:cNvPr id="733" name="TextBox 732"/>
          <p:cNvSpPr txBox="1"/>
          <p:nvPr/>
        </p:nvSpPr>
        <p:spPr>
          <a:xfrm>
            <a:off x="2824139" y="1349280"/>
            <a:ext cx="338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d</a:t>
            </a:r>
            <a:endParaRPr lang="en-US" sz="1400" dirty="0"/>
          </a:p>
        </p:txBody>
      </p:sp>
      <p:sp>
        <p:nvSpPr>
          <p:cNvPr id="735" name="TextBox 734"/>
          <p:cNvSpPr txBox="1"/>
          <p:nvPr/>
        </p:nvSpPr>
        <p:spPr>
          <a:xfrm>
            <a:off x="3299497" y="1349280"/>
            <a:ext cx="464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h</a:t>
            </a:r>
            <a:endParaRPr lang="en-US" sz="1400" dirty="0"/>
          </a:p>
        </p:txBody>
      </p:sp>
      <p:sp>
        <p:nvSpPr>
          <p:cNvPr id="736" name="TextBox 735"/>
          <p:cNvSpPr txBox="1"/>
          <p:nvPr/>
        </p:nvSpPr>
        <p:spPr>
          <a:xfrm>
            <a:off x="3888564" y="1349280"/>
            <a:ext cx="2988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</a:t>
            </a:r>
            <a:endParaRPr lang="en-US" sz="1400" dirty="0"/>
          </a:p>
        </p:txBody>
      </p:sp>
      <p:sp>
        <p:nvSpPr>
          <p:cNvPr id="739" name="TextBox 738"/>
          <p:cNvSpPr txBox="1"/>
          <p:nvPr/>
        </p:nvSpPr>
        <p:spPr>
          <a:xfrm>
            <a:off x="4376002" y="1340134"/>
            <a:ext cx="2988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g</a:t>
            </a:r>
            <a:endParaRPr lang="en-US" sz="1400" dirty="0"/>
          </a:p>
        </p:txBody>
      </p:sp>
      <p:cxnSp>
        <p:nvCxnSpPr>
          <p:cNvPr id="746" name="Elbow Connector 745"/>
          <p:cNvCxnSpPr>
            <a:stCxn id="733" idx="0"/>
            <a:endCxn id="739" idx="0"/>
          </p:cNvCxnSpPr>
          <p:nvPr/>
        </p:nvCxnSpPr>
        <p:spPr>
          <a:xfrm rot="5400000" flipH="1" flipV="1">
            <a:off x="3754799" y="578638"/>
            <a:ext cx="9146" cy="1532138"/>
          </a:xfrm>
          <a:prstGeom prst="bentConnector3">
            <a:avLst>
              <a:gd name="adj1" fmla="val 2599453"/>
            </a:avLst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48" name="Elbow Connector 747"/>
          <p:cNvCxnSpPr>
            <a:stCxn id="733" idx="0"/>
            <a:endCxn id="736" idx="0"/>
          </p:cNvCxnSpPr>
          <p:nvPr/>
        </p:nvCxnSpPr>
        <p:spPr>
          <a:xfrm rot="5400000" flipH="1" flipV="1">
            <a:off x="3515653" y="826930"/>
            <a:ext cx="12700" cy="1044700"/>
          </a:xfrm>
          <a:prstGeom prst="bentConnector3">
            <a:avLst>
              <a:gd name="adj1" fmla="val 1964575"/>
            </a:avLst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749" name="TextBox 748"/>
          <p:cNvSpPr txBox="1"/>
          <p:nvPr/>
        </p:nvSpPr>
        <p:spPr>
          <a:xfrm>
            <a:off x="1708477" y="1340135"/>
            <a:ext cx="5407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/>
              <a:t>dom</a:t>
            </a:r>
            <a:endParaRPr lang="en-US" sz="1400" dirty="0"/>
          </a:p>
        </p:txBody>
      </p:sp>
      <p:sp>
        <p:nvSpPr>
          <p:cNvPr id="750" name="TextBox 749"/>
          <p:cNvSpPr txBox="1"/>
          <p:nvPr/>
        </p:nvSpPr>
        <p:spPr>
          <a:xfrm>
            <a:off x="40576" y="3231569"/>
            <a:ext cx="1545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err="1" smtClean="0">
                <a:solidFill>
                  <a:schemeClr val="bg2">
                    <a:lumMod val="75000"/>
                  </a:schemeClr>
                </a:solidFill>
              </a:rPr>
              <a:t>Agregação</a:t>
            </a:r>
            <a:r>
              <a:rPr lang="en-US" sz="1400" i="1" dirty="0" smtClean="0">
                <a:solidFill>
                  <a:schemeClr val="bg2">
                    <a:lumMod val="75000"/>
                  </a:schemeClr>
                </a:solidFill>
              </a:rPr>
              <a:t>:</a:t>
            </a:r>
            <a:endParaRPr lang="en-US" sz="1400" i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51" name="TextBox 750"/>
          <p:cNvSpPr txBox="1"/>
          <p:nvPr/>
        </p:nvSpPr>
        <p:spPr>
          <a:xfrm>
            <a:off x="2262402" y="1340135"/>
            <a:ext cx="5407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mod</a:t>
            </a:r>
            <a:endParaRPr lang="en-US" sz="1400" dirty="0"/>
          </a:p>
        </p:txBody>
      </p:sp>
      <p:sp>
        <p:nvSpPr>
          <p:cNvPr id="757" name="Rectangle 756"/>
          <p:cNvSpPr/>
          <p:nvPr/>
        </p:nvSpPr>
        <p:spPr>
          <a:xfrm>
            <a:off x="2758701" y="2751290"/>
            <a:ext cx="499450" cy="49306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8" name="Rectangle 757"/>
          <p:cNvSpPr/>
          <p:nvPr/>
        </p:nvSpPr>
        <p:spPr>
          <a:xfrm>
            <a:off x="3290509" y="2751290"/>
            <a:ext cx="499450" cy="494654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9" name="TextBox 758"/>
          <p:cNvSpPr txBox="1"/>
          <p:nvPr/>
        </p:nvSpPr>
        <p:spPr>
          <a:xfrm>
            <a:off x="2658537" y="5513390"/>
            <a:ext cx="66477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ddom</a:t>
            </a:r>
            <a:endParaRPr lang="en-US" sz="1400" dirty="0" smtClean="0"/>
          </a:p>
          <a:p>
            <a:pPr algn="ctr"/>
            <a:r>
              <a:rPr lang="en-US" sz="1200" dirty="0" smtClean="0">
                <a:solidFill>
                  <a:schemeClr val="bg2">
                    <a:lumMod val="75000"/>
                  </a:schemeClr>
                </a:solidFill>
              </a:rPr>
              <a:t>(</a:t>
            </a:r>
            <a:r>
              <a:rPr lang="en-US" sz="1200" dirty="0" err="1" smtClean="0">
                <a:solidFill>
                  <a:schemeClr val="bg2">
                    <a:lumMod val="75000"/>
                  </a:schemeClr>
                </a:solidFill>
              </a:rPr>
              <a:t>avg</a:t>
            </a:r>
            <a:r>
              <a:rPr lang="en-US" sz="1200" dirty="0" smtClean="0">
                <a:solidFill>
                  <a:schemeClr val="bg2">
                    <a:lumMod val="75000"/>
                  </a:schemeClr>
                </a:solidFill>
              </a:rPr>
              <a:t>)</a:t>
            </a:r>
          </a:p>
          <a:p>
            <a:pPr algn="ctr"/>
            <a:r>
              <a:rPr lang="en-US" sz="1200" dirty="0" err="1" smtClean="0">
                <a:solidFill>
                  <a:schemeClr val="bg2">
                    <a:lumMod val="75000"/>
                  </a:schemeClr>
                </a:solidFill>
              </a:rPr>
              <a:t>espécie</a:t>
            </a:r>
            <a:endParaRPr lang="en-US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60" name="TextBox 759"/>
          <p:cNvSpPr txBox="1"/>
          <p:nvPr/>
        </p:nvSpPr>
        <p:spPr>
          <a:xfrm>
            <a:off x="3202280" y="5510597"/>
            <a:ext cx="67714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/>
              <a:t>hdom</a:t>
            </a:r>
            <a:r>
              <a:rPr lang="en-US" sz="1400" dirty="0" smtClean="0"/>
              <a:t> </a:t>
            </a:r>
            <a:r>
              <a:rPr lang="en-US" sz="1200" dirty="0" smtClean="0">
                <a:solidFill>
                  <a:schemeClr val="bg2">
                    <a:lumMod val="75000"/>
                  </a:schemeClr>
                </a:solidFill>
              </a:rPr>
              <a:t>(</a:t>
            </a:r>
            <a:r>
              <a:rPr lang="en-US" sz="1200" dirty="0" err="1" smtClean="0">
                <a:solidFill>
                  <a:schemeClr val="bg2">
                    <a:lumMod val="75000"/>
                  </a:schemeClr>
                </a:solidFill>
              </a:rPr>
              <a:t>avg</a:t>
            </a:r>
            <a:r>
              <a:rPr lang="en-US" sz="1200" dirty="0" smtClean="0">
                <a:solidFill>
                  <a:schemeClr val="bg2">
                    <a:lumMod val="75000"/>
                  </a:schemeClr>
                </a:solidFill>
              </a:rPr>
              <a:t>)</a:t>
            </a:r>
          </a:p>
          <a:p>
            <a:pPr algn="ctr"/>
            <a:r>
              <a:rPr lang="en-US" sz="1200" dirty="0" err="1" smtClean="0">
                <a:solidFill>
                  <a:schemeClr val="bg2">
                    <a:lumMod val="75000"/>
                  </a:schemeClr>
                </a:solidFill>
              </a:rPr>
              <a:t>espécie</a:t>
            </a:r>
            <a:r>
              <a:rPr lang="en-US" sz="12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endParaRPr lang="en-US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762" name="Straight Arrow Connector 761"/>
          <p:cNvCxnSpPr>
            <a:stCxn id="757" idx="2"/>
            <a:endCxn id="759" idx="0"/>
          </p:cNvCxnSpPr>
          <p:nvPr/>
        </p:nvCxnSpPr>
        <p:spPr>
          <a:xfrm flipH="1">
            <a:off x="2990925" y="3244350"/>
            <a:ext cx="17501" cy="2269040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5" name="Straight Arrow Connector 764"/>
          <p:cNvCxnSpPr>
            <a:stCxn id="758" idx="2"/>
            <a:endCxn id="760" idx="0"/>
          </p:cNvCxnSpPr>
          <p:nvPr/>
        </p:nvCxnSpPr>
        <p:spPr>
          <a:xfrm>
            <a:off x="3540234" y="3245944"/>
            <a:ext cx="616" cy="2264653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3" name="TextBox 772"/>
          <p:cNvSpPr txBox="1"/>
          <p:nvPr/>
        </p:nvSpPr>
        <p:spPr>
          <a:xfrm>
            <a:off x="1759832" y="3718779"/>
            <a:ext cx="66477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/>
              <a:t>N_par</a:t>
            </a:r>
            <a:endParaRPr lang="en-US" sz="1400" dirty="0" smtClean="0"/>
          </a:p>
          <a:p>
            <a:pPr algn="ctr"/>
            <a:r>
              <a:rPr lang="en-US" sz="1200" dirty="0" smtClean="0">
                <a:solidFill>
                  <a:schemeClr val="bg2">
                    <a:lumMod val="75000"/>
                  </a:schemeClr>
                </a:solidFill>
              </a:rPr>
              <a:t>(count)</a:t>
            </a:r>
          </a:p>
          <a:p>
            <a:pPr algn="ctr"/>
            <a:r>
              <a:rPr lang="en-US" sz="1200" dirty="0" err="1" smtClean="0">
                <a:solidFill>
                  <a:schemeClr val="bg2">
                    <a:lumMod val="75000"/>
                  </a:schemeClr>
                </a:solidFill>
              </a:rPr>
              <a:t>espécie</a:t>
            </a:r>
            <a:endParaRPr lang="en-US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74" name="Rectangle 773"/>
          <p:cNvSpPr/>
          <p:nvPr/>
        </p:nvSpPr>
        <p:spPr>
          <a:xfrm>
            <a:off x="4326124" y="1724184"/>
            <a:ext cx="499450" cy="1490481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7" name="TextBox 776"/>
          <p:cNvSpPr txBox="1"/>
          <p:nvPr/>
        </p:nvSpPr>
        <p:spPr>
          <a:xfrm>
            <a:off x="1808892" y="5511947"/>
            <a:ext cx="57695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/>
              <a:t>N_ha</a:t>
            </a:r>
            <a:endParaRPr lang="en-US" sz="1400" dirty="0" smtClean="0"/>
          </a:p>
          <a:p>
            <a:pPr algn="ctr"/>
            <a:endParaRPr lang="en-US" sz="1200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ctr"/>
            <a:r>
              <a:rPr lang="en-US" sz="1200" dirty="0" smtClean="0">
                <a:solidFill>
                  <a:schemeClr val="bg2">
                    <a:lumMod val="75000"/>
                  </a:schemeClr>
                </a:solidFill>
              </a:rPr>
              <a:t>total</a:t>
            </a:r>
          </a:p>
        </p:txBody>
      </p:sp>
      <p:cxnSp>
        <p:nvCxnSpPr>
          <p:cNvPr id="778" name="Straight Arrow Connector 777"/>
          <p:cNvCxnSpPr>
            <a:stCxn id="773" idx="2"/>
            <a:endCxn id="777" idx="0"/>
          </p:cNvCxnSpPr>
          <p:nvPr/>
        </p:nvCxnSpPr>
        <p:spPr>
          <a:xfrm>
            <a:off x="2092220" y="4395887"/>
            <a:ext cx="5152" cy="1116060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2" name="TextBox 781"/>
          <p:cNvSpPr txBox="1"/>
          <p:nvPr/>
        </p:nvSpPr>
        <p:spPr>
          <a:xfrm>
            <a:off x="4239609" y="3741725"/>
            <a:ext cx="66477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/>
              <a:t>G_par</a:t>
            </a:r>
            <a:endParaRPr lang="en-US" sz="1400" dirty="0" smtClean="0"/>
          </a:p>
          <a:p>
            <a:pPr algn="ctr"/>
            <a:r>
              <a:rPr lang="en-US" sz="1200" dirty="0" smtClean="0">
                <a:solidFill>
                  <a:schemeClr val="bg2">
                    <a:lumMod val="75000"/>
                  </a:schemeClr>
                </a:solidFill>
              </a:rPr>
              <a:t>(sum)</a:t>
            </a:r>
          </a:p>
          <a:p>
            <a:pPr algn="ctr"/>
            <a:r>
              <a:rPr lang="en-US" sz="1200" dirty="0" err="1" smtClean="0">
                <a:solidFill>
                  <a:schemeClr val="bg2">
                    <a:lumMod val="75000"/>
                  </a:schemeClr>
                </a:solidFill>
              </a:rPr>
              <a:t>espécie</a:t>
            </a:r>
            <a:endParaRPr lang="en-US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83" name="TextBox 782"/>
          <p:cNvSpPr txBox="1"/>
          <p:nvPr/>
        </p:nvSpPr>
        <p:spPr>
          <a:xfrm>
            <a:off x="4246392" y="5511078"/>
            <a:ext cx="66477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/>
              <a:t>G_ha</a:t>
            </a:r>
            <a:endParaRPr lang="en-US" sz="1400" dirty="0" smtClean="0"/>
          </a:p>
          <a:p>
            <a:pPr algn="ctr"/>
            <a:r>
              <a:rPr lang="en-US" sz="1200" dirty="0" err="1" smtClean="0">
                <a:solidFill>
                  <a:schemeClr val="bg2">
                    <a:lumMod val="75000"/>
                  </a:schemeClr>
                </a:solidFill>
              </a:rPr>
              <a:t>espécie</a:t>
            </a:r>
            <a:endParaRPr lang="en-US" sz="1200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ctr"/>
            <a:r>
              <a:rPr lang="en-US" sz="1200" dirty="0" smtClean="0">
                <a:solidFill>
                  <a:schemeClr val="bg2">
                    <a:lumMod val="75000"/>
                  </a:schemeClr>
                </a:solidFill>
              </a:rPr>
              <a:t>total</a:t>
            </a:r>
          </a:p>
        </p:txBody>
      </p:sp>
      <p:cxnSp>
        <p:nvCxnSpPr>
          <p:cNvPr id="784" name="Straight Arrow Connector 783"/>
          <p:cNvCxnSpPr>
            <a:stCxn id="782" idx="2"/>
            <a:endCxn id="783" idx="0"/>
          </p:cNvCxnSpPr>
          <p:nvPr/>
        </p:nvCxnSpPr>
        <p:spPr>
          <a:xfrm>
            <a:off x="4571997" y="4418833"/>
            <a:ext cx="6783" cy="1092245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6" name="TextBox 785"/>
          <p:cNvSpPr txBox="1"/>
          <p:nvPr/>
        </p:nvSpPr>
        <p:spPr>
          <a:xfrm>
            <a:off x="59716" y="4904262"/>
            <a:ext cx="1545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chemeClr val="bg2">
                    <a:lumMod val="75000"/>
                  </a:schemeClr>
                </a:solidFill>
              </a:rPr>
              <a:t>x </a:t>
            </a:r>
            <a:r>
              <a:rPr lang="en-US" sz="1400" i="1" dirty="0" err="1" smtClean="0">
                <a:solidFill>
                  <a:schemeClr val="bg2">
                    <a:lumMod val="75000"/>
                  </a:schemeClr>
                </a:solidFill>
              </a:rPr>
              <a:t>fexp_area</a:t>
            </a:r>
            <a:r>
              <a:rPr lang="en-US" sz="1400" i="1" dirty="0" smtClean="0">
                <a:solidFill>
                  <a:schemeClr val="bg2">
                    <a:lumMod val="75000"/>
                  </a:schemeClr>
                </a:solidFill>
              </a:rPr>
              <a:t>:</a:t>
            </a:r>
            <a:endParaRPr lang="en-US" sz="1400" i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87" name="TextBox 786"/>
          <p:cNvSpPr txBox="1"/>
          <p:nvPr/>
        </p:nvSpPr>
        <p:spPr>
          <a:xfrm>
            <a:off x="1766615" y="-16858"/>
            <a:ext cx="20345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err="1" smtClean="0">
                <a:solidFill>
                  <a:schemeClr val="bg2">
                    <a:lumMod val="75000"/>
                  </a:schemeClr>
                </a:solidFill>
              </a:rPr>
              <a:t>medidas</a:t>
            </a:r>
            <a:endParaRPr lang="en-US" sz="1400" i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88" name="TextBox 787"/>
          <p:cNvSpPr txBox="1"/>
          <p:nvPr/>
        </p:nvSpPr>
        <p:spPr>
          <a:xfrm>
            <a:off x="35773" y="950940"/>
            <a:ext cx="19286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chemeClr val="bg2">
                    <a:lumMod val="75000"/>
                  </a:schemeClr>
                </a:solidFill>
              </a:rPr>
              <a:t>Var. </a:t>
            </a:r>
            <a:r>
              <a:rPr lang="en-US" sz="1400" i="1" dirty="0" err="1" smtClean="0">
                <a:solidFill>
                  <a:schemeClr val="bg2">
                    <a:lumMod val="75000"/>
                  </a:schemeClr>
                </a:solidFill>
              </a:rPr>
              <a:t>árv</a:t>
            </a:r>
            <a:r>
              <a:rPr lang="en-US" sz="1400" i="1" dirty="0" smtClean="0">
                <a:solidFill>
                  <a:schemeClr val="bg2">
                    <a:lumMod val="75000"/>
                  </a:schemeClr>
                </a:solidFill>
              </a:rPr>
              <a:t>.: </a:t>
            </a:r>
            <a:endParaRPr lang="en-US" sz="1400" i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89" name="TextBox 788"/>
          <p:cNvSpPr txBox="1"/>
          <p:nvPr/>
        </p:nvSpPr>
        <p:spPr>
          <a:xfrm>
            <a:off x="3817928" y="27537"/>
            <a:ext cx="10052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err="1" smtClean="0">
                <a:solidFill>
                  <a:schemeClr val="bg2">
                    <a:lumMod val="75000"/>
                  </a:schemeClr>
                </a:solidFill>
              </a:rPr>
              <a:t>calculadas</a:t>
            </a:r>
            <a:endParaRPr lang="en-US" sz="1400" i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90" name="TextBox 789"/>
          <p:cNvSpPr txBox="1"/>
          <p:nvPr/>
        </p:nvSpPr>
        <p:spPr>
          <a:xfrm>
            <a:off x="4842867" y="-19129"/>
            <a:ext cx="41320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err="1" smtClean="0">
                <a:solidFill>
                  <a:schemeClr val="bg2">
                    <a:lumMod val="75000"/>
                  </a:schemeClr>
                </a:solidFill>
              </a:rPr>
              <a:t>estimadas</a:t>
            </a:r>
            <a:endParaRPr lang="en-US" sz="1400" i="1" dirty="0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818" name="Elbow Connector 817"/>
          <p:cNvCxnSpPr>
            <a:stCxn id="733" idx="0"/>
            <a:endCxn id="827" idx="0"/>
          </p:cNvCxnSpPr>
          <p:nvPr/>
        </p:nvCxnSpPr>
        <p:spPr>
          <a:xfrm rot="5400000" flipH="1" flipV="1">
            <a:off x="4303855" y="-221846"/>
            <a:ext cx="260574" cy="2881679"/>
          </a:xfrm>
          <a:prstGeom prst="bentConnector3">
            <a:avLst>
              <a:gd name="adj1" fmla="val 187729"/>
            </a:avLst>
          </a:prstGeom>
          <a:ln>
            <a:solidFill>
              <a:schemeClr val="accent6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" name="TextBox 818"/>
          <p:cNvSpPr txBox="1"/>
          <p:nvPr/>
        </p:nvSpPr>
        <p:spPr>
          <a:xfrm>
            <a:off x="5877703" y="1355630"/>
            <a:ext cx="5178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v</a:t>
            </a:r>
          </a:p>
        </p:txBody>
      </p:sp>
      <p:sp>
        <p:nvSpPr>
          <p:cNvPr id="822" name="TextBox 821"/>
          <p:cNvSpPr txBox="1"/>
          <p:nvPr/>
        </p:nvSpPr>
        <p:spPr>
          <a:xfrm>
            <a:off x="6402667" y="1355630"/>
            <a:ext cx="4856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vu</a:t>
            </a:r>
            <a:endParaRPr lang="en-US" sz="1400" dirty="0"/>
          </a:p>
        </p:txBody>
      </p:sp>
      <p:sp>
        <p:nvSpPr>
          <p:cNvPr id="827" name="Oval 826"/>
          <p:cNvSpPr/>
          <p:nvPr/>
        </p:nvSpPr>
        <p:spPr>
          <a:xfrm>
            <a:off x="5838982" y="1088706"/>
            <a:ext cx="72000" cy="7089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33" name="Elbow Connector 832"/>
          <p:cNvCxnSpPr>
            <a:stCxn id="827" idx="6"/>
            <a:endCxn id="819" idx="0"/>
          </p:cNvCxnSpPr>
          <p:nvPr/>
        </p:nvCxnSpPr>
        <p:spPr>
          <a:xfrm>
            <a:off x="5910982" y="1124151"/>
            <a:ext cx="225655" cy="231479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7" name="TextBox 846"/>
          <p:cNvSpPr txBox="1"/>
          <p:nvPr/>
        </p:nvSpPr>
        <p:spPr>
          <a:xfrm>
            <a:off x="6895398" y="1361981"/>
            <a:ext cx="559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vu di</a:t>
            </a:r>
            <a:endParaRPr lang="en-US" sz="1400" dirty="0"/>
          </a:p>
        </p:txBody>
      </p:sp>
      <p:sp>
        <p:nvSpPr>
          <p:cNvPr id="848" name="TextBox 847"/>
          <p:cNvSpPr txBox="1"/>
          <p:nvPr/>
        </p:nvSpPr>
        <p:spPr>
          <a:xfrm>
            <a:off x="7419286" y="1361981"/>
            <a:ext cx="5608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vu di</a:t>
            </a:r>
            <a:endParaRPr lang="en-US" sz="1400" dirty="0"/>
          </a:p>
        </p:txBody>
      </p:sp>
      <p:sp>
        <p:nvSpPr>
          <p:cNvPr id="849" name="TextBox 848"/>
          <p:cNvSpPr txBox="1"/>
          <p:nvPr/>
        </p:nvSpPr>
        <p:spPr>
          <a:xfrm>
            <a:off x="7959011" y="1355330"/>
            <a:ext cx="53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vu di</a:t>
            </a:r>
            <a:endParaRPr lang="en-US" sz="1400" dirty="0"/>
          </a:p>
        </p:txBody>
      </p:sp>
      <p:sp>
        <p:nvSpPr>
          <p:cNvPr id="850" name="TextBox 849"/>
          <p:cNvSpPr txBox="1"/>
          <p:nvPr/>
        </p:nvSpPr>
        <p:spPr>
          <a:xfrm>
            <a:off x="755234" y="874929"/>
            <a:ext cx="3013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di</a:t>
            </a:r>
            <a:endParaRPr lang="en-US" sz="1200" dirty="0"/>
          </a:p>
        </p:txBody>
      </p:sp>
      <p:cxnSp>
        <p:nvCxnSpPr>
          <p:cNvPr id="852" name="Elbow Connector 851"/>
          <p:cNvCxnSpPr>
            <a:stCxn id="850" idx="0"/>
            <a:endCxn id="853" idx="0"/>
          </p:cNvCxnSpPr>
          <p:nvPr/>
        </p:nvCxnSpPr>
        <p:spPr>
          <a:xfrm rot="5400000" flipH="1" flipV="1">
            <a:off x="4287387" y="-2542007"/>
            <a:ext cx="35445" cy="6798429"/>
          </a:xfrm>
          <a:prstGeom prst="bentConnector3">
            <a:avLst>
              <a:gd name="adj1" fmla="val 420629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53" name="Oval 852"/>
          <p:cNvSpPr/>
          <p:nvPr/>
        </p:nvSpPr>
        <p:spPr>
          <a:xfrm>
            <a:off x="7668324" y="839484"/>
            <a:ext cx="72000" cy="70890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60" name="Elbow Connector 859"/>
          <p:cNvCxnSpPr/>
          <p:nvPr/>
        </p:nvCxnSpPr>
        <p:spPr>
          <a:xfrm flipV="1">
            <a:off x="2370927" y="647108"/>
            <a:ext cx="4713400" cy="509796"/>
          </a:xfrm>
          <a:prstGeom prst="bentConnector4">
            <a:avLst>
              <a:gd name="adj1" fmla="val 176"/>
              <a:gd name="adj2" fmla="val 12331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70" name="Elbow Connector 869"/>
          <p:cNvCxnSpPr/>
          <p:nvPr/>
        </p:nvCxnSpPr>
        <p:spPr>
          <a:xfrm rot="5400000" flipH="1" flipV="1">
            <a:off x="6940802" y="585689"/>
            <a:ext cx="480701" cy="1065232"/>
          </a:xfrm>
          <a:prstGeom prst="bentConnector2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30" name="Elbow Connector 829"/>
          <p:cNvCxnSpPr>
            <a:stCxn id="735" idx="0"/>
            <a:endCxn id="822" idx="0"/>
          </p:cNvCxnSpPr>
          <p:nvPr/>
        </p:nvCxnSpPr>
        <p:spPr>
          <a:xfrm rot="16200000" flipH="1">
            <a:off x="5085557" y="-204296"/>
            <a:ext cx="6350" cy="3113503"/>
          </a:xfrm>
          <a:prstGeom prst="bentConnector3">
            <a:avLst>
              <a:gd name="adj1" fmla="val -3600000"/>
            </a:avLst>
          </a:prstGeom>
          <a:ln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4" name="Straight Arrow Connector 873"/>
          <p:cNvCxnSpPr>
            <a:stCxn id="853" idx="4"/>
            <a:endCxn id="848" idx="0"/>
          </p:cNvCxnSpPr>
          <p:nvPr/>
        </p:nvCxnSpPr>
        <p:spPr>
          <a:xfrm flipH="1">
            <a:off x="7699696" y="910374"/>
            <a:ext cx="4628" cy="4516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76" name="Elbow Connector 875"/>
          <p:cNvCxnSpPr>
            <a:stCxn id="847" idx="0"/>
            <a:endCxn id="849" idx="0"/>
          </p:cNvCxnSpPr>
          <p:nvPr/>
        </p:nvCxnSpPr>
        <p:spPr>
          <a:xfrm rot="5400000" flipH="1" flipV="1">
            <a:off x="7697497" y="832760"/>
            <a:ext cx="6651" cy="1051793"/>
          </a:xfrm>
          <a:prstGeom prst="bentConnector3">
            <a:avLst>
              <a:gd name="adj1" fmla="val 3537077"/>
            </a:avLst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85" name="TextBox 884"/>
          <p:cNvSpPr txBox="1"/>
          <p:nvPr/>
        </p:nvSpPr>
        <p:spPr>
          <a:xfrm>
            <a:off x="5790460" y="3758043"/>
            <a:ext cx="66477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/>
              <a:t>V_par</a:t>
            </a:r>
            <a:endParaRPr lang="en-US" sz="1400" dirty="0" smtClean="0"/>
          </a:p>
          <a:p>
            <a:pPr algn="ctr"/>
            <a:r>
              <a:rPr lang="en-US" sz="1200" dirty="0" smtClean="0">
                <a:solidFill>
                  <a:schemeClr val="bg2">
                    <a:lumMod val="75000"/>
                  </a:schemeClr>
                </a:solidFill>
              </a:rPr>
              <a:t>(sum)</a:t>
            </a:r>
          </a:p>
          <a:p>
            <a:pPr algn="ctr"/>
            <a:r>
              <a:rPr lang="en-US" sz="1200" dirty="0" err="1" smtClean="0">
                <a:solidFill>
                  <a:schemeClr val="bg2">
                    <a:lumMod val="75000"/>
                  </a:schemeClr>
                </a:solidFill>
              </a:rPr>
              <a:t>espécie</a:t>
            </a:r>
            <a:endParaRPr lang="en-US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886" name="TextBox 885"/>
          <p:cNvSpPr txBox="1"/>
          <p:nvPr/>
        </p:nvSpPr>
        <p:spPr>
          <a:xfrm>
            <a:off x="5797243" y="5527396"/>
            <a:ext cx="66477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/>
              <a:t>V_ha</a:t>
            </a:r>
            <a:endParaRPr lang="en-US" sz="1400" dirty="0" smtClean="0"/>
          </a:p>
          <a:p>
            <a:pPr algn="ctr"/>
            <a:r>
              <a:rPr lang="en-US" sz="1200" dirty="0" err="1" smtClean="0">
                <a:solidFill>
                  <a:schemeClr val="bg2">
                    <a:lumMod val="75000"/>
                  </a:schemeClr>
                </a:solidFill>
              </a:rPr>
              <a:t>espécie</a:t>
            </a:r>
            <a:endParaRPr lang="en-US" sz="1200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ctr"/>
            <a:r>
              <a:rPr lang="en-US" sz="1200" dirty="0" smtClean="0">
                <a:solidFill>
                  <a:schemeClr val="bg2">
                    <a:lumMod val="75000"/>
                  </a:schemeClr>
                </a:solidFill>
              </a:rPr>
              <a:t>total</a:t>
            </a:r>
          </a:p>
        </p:txBody>
      </p:sp>
      <p:cxnSp>
        <p:nvCxnSpPr>
          <p:cNvPr id="887" name="Straight Arrow Connector 886"/>
          <p:cNvCxnSpPr>
            <a:stCxn id="885" idx="2"/>
            <a:endCxn id="886" idx="0"/>
          </p:cNvCxnSpPr>
          <p:nvPr/>
        </p:nvCxnSpPr>
        <p:spPr>
          <a:xfrm>
            <a:off x="6122848" y="4435151"/>
            <a:ext cx="6783" cy="1092245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8" name="TextBox 887"/>
          <p:cNvSpPr txBox="1"/>
          <p:nvPr/>
        </p:nvSpPr>
        <p:spPr>
          <a:xfrm>
            <a:off x="6340493" y="3756803"/>
            <a:ext cx="73822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/>
              <a:t>Vu_par</a:t>
            </a:r>
            <a:endParaRPr lang="en-US" sz="1400" dirty="0" smtClean="0"/>
          </a:p>
          <a:p>
            <a:pPr algn="ctr"/>
            <a:r>
              <a:rPr lang="en-US" sz="1200" dirty="0" smtClean="0">
                <a:solidFill>
                  <a:schemeClr val="bg2">
                    <a:lumMod val="75000"/>
                  </a:schemeClr>
                </a:solidFill>
              </a:rPr>
              <a:t>(sum)</a:t>
            </a:r>
          </a:p>
          <a:p>
            <a:pPr algn="ctr"/>
            <a:r>
              <a:rPr lang="en-US" sz="1200" dirty="0" err="1" smtClean="0">
                <a:solidFill>
                  <a:schemeClr val="bg2">
                    <a:lumMod val="75000"/>
                  </a:schemeClr>
                </a:solidFill>
              </a:rPr>
              <a:t>espécie</a:t>
            </a:r>
            <a:endParaRPr lang="en-US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889" name="TextBox 888"/>
          <p:cNvSpPr txBox="1"/>
          <p:nvPr/>
        </p:nvSpPr>
        <p:spPr>
          <a:xfrm>
            <a:off x="6347276" y="5526156"/>
            <a:ext cx="73144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/>
              <a:t>Vu_ha</a:t>
            </a:r>
            <a:endParaRPr lang="en-US" sz="1400" dirty="0" smtClean="0"/>
          </a:p>
          <a:p>
            <a:pPr algn="ctr"/>
            <a:r>
              <a:rPr lang="en-US" sz="1200" dirty="0" err="1" smtClean="0">
                <a:solidFill>
                  <a:schemeClr val="bg2">
                    <a:lumMod val="75000"/>
                  </a:schemeClr>
                </a:solidFill>
              </a:rPr>
              <a:t>espécie</a:t>
            </a:r>
            <a:endParaRPr lang="en-US" sz="1200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ctr"/>
            <a:r>
              <a:rPr lang="en-US" sz="1200" dirty="0" smtClean="0">
                <a:solidFill>
                  <a:schemeClr val="bg2">
                    <a:lumMod val="75000"/>
                  </a:schemeClr>
                </a:solidFill>
              </a:rPr>
              <a:t>total</a:t>
            </a:r>
          </a:p>
        </p:txBody>
      </p:sp>
      <p:cxnSp>
        <p:nvCxnSpPr>
          <p:cNvPr id="890" name="Straight Arrow Connector 889"/>
          <p:cNvCxnSpPr>
            <a:stCxn id="888" idx="2"/>
            <a:endCxn id="889" idx="0"/>
          </p:cNvCxnSpPr>
          <p:nvPr/>
        </p:nvCxnSpPr>
        <p:spPr>
          <a:xfrm>
            <a:off x="6709606" y="4433911"/>
            <a:ext cx="3391" cy="1092245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4" name="Straight Arrow Connector 893"/>
          <p:cNvCxnSpPr>
            <a:stCxn id="774" idx="2"/>
          </p:cNvCxnSpPr>
          <p:nvPr/>
        </p:nvCxnSpPr>
        <p:spPr>
          <a:xfrm flipH="1">
            <a:off x="4571997" y="3214665"/>
            <a:ext cx="3852" cy="514693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7" name="Rectangle 896"/>
          <p:cNvSpPr/>
          <p:nvPr/>
        </p:nvSpPr>
        <p:spPr>
          <a:xfrm>
            <a:off x="5879905" y="1714848"/>
            <a:ext cx="499450" cy="1537175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8" name="Rectangle 897"/>
          <p:cNvSpPr/>
          <p:nvPr/>
        </p:nvSpPr>
        <p:spPr>
          <a:xfrm>
            <a:off x="6413951" y="1710572"/>
            <a:ext cx="499450" cy="1537175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99" name="Straight Arrow Connector 898"/>
          <p:cNvCxnSpPr/>
          <p:nvPr/>
        </p:nvCxnSpPr>
        <p:spPr>
          <a:xfrm flipH="1">
            <a:off x="6115433" y="3247747"/>
            <a:ext cx="0" cy="468000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0" name="Straight Arrow Connector 899"/>
          <p:cNvCxnSpPr/>
          <p:nvPr/>
        </p:nvCxnSpPr>
        <p:spPr>
          <a:xfrm flipH="1">
            <a:off x="6641194" y="3238412"/>
            <a:ext cx="0" cy="468000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1" name="TextBox 900"/>
          <p:cNvSpPr txBox="1"/>
          <p:nvPr/>
        </p:nvSpPr>
        <p:spPr>
          <a:xfrm>
            <a:off x="8985613" y="1361981"/>
            <a:ext cx="495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/>
              <a:t>v</a:t>
            </a:r>
            <a:r>
              <a:rPr lang="en-US" sz="1400" baseline="-25000" dirty="0" err="1" smtClean="0"/>
              <a:t>catA</a:t>
            </a:r>
            <a:endParaRPr lang="en-US" sz="1400" baseline="-25000" dirty="0"/>
          </a:p>
        </p:txBody>
      </p:sp>
      <p:sp>
        <p:nvSpPr>
          <p:cNvPr id="902" name="TextBox 901"/>
          <p:cNvSpPr txBox="1"/>
          <p:nvPr/>
        </p:nvSpPr>
        <p:spPr>
          <a:xfrm>
            <a:off x="9514007" y="1361981"/>
            <a:ext cx="495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/>
              <a:t>v</a:t>
            </a:r>
            <a:r>
              <a:rPr lang="en-US" sz="1400" baseline="-25000" dirty="0" err="1" smtClean="0"/>
              <a:t>catB</a:t>
            </a:r>
            <a:endParaRPr lang="en-US" sz="1400" baseline="-25000" dirty="0"/>
          </a:p>
        </p:txBody>
      </p:sp>
      <p:sp>
        <p:nvSpPr>
          <p:cNvPr id="903" name="TextBox 902"/>
          <p:cNvSpPr txBox="1"/>
          <p:nvPr/>
        </p:nvSpPr>
        <p:spPr>
          <a:xfrm>
            <a:off x="10030922" y="1360766"/>
            <a:ext cx="495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/>
              <a:t>v</a:t>
            </a:r>
            <a:r>
              <a:rPr lang="en-US" sz="1400" baseline="-25000" dirty="0" err="1" smtClean="0"/>
              <a:t>catC</a:t>
            </a:r>
            <a:endParaRPr lang="en-US" sz="1400" baseline="-25000" dirty="0"/>
          </a:p>
        </p:txBody>
      </p:sp>
      <p:sp>
        <p:nvSpPr>
          <p:cNvPr id="904" name="TextBox 903"/>
          <p:cNvSpPr txBox="1"/>
          <p:nvPr/>
        </p:nvSpPr>
        <p:spPr>
          <a:xfrm>
            <a:off x="10549299" y="1361981"/>
            <a:ext cx="495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/>
              <a:t>v</a:t>
            </a:r>
            <a:r>
              <a:rPr lang="en-US" sz="1400" baseline="-25000" dirty="0" err="1" smtClean="0"/>
              <a:t>bic</a:t>
            </a:r>
            <a:endParaRPr lang="en-US" sz="1400" baseline="-25000" dirty="0"/>
          </a:p>
        </p:txBody>
      </p:sp>
      <p:sp>
        <p:nvSpPr>
          <p:cNvPr id="905" name="TextBox 904"/>
          <p:cNvSpPr txBox="1"/>
          <p:nvPr/>
        </p:nvSpPr>
        <p:spPr>
          <a:xfrm>
            <a:off x="8462219" y="1337341"/>
            <a:ext cx="495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/>
              <a:t>d</a:t>
            </a:r>
            <a:r>
              <a:rPr lang="en-US" sz="1400" baseline="-25000" dirty="0" err="1" smtClean="0"/>
              <a:t>hi</a:t>
            </a:r>
            <a:endParaRPr lang="en-US" sz="1400" baseline="-25000" dirty="0"/>
          </a:p>
        </p:txBody>
      </p:sp>
      <p:sp>
        <p:nvSpPr>
          <p:cNvPr id="907" name="TextBox 906"/>
          <p:cNvSpPr txBox="1"/>
          <p:nvPr/>
        </p:nvSpPr>
        <p:spPr>
          <a:xfrm>
            <a:off x="403395" y="677209"/>
            <a:ext cx="3013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hi</a:t>
            </a:r>
            <a:endParaRPr lang="en-US" sz="1200" dirty="0"/>
          </a:p>
        </p:txBody>
      </p:sp>
      <p:cxnSp>
        <p:nvCxnSpPr>
          <p:cNvPr id="910" name="Elbow Connector 909"/>
          <p:cNvCxnSpPr>
            <a:stCxn id="733" idx="0"/>
          </p:cNvCxnSpPr>
          <p:nvPr/>
        </p:nvCxnSpPr>
        <p:spPr>
          <a:xfrm rot="5400000" flipH="1" flipV="1">
            <a:off x="5595715" y="-1771296"/>
            <a:ext cx="518164" cy="5722988"/>
          </a:xfrm>
          <a:prstGeom prst="bentConnector3">
            <a:avLst>
              <a:gd name="adj1" fmla="val 174598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23" name="TextBox 922"/>
          <p:cNvSpPr txBox="1"/>
          <p:nvPr/>
        </p:nvSpPr>
        <p:spPr>
          <a:xfrm>
            <a:off x="9010181" y="-17288"/>
            <a:ext cx="20343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err="1" smtClean="0">
                <a:solidFill>
                  <a:schemeClr val="bg2">
                    <a:lumMod val="75000"/>
                  </a:schemeClr>
                </a:solidFill>
              </a:rPr>
              <a:t>calculadas</a:t>
            </a:r>
            <a:endParaRPr lang="en-US" sz="1400" i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24" name="Rectangle 923"/>
          <p:cNvSpPr/>
          <p:nvPr/>
        </p:nvSpPr>
        <p:spPr>
          <a:xfrm>
            <a:off x="11089621" y="-4436"/>
            <a:ext cx="1192543" cy="3287435"/>
          </a:xfrm>
          <a:prstGeom prst="rect">
            <a:avLst/>
          </a:prstGeom>
          <a:solidFill>
            <a:schemeClr val="accent1">
              <a:lumMod val="40000"/>
              <a:lumOff val="60000"/>
              <a:alpha val="3294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5" name="TextBox 924"/>
          <p:cNvSpPr txBox="1"/>
          <p:nvPr/>
        </p:nvSpPr>
        <p:spPr>
          <a:xfrm>
            <a:off x="11089621" y="-13372"/>
            <a:ext cx="10545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err="1" smtClean="0">
                <a:solidFill>
                  <a:schemeClr val="bg2">
                    <a:lumMod val="75000"/>
                  </a:schemeClr>
                </a:solidFill>
              </a:rPr>
              <a:t>estimadas</a:t>
            </a:r>
            <a:endParaRPr lang="en-US" sz="1400" i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26" name="TextBox 925"/>
          <p:cNvSpPr txBox="1"/>
          <p:nvPr/>
        </p:nvSpPr>
        <p:spPr>
          <a:xfrm>
            <a:off x="8906113" y="5544707"/>
            <a:ext cx="67547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/>
              <a:t>V</a:t>
            </a:r>
            <a:r>
              <a:rPr lang="en-US" sz="1400" baseline="-25000" dirty="0" err="1" smtClean="0"/>
              <a:t>catA_ha</a:t>
            </a:r>
            <a:endParaRPr lang="en-US" sz="1400" baseline="-25000" dirty="0" smtClean="0"/>
          </a:p>
          <a:p>
            <a:pPr algn="ctr"/>
            <a:r>
              <a:rPr lang="en-US" sz="1200" dirty="0" err="1" smtClean="0">
                <a:solidFill>
                  <a:schemeClr val="bg2">
                    <a:lumMod val="75000"/>
                  </a:schemeClr>
                </a:solidFill>
              </a:rPr>
              <a:t>espécie</a:t>
            </a:r>
            <a:endParaRPr lang="en-US" sz="1200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ctr"/>
            <a:r>
              <a:rPr lang="en-US" sz="1200" dirty="0" smtClean="0">
                <a:solidFill>
                  <a:schemeClr val="bg2">
                    <a:lumMod val="75000"/>
                  </a:schemeClr>
                </a:solidFill>
              </a:rPr>
              <a:t>total</a:t>
            </a:r>
          </a:p>
        </p:txBody>
      </p:sp>
      <p:cxnSp>
        <p:nvCxnSpPr>
          <p:cNvPr id="927" name="Straight Arrow Connector 926"/>
          <p:cNvCxnSpPr>
            <a:endCxn id="926" idx="0"/>
          </p:cNvCxnSpPr>
          <p:nvPr/>
        </p:nvCxnSpPr>
        <p:spPr>
          <a:xfrm flipH="1">
            <a:off x="9243849" y="4452462"/>
            <a:ext cx="5536" cy="1092245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8" name="TextBox 927"/>
          <p:cNvSpPr txBox="1"/>
          <p:nvPr/>
        </p:nvSpPr>
        <p:spPr>
          <a:xfrm>
            <a:off x="9467026" y="3774114"/>
            <a:ext cx="66462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/>
              <a:t>v</a:t>
            </a:r>
            <a:r>
              <a:rPr lang="en-US" sz="1400" baseline="-25000" dirty="0" err="1" smtClean="0"/>
              <a:t>catB</a:t>
            </a:r>
            <a:endParaRPr lang="en-US" sz="1400" baseline="-25000" dirty="0"/>
          </a:p>
          <a:p>
            <a:pPr algn="ctr"/>
            <a:r>
              <a:rPr lang="en-US" sz="1200" dirty="0" smtClean="0">
                <a:solidFill>
                  <a:schemeClr val="bg2">
                    <a:lumMod val="75000"/>
                  </a:schemeClr>
                </a:solidFill>
              </a:rPr>
              <a:t>(sum)</a:t>
            </a:r>
          </a:p>
          <a:p>
            <a:pPr algn="ctr"/>
            <a:r>
              <a:rPr lang="en-US" sz="1200" dirty="0" err="1" smtClean="0">
                <a:solidFill>
                  <a:schemeClr val="bg2">
                    <a:lumMod val="75000"/>
                  </a:schemeClr>
                </a:solidFill>
              </a:rPr>
              <a:t>espécie</a:t>
            </a:r>
            <a:endParaRPr lang="en-US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29" name="TextBox 928"/>
          <p:cNvSpPr txBox="1"/>
          <p:nvPr/>
        </p:nvSpPr>
        <p:spPr>
          <a:xfrm>
            <a:off x="9439042" y="5543467"/>
            <a:ext cx="68372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/>
              <a:t>V</a:t>
            </a:r>
            <a:r>
              <a:rPr lang="en-US" sz="1400" baseline="-25000" dirty="0" err="1" smtClean="0"/>
              <a:t>catB_ha</a:t>
            </a:r>
            <a:endParaRPr lang="en-US" sz="1400" baseline="-25000" dirty="0"/>
          </a:p>
          <a:p>
            <a:pPr algn="ctr"/>
            <a:r>
              <a:rPr lang="en-US" sz="1200" dirty="0" err="1" smtClean="0">
                <a:solidFill>
                  <a:schemeClr val="bg2">
                    <a:lumMod val="75000"/>
                  </a:schemeClr>
                </a:solidFill>
              </a:rPr>
              <a:t>espécie</a:t>
            </a:r>
            <a:endParaRPr lang="en-US" sz="1200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ctr"/>
            <a:r>
              <a:rPr lang="en-US" sz="1200" dirty="0" smtClean="0">
                <a:solidFill>
                  <a:schemeClr val="bg2">
                    <a:lumMod val="75000"/>
                  </a:schemeClr>
                </a:solidFill>
              </a:rPr>
              <a:t>total</a:t>
            </a:r>
          </a:p>
        </p:txBody>
      </p:sp>
      <p:cxnSp>
        <p:nvCxnSpPr>
          <p:cNvPr id="930" name="Straight Arrow Connector 929"/>
          <p:cNvCxnSpPr>
            <a:stCxn id="928" idx="2"/>
            <a:endCxn id="929" idx="0"/>
          </p:cNvCxnSpPr>
          <p:nvPr/>
        </p:nvCxnSpPr>
        <p:spPr>
          <a:xfrm flipH="1">
            <a:off x="9780906" y="4451222"/>
            <a:ext cx="18431" cy="1092245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1" name="Rectangle 930"/>
          <p:cNvSpPr/>
          <p:nvPr/>
        </p:nvSpPr>
        <p:spPr>
          <a:xfrm>
            <a:off x="8998345" y="1732326"/>
            <a:ext cx="482492" cy="1488492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2" name="Rectangle 931"/>
          <p:cNvSpPr/>
          <p:nvPr/>
        </p:nvSpPr>
        <p:spPr>
          <a:xfrm>
            <a:off x="9520720" y="1727883"/>
            <a:ext cx="482400" cy="1495361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33" name="Straight Arrow Connector 932"/>
          <p:cNvCxnSpPr/>
          <p:nvPr/>
        </p:nvCxnSpPr>
        <p:spPr>
          <a:xfrm flipH="1">
            <a:off x="9241966" y="3265058"/>
            <a:ext cx="0" cy="468000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4" name="Straight Arrow Connector 933"/>
          <p:cNvCxnSpPr/>
          <p:nvPr/>
        </p:nvCxnSpPr>
        <p:spPr>
          <a:xfrm flipH="1">
            <a:off x="9767727" y="3255723"/>
            <a:ext cx="0" cy="468000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5" name="TextBox 934"/>
          <p:cNvSpPr txBox="1"/>
          <p:nvPr/>
        </p:nvSpPr>
        <p:spPr>
          <a:xfrm>
            <a:off x="8906114" y="3777299"/>
            <a:ext cx="67849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/>
              <a:t>v</a:t>
            </a:r>
            <a:r>
              <a:rPr lang="en-US" sz="1400" baseline="-25000" dirty="0" err="1"/>
              <a:t>catA</a:t>
            </a:r>
            <a:endParaRPr lang="en-US" sz="1400" baseline="-25000" dirty="0"/>
          </a:p>
          <a:p>
            <a:pPr algn="ctr"/>
            <a:r>
              <a:rPr lang="en-US" sz="1200" dirty="0" smtClean="0">
                <a:solidFill>
                  <a:schemeClr val="bg2">
                    <a:lumMod val="75000"/>
                  </a:schemeClr>
                </a:solidFill>
              </a:rPr>
              <a:t>(sum)</a:t>
            </a:r>
          </a:p>
          <a:p>
            <a:pPr algn="ctr"/>
            <a:r>
              <a:rPr lang="en-US" sz="1200" dirty="0" err="1" smtClean="0">
                <a:solidFill>
                  <a:schemeClr val="bg2">
                    <a:lumMod val="75000"/>
                  </a:schemeClr>
                </a:solidFill>
              </a:rPr>
              <a:t>espécie</a:t>
            </a:r>
            <a:endParaRPr lang="en-US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36" name="TextBox 935"/>
          <p:cNvSpPr txBox="1"/>
          <p:nvPr/>
        </p:nvSpPr>
        <p:spPr>
          <a:xfrm>
            <a:off x="9996810" y="5541007"/>
            <a:ext cx="66477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/>
              <a:t>V</a:t>
            </a:r>
            <a:r>
              <a:rPr lang="en-US" sz="1400" baseline="-25000" dirty="0" err="1" smtClean="0"/>
              <a:t>catC_ha</a:t>
            </a:r>
            <a:endParaRPr lang="en-US" sz="1400" baseline="-25000" dirty="0"/>
          </a:p>
          <a:p>
            <a:pPr algn="ctr"/>
            <a:r>
              <a:rPr lang="en-US" sz="1200" dirty="0" err="1" smtClean="0">
                <a:solidFill>
                  <a:schemeClr val="bg2">
                    <a:lumMod val="75000"/>
                  </a:schemeClr>
                </a:solidFill>
              </a:rPr>
              <a:t>espécie</a:t>
            </a:r>
            <a:endParaRPr lang="en-US" sz="1200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ctr"/>
            <a:r>
              <a:rPr lang="en-US" sz="1200" dirty="0" smtClean="0">
                <a:solidFill>
                  <a:schemeClr val="bg2">
                    <a:lumMod val="75000"/>
                  </a:schemeClr>
                </a:solidFill>
              </a:rPr>
              <a:t>total</a:t>
            </a:r>
          </a:p>
        </p:txBody>
      </p:sp>
      <p:cxnSp>
        <p:nvCxnSpPr>
          <p:cNvPr id="937" name="Straight Arrow Connector 936"/>
          <p:cNvCxnSpPr>
            <a:endCxn id="936" idx="0"/>
          </p:cNvCxnSpPr>
          <p:nvPr/>
        </p:nvCxnSpPr>
        <p:spPr>
          <a:xfrm>
            <a:off x="10322415" y="4448762"/>
            <a:ext cx="6783" cy="1092245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8" name="TextBox 937"/>
          <p:cNvSpPr txBox="1"/>
          <p:nvPr/>
        </p:nvSpPr>
        <p:spPr>
          <a:xfrm>
            <a:off x="10532246" y="3770414"/>
            <a:ext cx="65132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/>
              <a:t>v</a:t>
            </a:r>
            <a:r>
              <a:rPr lang="en-US" sz="1400" baseline="-25000" dirty="0" err="1" smtClean="0"/>
              <a:t>bic</a:t>
            </a:r>
            <a:endParaRPr lang="en-US" sz="1400" baseline="-25000" dirty="0"/>
          </a:p>
          <a:p>
            <a:pPr algn="ctr"/>
            <a:r>
              <a:rPr lang="en-US" sz="1200" dirty="0" smtClean="0">
                <a:solidFill>
                  <a:schemeClr val="bg2">
                    <a:lumMod val="75000"/>
                  </a:schemeClr>
                </a:solidFill>
              </a:rPr>
              <a:t>(sum)</a:t>
            </a:r>
          </a:p>
          <a:p>
            <a:pPr algn="ctr"/>
            <a:r>
              <a:rPr lang="en-US" sz="1200" dirty="0" err="1" smtClean="0">
                <a:solidFill>
                  <a:schemeClr val="bg2">
                    <a:lumMod val="75000"/>
                  </a:schemeClr>
                </a:solidFill>
              </a:rPr>
              <a:t>espécie</a:t>
            </a:r>
            <a:endParaRPr lang="en-US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39" name="TextBox 938"/>
          <p:cNvSpPr txBox="1"/>
          <p:nvPr/>
        </p:nvSpPr>
        <p:spPr>
          <a:xfrm>
            <a:off x="10507768" y="5539767"/>
            <a:ext cx="66483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/>
              <a:t>V</a:t>
            </a:r>
            <a:r>
              <a:rPr lang="en-US" sz="1400" baseline="-25000" dirty="0" err="1" smtClean="0"/>
              <a:t>bic_ha</a:t>
            </a:r>
            <a:endParaRPr lang="en-US" sz="1400" baseline="-25000" dirty="0"/>
          </a:p>
          <a:p>
            <a:pPr algn="ctr"/>
            <a:r>
              <a:rPr lang="en-US" sz="1200" dirty="0" err="1" smtClean="0">
                <a:solidFill>
                  <a:schemeClr val="bg2">
                    <a:lumMod val="75000"/>
                  </a:schemeClr>
                </a:solidFill>
              </a:rPr>
              <a:t>espécie</a:t>
            </a:r>
            <a:endParaRPr lang="en-US" sz="1200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ctr"/>
            <a:r>
              <a:rPr lang="en-US" sz="1200" dirty="0" smtClean="0">
                <a:solidFill>
                  <a:schemeClr val="bg2">
                    <a:lumMod val="75000"/>
                  </a:schemeClr>
                </a:solidFill>
              </a:rPr>
              <a:t>total</a:t>
            </a:r>
          </a:p>
        </p:txBody>
      </p:sp>
      <p:cxnSp>
        <p:nvCxnSpPr>
          <p:cNvPr id="940" name="Straight Arrow Connector 939"/>
          <p:cNvCxnSpPr>
            <a:stCxn id="938" idx="2"/>
            <a:endCxn id="939" idx="0"/>
          </p:cNvCxnSpPr>
          <p:nvPr/>
        </p:nvCxnSpPr>
        <p:spPr>
          <a:xfrm flipH="1">
            <a:off x="10840186" y="4447522"/>
            <a:ext cx="17721" cy="1092245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1" name="Rectangle 940"/>
          <p:cNvSpPr/>
          <p:nvPr/>
        </p:nvSpPr>
        <p:spPr>
          <a:xfrm>
            <a:off x="10047906" y="1728626"/>
            <a:ext cx="482400" cy="1502943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2" name="Rectangle 941"/>
          <p:cNvSpPr/>
          <p:nvPr/>
        </p:nvSpPr>
        <p:spPr>
          <a:xfrm>
            <a:off x="10569613" y="1724184"/>
            <a:ext cx="481945" cy="149906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43" name="Straight Arrow Connector 942"/>
          <p:cNvCxnSpPr/>
          <p:nvPr/>
        </p:nvCxnSpPr>
        <p:spPr>
          <a:xfrm flipH="1">
            <a:off x="10307185" y="3261358"/>
            <a:ext cx="0" cy="468000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4" name="Straight Arrow Connector 943"/>
          <p:cNvCxnSpPr/>
          <p:nvPr/>
        </p:nvCxnSpPr>
        <p:spPr>
          <a:xfrm flipH="1">
            <a:off x="10832946" y="3252023"/>
            <a:ext cx="0" cy="468000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5" name="TextBox 944"/>
          <p:cNvSpPr txBox="1"/>
          <p:nvPr/>
        </p:nvSpPr>
        <p:spPr>
          <a:xfrm>
            <a:off x="9971332" y="3773599"/>
            <a:ext cx="66477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/>
              <a:t>v</a:t>
            </a:r>
            <a:r>
              <a:rPr lang="en-US" sz="1400" baseline="-25000" dirty="0" err="1" smtClean="0"/>
              <a:t>catC</a:t>
            </a:r>
            <a:endParaRPr lang="en-US" sz="1400" baseline="-25000" dirty="0"/>
          </a:p>
          <a:p>
            <a:pPr algn="ctr"/>
            <a:r>
              <a:rPr lang="en-US" sz="1200" dirty="0" smtClean="0">
                <a:solidFill>
                  <a:schemeClr val="bg2">
                    <a:lumMod val="75000"/>
                  </a:schemeClr>
                </a:solidFill>
              </a:rPr>
              <a:t>(sum)</a:t>
            </a:r>
          </a:p>
          <a:p>
            <a:pPr algn="ctr"/>
            <a:r>
              <a:rPr lang="en-US" sz="1200" dirty="0" err="1" smtClean="0">
                <a:solidFill>
                  <a:schemeClr val="bg2">
                    <a:lumMod val="75000"/>
                  </a:schemeClr>
                </a:solidFill>
              </a:rPr>
              <a:t>espécie</a:t>
            </a:r>
            <a:endParaRPr lang="en-US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57" name="TextBox 956"/>
          <p:cNvSpPr txBox="1"/>
          <p:nvPr/>
        </p:nvSpPr>
        <p:spPr>
          <a:xfrm>
            <a:off x="11077551" y="1342930"/>
            <a:ext cx="495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/>
              <a:t>w</a:t>
            </a:r>
            <a:r>
              <a:rPr lang="en-US" sz="1400" baseline="-25000" dirty="0" err="1"/>
              <a:t>i</a:t>
            </a:r>
            <a:endParaRPr lang="en-US" sz="1400" baseline="-25000" dirty="0"/>
          </a:p>
        </p:txBody>
      </p:sp>
      <p:sp>
        <p:nvSpPr>
          <p:cNvPr id="958" name="Oval 957"/>
          <p:cNvSpPr/>
          <p:nvPr/>
        </p:nvSpPr>
        <p:spPr>
          <a:xfrm>
            <a:off x="11281201" y="835031"/>
            <a:ext cx="72000" cy="7089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9" name="Rectangle 958"/>
          <p:cNvSpPr/>
          <p:nvPr/>
        </p:nvSpPr>
        <p:spPr>
          <a:xfrm>
            <a:off x="107576" y="3489148"/>
            <a:ext cx="11999075" cy="1339668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0" name="Rectangle 959"/>
          <p:cNvSpPr/>
          <p:nvPr/>
        </p:nvSpPr>
        <p:spPr>
          <a:xfrm>
            <a:off x="96462" y="5183211"/>
            <a:ext cx="11999075" cy="1532905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1" name="Rectangle 960"/>
          <p:cNvSpPr/>
          <p:nvPr/>
        </p:nvSpPr>
        <p:spPr>
          <a:xfrm>
            <a:off x="113662" y="1203228"/>
            <a:ext cx="11999075" cy="2031977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75" name="Elbow Connector 974"/>
          <p:cNvCxnSpPr>
            <a:stCxn id="958" idx="0"/>
            <a:endCxn id="733" idx="0"/>
          </p:cNvCxnSpPr>
          <p:nvPr/>
        </p:nvCxnSpPr>
        <p:spPr>
          <a:xfrm rot="16200000" flipH="1" flipV="1">
            <a:off x="6898127" y="-3069794"/>
            <a:ext cx="514249" cy="8323898"/>
          </a:xfrm>
          <a:prstGeom prst="bentConnector3">
            <a:avLst>
              <a:gd name="adj1" fmla="val -44453"/>
            </a:avLst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6" name="Elbow Connector 975"/>
          <p:cNvCxnSpPr>
            <a:stCxn id="958" idx="0"/>
            <a:endCxn id="735" idx="0"/>
          </p:cNvCxnSpPr>
          <p:nvPr/>
        </p:nvCxnSpPr>
        <p:spPr>
          <a:xfrm rot="16200000" flipH="1" flipV="1">
            <a:off x="7167466" y="-2800455"/>
            <a:ext cx="514249" cy="7785220"/>
          </a:xfrm>
          <a:prstGeom prst="bentConnector3">
            <a:avLst>
              <a:gd name="adj1" fmla="val -44453"/>
            </a:avLst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1" name="Straight Arrow Connector 980"/>
          <p:cNvCxnSpPr>
            <a:stCxn id="958" idx="4"/>
            <a:endCxn id="957" idx="0"/>
          </p:cNvCxnSpPr>
          <p:nvPr/>
        </p:nvCxnSpPr>
        <p:spPr>
          <a:xfrm>
            <a:off x="11317201" y="905921"/>
            <a:ext cx="7962" cy="437009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2" name="Rectangle 981"/>
          <p:cNvSpPr/>
          <p:nvPr/>
        </p:nvSpPr>
        <p:spPr>
          <a:xfrm>
            <a:off x="11090830" y="1720614"/>
            <a:ext cx="481945" cy="1510956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4" name="TextBox 983"/>
          <p:cNvSpPr txBox="1"/>
          <p:nvPr/>
        </p:nvSpPr>
        <p:spPr>
          <a:xfrm>
            <a:off x="11093140" y="3762233"/>
            <a:ext cx="65132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Wi</a:t>
            </a:r>
            <a:endParaRPr lang="en-US" sz="1400" baseline="-25000" dirty="0"/>
          </a:p>
          <a:p>
            <a:pPr algn="ctr"/>
            <a:r>
              <a:rPr lang="en-US" sz="1200" dirty="0" smtClean="0">
                <a:solidFill>
                  <a:schemeClr val="bg2">
                    <a:lumMod val="75000"/>
                  </a:schemeClr>
                </a:solidFill>
              </a:rPr>
              <a:t>(sum)</a:t>
            </a:r>
          </a:p>
          <a:p>
            <a:pPr algn="ctr"/>
            <a:r>
              <a:rPr lang="en-US" sz="1200" dirty="0" err="1" smtClean="0">
                <a:solidFill>
                  <a:schemeClr val="bg2">
                    <a:lumMod val="75000"/>
                  </a:schemeClr>
                </a:solidFill>
              </a:rPr>
              <a:t>espécie</a:t>
            </a:r>
            <a:endParaRPr lang="en-US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85" name="TextBox 984"/>
          <p:cNvSpPr txBox="1"/>
          <p:nvPr/>
        </p:nvSpPr>
        <p:spPr>
          <a:xfrm>
            <a:off x="11068662" y="5531586"/>
            <a:ext cx="66483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/>
              <a:t>Wi</a:t>
            </a:r>
            <a:r>
              <a:rPr lang="en-US" sz="1400" baseline="-25000" dirty="0" err="1" smtClean="0"/>
              <a:t>_ha</a:t>
            </a:r>
            <a:endParaRPr lang="en-US" sz="1400" baseline="-25000" dirty="0"/>
          </a:p>
          <a:p>
            <a:pPr algn="ctr"/>
            <a:r>
              <a:rPr lang="en-US" sz="1200" dirty="0" err="1" smtClean="0">
                <a:solidFill>
                  <a:schemeClr val="bg2">
                    <a:lumMod val="75000"/>
                  </a:schemeClr>
                </a:solidFill>
              </a:rPr>
              <a:t>espécie</a:t>
            </a:r>
            <a:endParaRPr lang="en-US" sz="1200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ctr"/>
            <a:r>
              <a:rPr lang="en-US" sz="1200" dirty="0" smtClean="0">
                <a:solidFill>
                  <a:schemeClr val="bg2">
                    <a:lumMod val="75000"/>
                  </a:schemeClr>
                </a:solidFill>
              </a:rPr>
              <a:t>total</a:t>
            </a:r>
          </a:p>
        </p:txBody>
      </p:sp>
      <p:cxnSp>
        <p:nvCxnSpPr>
          <p:cNvPr id="986" name="Straight Arrow Connector 985"/>
          <p:cNvCxnSpPr>
            <a:stCxn id="984" idx="2"/>
            <a:endCxn id="985" idx="0"/>
          </p:cNvCxnSpPr>
          <p:nvPr/>
        </p:nvCxnSpPr>
        <p:spPr>
          <a:xfrm flipH="1">
            <a:off x="11401080" y="4439341"/>
            <a:ext cx="17721" cy="1092245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7" name="Straight Arrow Connector 986"/>
          <p:cNvCxnSpPr/>
          <p:nvPr/>
        </p:nvCxnSpPr>
        <p:spPr>
          <a:xfrm flipH="1">
            <a:off x="11353201" y="3261358"/>
            <a:ext cx="0" cy="468000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7" name="TextBox 996"/>
          <p:cNvSpPr txBox="1"/>
          <p:nvPr/>
        </p:nvSpPr>
        <p:spPr>
          <a:xfrm>
            <a:off x="978385" y="6119088"/>
            <a:ext cx="65891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dg</a:t>
            </a:r>
          </a:p>
          <a:p>
            <a:pPr algn="ctr"/>
            <a:r>
              <a:rPr lang="en-US" sz="1200" dirty="0" err="1" smtClean="0">
                <a:solidFill>
                  <a:schemeClr val="bg2">
                    <a:lumMod val="75000"/>
                  </a:schemeClr>
                </a:solidFill>
              </a:rPr>
              <a:t>espécie</a:t>
            </a:r>
            <a:endParaRPr lang="en-US" sz="1200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ctr"/>
            <a:r>
              <a:rPr lang="en-US" sz="1200" dirty="0" smtClean="0">
                <a:solidFill>
                  <a:schemeClr val="bg2">
                    <a:lumMod val="75000"/>
                  </a:schemeClr>
                </a:solidFill>
              </a:rPr>
              <a:t>total</a:t>
            </a:r>
          </a:p>
        </p:txBody>
      </p:sp>
      <p:sp>
        <p:nvSpPr>
          <p:cNvPr id="1014" name="Oval 1013"/>
          <p:cNvSpPr/>
          <p:nvPr/>
        </p:nvSpPr>
        <p:spPr>
          <a:xfrm>
            <a:off x="2056219" y="6480921"/>
            <a:ext cx="72000" cy="720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16" name="Elbow Connector 1015"/>
          <p:cNvCxnSpPr>
            <a:stCxn id="783" idx="2"/>
            <a:endCxn id="777" idx="2"/>
          </p:cNvCxnSpPr>
          <p:nvPr/>
        </p:nvCxnSpPr>
        <p:spPr>
          <a:xfrm rot="5400000">
            <a:off x="3337642" y="4947916"/>
            <a:ext cx="869" cy="2481408"/>
          </a:xfrm>
          <a:prstGeom prst="bentConnector3">
            <a:avLst>
              <a:gd name="adj1" fmla="val 38097699"/>
            </a:avLst>
          </a:prstGeom>
          <a:ln>
            <a:solidFill>
              <a:schemeClr val="accent4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3" name="Straight Connector 1022"/>
          <p:cNvCxnSpPr/>
          <p:nvPr/>
        </p:nvCxnSpPr>
        <p:spPr>
          <a:xfrm flipH="1" flipV="1">
            <a:off x="1637303" y="6520337"/>
            <a:ext cx="418916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" name="TextBox 1024"/>
          <p:cNvSpPr txBox="1"/>
          <p:nvPr/>
        </p:nvSpPr>
        <p:spPr>
          <a:xfrm>
            <a:off x="5114210" y="5527268"/>
            <a:ext cx="66455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S</a:t>
            </a:r>
            <a:endParaRPr lang="en-US" sz="1200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ctr"/>
            <a:r>
              <a:rPr lang="en-US" sz="1200" dirty="0" err="1" smtClean="0">
                <a:solidFill>
                  <a:schemeClr val="bg2">
                    <a:lumMod val="75000"/>
                  </a:schemeClr>
                </a:solidFill>
              </a:rPr>
              <a:t>espécie</a:t>
            </a:r>
            <a:endParaRPr lang="en-US" sz="1200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ctr"/>
            <a:r>
              <a:rPr lang="en-US" sz="1200" dirty="0" smtClean="0">
                <a:solidFill>
                  <a:schemeClr val="bg2">
                    <a:lumMod val="75000"/>
                  </a:schemeClr>
                </a:solidFill>
              </a:rPr>
              <a:t>total </a:t>
            </a:r>
            <a:endParaRPr lang="en-US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1027" name="Elbow Connector 1026"/>
          <p:cNvCxnSpPr>
            <a:stCxn id="760" idx="2"/>
            <a:endCxn id="1025" idx="2"/>
          </p:cNvCxnSpPr>
          <p:nvPr/>
        </p:nvCxnSpPr>
        <p:spPr>
          <a:xfrm rot="16200000" flipH="1">
            <a:off x="4485334" y="5243221"/>
            <a:ext cx="16671" cy="1905638"/>
          </a:xfrm>
          <a:prstGeom prst="bentConnector3">
            <a:avLst>
              <a:gd name="adj1" fmla="val 2699220"/>
            </a:avLst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1" name="TextBox 850"/>
          <p:cNvSpPr txBox="1"/>
          <p:nvPr/>
        </p:nvSpPr>
        <p:spPr>
          <a:xfrm>
            <a:off x="165431" y="5746"/>
            <a:ext cx="1408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accent4">
                    <a:lumMod val="75000"/>
                  </a:schemeClr>
                </a:solidFill>
              </a:rPr>
              <a:t>Situação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 A 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742" name="Elbow Connector 741"/>
          <p:cNvCxnSpPr>
            <a:stCxn id="735" idx="0"/>
            <a:endCxn id="905" idx="0"/>
          </p:cNvCxnSpPr>
          <p:nvPr/>
        </p:nvCxnSpPr>
        <p:spPr>
          <a:xfrm rot="5400000" flipH="1" flipV="1">
            <a:off x="6114937" y="-1245614"/>
            <a:ext cx="11939" cy="5177850"/>
          </a:xfrm>
          <a:prstGeom prst="bentConnector3">
            <a:avLst>
              <a:gd name="adj1" fmla="val 7605754"/>
            </a:avLst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700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Rectangle 921"/>
          <p:cNvSpPr/>
          <p:nvPr/>
        </p:nvSpPr>
        <p:spPr>
          <a:xfrm>
            <a:off x="9010181" y="-8001"/>
            <a:ext cx="2044217" cy="3277502"/>
          </a:xfrm>
          <a:prstGeom prst="rect">
            <a:avLst/>
          </a:prstGeom>
          <a:solidFill>
            <a:schemeClr val="accent2">
              <a:lumMod val="40000"/>
              <a:lumOff val="60000"/>
              <a:alpha val="3294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5" name="Rectangle 784"/>
          <p:cNvSpPr/>
          <p:nvPr/>
        </p:nvSpPr>
        <p:spPr>
          <a:xfrm>
            <a:off x="3803855" y="1"/>
            <a:ext cx="1019282" cy="3265058"/>
          </a:xfrm>
          <a:prstGeom prst="rect">
            <a:avLst/>
          </a:prstGeom>
          <a:solidFill>
            <a:schemeClr val="accent2">
              <a:lumMod val="40000"/>
              <a:lumOff val="60000"/>
              <a:alpha val="3294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1" name="Rectangle 790"/>
          <p:cNvSpPr/>
          <p:nvPr/>
        </p:nvSpPr>
        <p:spPr>
          <a:xfrm>
            <a:off x="4823416" y="1"/>
            <a:ext cx="4176000" cy="3282998"/>
          </a:xfrm>
          <a:prstGeom prst="rect">
            <a:avLst/>
          </a:prstGeom>
          <a:solidFill>
            <a:schemeClr val="accent1">
              <a:lumMod val="40000"/>
              <a:lumOff val="60000"/>
              <a:alpha val="3294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8" name="Rectangle 737"/>
          <p:cNvSpPr/>
          <p:nvPr/>
        </p:nvSpPr>
        <p:spPr>
          <a:xfrm>
            <a:off x="1740856" y="-29589"/>
            <a:ext cx="2051313" cy="3294647"/>
          </a:xfrm>
          <a:prstGeom prst="rect">
            <a:avLst/>
          </a:prstGeom>
          <a:solidFill>
            <a:schemeClr val="accent6">
              <a:lumMod val="20000"/>
              <a:lumOff val="80000"/>
              <a:alpha val="3294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52" name="Table 751"/>
          <p:cNvGraphicFramePr>
            <a:graphicFrameLocks noGrp="1"/>
          </p:cNvGraphicFramePr>
          <p:nvPr/>
        </p:nvGraphicFramePr>
        <p:xfrm>
          <a:off x="1720151" y="1340135"/>
          <a:ext cx="10386500" cy="19140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9325">
                  <a:extLst>
                    <a:ext uri="{9D8B030D-6E8A-4147-A177-3AD203B41FA5}">
                      <a16:colId xmlns:a16="http://schemas.microsoft.com/office/drawing/2014/main" val="2068803942"/>
                    </a:ext>
                  </a:extLst>
                </a:gridCol>
                <a:gridCol w="519325">
                  <a:extLst>
                    <a:ext uri="{9D8B030D-6E8A-4147-A177-3AD203B41FA5}">
                      <a16:colId xmlns:a16="http://schemas.microsoft.com/office/drawing/2014/main" val="3712423837"/>
                    </a:ext>
                  </a:extLst>
                </a:gridCol>
                <a:gridCol w="519325">
                  <a:extLst>
                    <a:ext uri="{9D8B030D-6E8A-4147-A177-3AD203B41FA5}">
                      <a16:colId xmlns:a16="http://schemas.microsoft.com/office/drawing/2014/main" val="1627681281"/>
                    </a:ext>
                  </a:extLst>
                </a:gridCol>
                <a:gridCol w="519325">
                  <a:extLst>
                    <a:ext uri="{9D8B030D-6E8A-4147-A177-3AD203B41FA5}">
                      <a16:colId xmlns:a16="http://schemas.microsoft.com/office/drawing/2014/main" val="2497327107"/>
                    </a:ext>
                  </a:extLst>
                </a:gridCol>
                <a:gridCol w="519325">
                  <a:extLst>
                    <a:ext uri="{9D8B030D-6E8A-4147-A177-3AD203B41FA5}">
                      <a16:colId xmlns:a16="http://schemas.microsoft.com/office/drawing/2014/main" val="1012925829"/>
                    </a:ext>
                  </a:extLst>
                </a:gridCol>
                <a:gridCol w="519325">
                  <a:extLst>
                    <a:ext uri="{9D8B030D-6E8A-4147-A177-3AD203B41FA5}">
                      <a16:colId xmlns:a16="http://schemas.microsoft.com/office/drawing/2014/main" val="1875338328"/>
                    </a:ext>
                  </a:extLst>
                </a:gridCol>
                <a:gridCol w="519325">
                  <a:extLst>
                    <a:ext uri="{9D8B030D-6E8A-4147-A177-3AD203B41FA5}">
                      <a16:colId xmlns:a16="http://schemas.microsoft.com/office/drawing/2014/main" val="2587679066"/>
                    </a:ext>
                  </a:extLst>
                </a:gridCol>
                <a:gridCol w="519325">
                  <a:extLst>
                    <a:ext uri="{9D8B030D-6E8A-4147-A177-3AD203B41FA5}">
                      <a16:colId xmlns:a16="http://schemas.microsoft.com/office/drawing/2014/main" val="1549722816"/>
                    </a:ext>
                  </a:extLst>
                </a:gridCol>
                <a:gridCol w="519325">
                  <a:extLst>
                    <a:ext uri="{9D8B030D-6E8A-4147-A177-3AD203B41FA5}">
                      <a16:colId xmlns:a16="http://schemas.microsoft.com/office/drawing/2014/main" val="2178830647"/>
                    </a:ext>
                  </a:extLst>
                </a:gridCol>
                <a:gridCol w="519325">
                  <a:extLst>
                    <a:ext uri="{9D8B030D-6E8A-4147-A177-3AD203B41FA5}">
                      <a16:colId xmlns:a16="http://schemas.microsoft.com/office/drawing/2014/main" val="380256264"/>
                    </a:ext>
                  </a:extLst>
                </a:gridCol>
                <a:gridCol w="519325">
                  <a:extLst>
                    <a:ext uri="{9D8B030D-6E8A-4147-A177-3AD203B41FA5}">
                      <a16:colId xmlns:a16="http://schemas.microsoft.com/office/drawing/2014/main" val="478178133"/>
                    </a:ext>
                  </a:extLst>
                </a:gridCol>
                <a:gridCol w="519325">
                  <a:extLst>
                    <a:ext uri="{9D8B030D-6E8A-4147-A177-3AD203B41FA5}">
                      <a16:colId xmlns:a16="http://schemas.microsoft.com/office/drawing/2014/main" val="3168003531"/>
                    </a:ext>
                  </a:extLst>
                </a:gridCol>
                <a:gridCol w="519325">
                  <a:extLst>
                    <a:ext uri="{9D8B030D-6E8A-4147-A177-3AD203B41FA5}">
                      <a16:colId xmlns:a16="http://schemas.microsoft.com/office/drawing/2014/main" val="303764281"/>
                    </a:ext>
                  </a:extLst>
                </a:gridCol>
                <a:gridCol w="519325">
                  <a:extLst>
                    <a:ext uri="{9D8B030D-6E8A-4147-A177-3AD203B41FA5}">
                      <a16:colId xmlns:a16="http://schemas.microsoft.com/office/drawing/2014/main" val="41446033"/>
                    </a:ext>
                  </a:extLst>
                </a:gridCol>
                <a:gridCol w="519325">
                  <a:extLst>
                    <a:ext uri="{9D8B030D-6E8A-4147-A177-3AD203B41FA5}">
                      <a16:colId xmlns:a16="http://schemas.microsoft.com/office/drawing/2014/main" val="3768506809"/>
                    </a:ext>
                  </a:extLst>
                </a:gridCol>
                <a:gridCol w="519325">
                  <a:extLst>
                    <a:ext uri="{9D8B030D-6E8A-4147-A177-3AD203B41FA5}">
                      <a16:colId xmlns:a16="http://schemas.microsoft.com/office/drawing/2014/main" val="2989274162"/>
                    </a:ext>
                  </a:extLst>
                </a:gridCol>
                <a:gridCol w="519325">
                  <a:extLst>
                    <a:ext uri="{9D8B030D-6E8A-4147-A177-3AD203B41FA5}">
                      <a16:colId xmlns:a16="http://schemas.microsoft.com/office/drawing/2014/main" val="2069128373"/>
                    </a:ext>
                  </a:extLst>
                </a:gridCol>
                <a:gridCol w="519325">
                  <a:extLst>
                    <a:ext uri="{9D8B030D-6E8A-4147-A177-3AD203B41FA5}">
                      <a16:colId xmlns:a16="http://schemas.microsoft.com/office/drawing/2014/main" val="373094942"/>
                    </a:ext>
                  </a:extLst>
                </a:gridCol>
                <a:gridCol w="519325">
                  <a:extLst>
                    <a:ext uri="{9D8B030D-6E8A-4147-A177-3AD203B41FA5}">
                      <a16:colId xmlns:a16="http://schemas.microsoft.com/office/drawing/2014/main" val="3766768869"/>
                    </a:ext>
                  </a:extLst>
                </a:gridCol>
                <a:gridCol w="519325">
                  <a:extLst>
                    <a:ext uri="{9D8B030D-6E8A-4147-A177-3AD203B41FA5}">
                      <a16:colId xmlns:a16="http://schemas.microsoft.com/office/drawing/2014/main" val="3647164932"/>
                    </a:ext>
                  </a:extLst>
                </a:gridCol>
              </a:tblGrid>
              <a:tr h="3640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9524996"/>
                  </a:ext>
                </a:extLst>
              </a:tr>
              <a:tr h="258054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7343583"/>
                  </a:ext>
                </a:extLst>
              </a:tr>
              <a:tr h="258054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3946495"/>
                  </a:ext>
                </a:extLst>
              </a:tr>
              <a:tr h="258054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1185812"/>
                  </a:ext>
                </a:extLst>
              </a:tr>
              <a:tr h="258054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6971102"/>
                  </a:ext>
                </a:extLst>
              </a:tr>
              <a:tr h="258054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929466"/>
                  </a:ext>
                </a:extLst>
              </a:tr>
              <a:tr h="258054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802438"/>
                  </a:ext>
                </a:extLst>
              </a:tr>
            </a:tbl>
          </a:graphicData>
        </a:graphic>
      </p:graphicFrame>
      <p:grpSp>
        <p:nvGrpSpPr>
          <p:cNvPr id="730" name="Group 729"/>
          <p:cNvGrpSpPr/>
          <p:nvPr/>
        </p:nvGrpSpPr>
        <p:grpSpPr>
          <a:xfrm>
            <a:off x="-80649" y="1832691"/>
            <a:ext cx="1735975" cy="1128046"/>
            <a:chOff x="1089521" y="1103011"/>
            <a:chExt cx="1735975" cy="1128046"/>
          </a:xfrm>
        </p:grpSpPr>
        <p:grpSp>
          <p:nvGrpSpPr>
            <p:cNvPr id="11" name="Group 10"/>
            <p:cNvGrpSpPr/>
            <p:nvPr/>
          </p:nvGrpSpPr>
          <p:grpSpPr>
            <a:xfrm>
              <a:off x="1982322" y="1152144"/>
              <a:ext cx="843174" cy="1078913"/>
              <a:chOff x="-605687" y="251236"/>
              <a:chExt cx="1736655" cy="2117192"/>
            </a:xfrm>
          </p:grpSpPr>
          <p:pic>
            <p:nvPicPr>
              <p:cNvPr id="8" name="Picture 7" descr="pb_4.jpg"/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FBFBFB"/>
                  </a:clrFrom>
                  <a:clrTo>
                    <a:srgbClr val="FBFBFB">
                      <a:alpha val="0"/>
                    </a:srgbClr>
                  </a:clrTo>
                </a:clrChange>
              </a:blip>
              <a:srcRect b="5651"/>
              <a:stretch>
                <a:fillRect/>
              </a:stretch>
            </p:blipFill>
            <p:spPr>
              <a:xfrm>
                <a:off x="-381808" y="251236"/>
                <a:ext cx="1388237" cy="1739563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605687" y="1156586"/>
                <a:ext cx="1084668" cy="853764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3804" y="752796"/>
                <a:ext cx="947164" cy="1615632"/>
              </a:xfrm>
              <a:prstGeom prst="rect">
                <a:avLst/>
              </a:prstGeom>
            </p:spPr>
          </p:pic>
        </p:grpSp>
        <p:sp>
          <p:nvSpPr>
            <p:cNvPr id="10" name="TextBox 9"/>
            <p:cNvSpPr txBox="1"/>
            <p:nvPr/>
          </p:nvSpPr>
          <p:spPr>
            <a:xfrm>
              <a:off x="1089521" y="1103011"/>
              <a:ext cx="136469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 smtClean="0"/>
                <a:t>Árvores</a:t>
              </a:r>
              <a:r>
                <a:rPr lang="en-US" sz="1600" dirty="0" smtClean="0"/>
                <a:t>        </a:t>
              </a:r>
              <a:r>
                <a:rPr lang="en-US" sz="1400" i="1" dirty="0" err="1" smtClean="0"/>
                <a:t>por</a:t>
              </a:r>
              <a:r>
                <a:rPr lang="en-US" sz="1400" i="1" dirty="0" smtClean="0"/>
                <a:t> </a:t>
              </a:r>
              <a:r>
                <a:rPr lang="en-US" sz="1400" i="1" dirty="0" err="1" smtClean="0"/>
                <a:t>espécie</a:t>
              </a:r>
              <a:endParaRPr lang="en-US" sz="1400" i="1" dirty="0"/>
            </a:p>
          </p:txBody>
        </p:sp>
      </p:grpSp>
      <p:grpSp>
        <p:nvGrpSpPr>
          <p:cNvPr id="731" name="Group 730"/>
          <p:cNvGrpSpPr/>
          <p:nvPr/>
        </p:nvGrpSpPr>
        <p:grpSpPr>
          <a:xfrm>
            <a:off x="-98666" y="3544495"/>
            <a:ext cx="1712442" cy="1101723"/>
            <a:chOff x="-189078" y="2396479"/>
            <a:chExt cx="1712442" cy="1101723"/>
          </a:xfrm>
        </p:grpSpPr>
        <p:grpSp>
          <p:nvGrpSpPr>
            <p:cNvPr id="2" name="Group 1"/>
            <p:cNvGrpSpPr/>
            <p:nvPr/>
          </p:nvGrpSpPr>
          <p:grpSpPr>
            <a:xfrm>
              <a:off x="240671" y="2396479"/>
              <a:ext cx="1282693" cy="1101723"/>
              <a:chOff x="7950586" y="164123"/>
              <a:chExt cx="1690849" cy="1290536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12687" y="164123"/>
                <a:ext cx="724665" cy="1236103"/>
              </a:xfrm>
              <a:prstGeom prst="rect">
                <a:avLst/>
              </a:prstGeom>
            </p:spPr>
          </p:pic>
          <p:sp>
            <p:nvSpPr>
              <p:cNvPr id="4" name="Oval 3"/>
              <p:cNvSpPr/>
              <p:nvPr/>
            </p:nvSpPr>
            <p:spPr>
              <a:xfrm>
                <a:off x="8048711" y="1094592"/>
                <a:ext cx="1583683" cy="360067"/>
              </a:xfrm>
              <a:prstGeom prst="ellipse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50586" y="630233"/>
                <a:ext cx="889966" cy="700509"/>
              </a:xfrm>
              <a:prstGeom prst="rect">
                <a:avLst/>
              </a:prstGeom>
            </p:spPr>
          </p:pic>
          <p:pic>
            <p:nvPicPr>
              <p:cNvPr id="6" name="Picture 5" descr="pb_4.jpg"/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FBFBFB"/>
                  </a:clrFrom>
                  <a:clrTo>
                    <a:srgbClr val="FBFBFB">
                      <a:alpha val="0"/>
                    </a:srgbClr>
                  </a:clrTo>
                </a:clrChange>
              </a:blip>
              <a:srcRect b="5651"/>
              <a:stretch>
                <a:fillRect/>
              </a:stretch>
            </p:blipFill>
            <p:spPr>
              <a:xfrm>
                <a:off x="8711830" y="500281"/>
                <a:ext cx="929605" cy="895724"/>
              </a:xfrm>
              <a:prstGeom prst="rect">
                <a:avLst/>
              </a:prstGeom>
            </p:spPr>
          </p:pic>
        </p:grpSp>
        <p:sp>
          <p:nvSpPr>
            <p:cNvPr id="12" name="TextBox 11"/>
            <p:cNvSpPr txBox="1"/>
            <p:nvPr/>
          </p:nvSpPr>
          <p:spPr>
            <a:xfrm>
              <a:off x="-189078" y="2493958"/>
              <a:ext cx="11117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 smtClean="0"/>
                <a:t>Parcela</a:t>
              </a:r>
              <a:endParaRPr lang="en-US" sz="1600" dirty="0"/>
            </a:p>
          </p:txBody>
        </p:sp>
      </p:grpSp>
      <p:grpSp>
        <p:nvGrpSpPr>
          <p:cNvPr id="1008" name="Group 1007"/>
          <p:cNvGrpSpPr/>
          <p:nvPr/>
        </p:nvGrpSpPr>
        <p:grpSpPr>
          <a:xfrm>
            <a:off x="66063" y="5280968"/>
            <a:ext cx="1364549" cy="1215638"/>
            <a:chOff x="66063" y="5280968"/>
            <a:chExt cx="1364549" cy="1215638"/>
          </a:xfrm>
        </p:grpSpPr>
        <p:grpSp>
          <p:nvGrpSpPr>
            <p:cNvPr id="14" name="Group 13"/>
            <p:cNvGrpSpPr/>
            <p:nvPr/>
          </p:nvGrpSpPr>
          <p:grpSpPr>
            <a:xfrm rot="226099">
              <a:off x="318101" y="5453287"/>
              <a:ext cx="1000066" cy="1043319"/>
              <a:chOff x="3087650" y="891856"/>
              <a:chExt cx="8721500" cy="5135436"/>
            </a:xfrm>
            <a:scene3d>
              <a:camera prst="isometricTopUp"/>
              <a:lightRig rig="threePt" dir="t"/>
            </a:scene3d>
          </p:grpSpPr>
          <p:grpSp>
            <p:nvGrpSpPr>
              <p:cNvPr id="15" name="Group 14"/>
              <p:cNvGrpSpPr/>
              <p:nvPr/>
            </p:nvGrpSpPr>
            <p:grpSpPr>
              <a:xfrm>
                <a:off x="3334214" y="1148575"/>
                <a:ext cx="8274205" cy="4706987"/>
                <a:chOff x="278279" y="3540136"/>
                <a:chExt cx="4418268" cy="3284741"/>
              </a:xfrm>
            </p:grpSpPr>
            <p:grpSp>
              <p:nvGrpSpPr>
                <p:cNvPr id="17" name="Group 16"/>
                <p:cNvGrpSpPr/>
                <p:nvPr/>
              </p:nvGrpSpPr>
              <p:grpSpPr>
                <a:xfrm rot="15662407">
                  <a:off x="-217837" y="4036252"/>
                  <a:ext cx="3263769" cy="2271537"/>
                  <a:chOff x="6568184" y="491604"/>
                  <a:chExt cx="3992506" cy="3043150"/>
                </a:xfrm>
              </p:grpSpPr>
              <p:grpSp>
                <p:nvGrpSpPr>
                  <p:cNvPr id="374" name="Group 373"/>
                  <p:cNvGrpSpPr/>
                  <p:nvPr/>
                </p:nvGrpSpPr>
                <p:grpSpPr>
                  <a:xfrm rot="17196955">
                    <a:off x="6201118" y="880035"/>
                    <a:ext cx="3006445" cy="2272313"/>
                    <a:chOff x="6746770" y="342623"/>
                    <a:chExt cx="3681392" cy="2784747"/>
                  </a:xfrm>
                </p:grpSpPr>
                <p:sp>
                  <p:nvSpPr>
                    <p:cNvPr id="556" name="Oval 555"/>
                    <p:cNvSpPr/>
                    <p:nvPr/>
                  </p:nvSpPr>
                  <p:spPr>
                    <a:xfrm rot="15200309">
                      <a:off x="7692358" y="1210217"/>
                      <a:ext cx="273572" cy="244953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57" name="Oval 556"/>
                    <p:cNvSpPr/>
                    <p:nvPr/>
                  </p:nvSpPr>
                  <p:spPr>
                    <a:xfrm rot="15200309">
                      <a:off x="7958386" y="1120466"/>
                      <a:ext cx="273572" cy="244953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58" name="Oval 557"/>
                    <p:cNvSpPr/>
                    <p:nvPr/>
                  </p:nvSpPr>
                  <p:spPr>
                    <a:xfrm rot="15200309">
                      <a:off x="7881602" y="1392805"/>
                      <a:ext cx="184943" cy="166640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59" name="Oval 558"/>
                    <p:cNvSpPr/>
                    <p:nvPr/>
                  </p:nvSpPr>
                  <p:spPr>
                    <a:xfrm rot="15200309">
                      <a:off x="8122334" y="869162"/>
                      <a:ext cx="184943" cy="166640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60" name="Oval 559"/>
                    <p:cNvSpPr/>
                    <p:nvPr/>
                  </p:nvSpPr>
                  <p:spPr>
                    <a:xfrm rot="15200309">
                      <a:off x="7836746" y="1081932"/>
                      <a:ext cx="112197" cy="103108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61" name="Oval 560"/>
                    <p:cNvSpPr/>
                    <p:nvPr/>
                  </p:nvSpPr>
                  <p:spPr>
                    <a:xfrm rot="15200309">
                      <a:off x="8265042" y="1093754"/>
                      <a:ext cx="112197" cy="103108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62" name="Oval 561"/>
                    <p:cNvSpPr/>
                    <p:nvPr/>
                  </p:nvSpPr>
                  <p:spPr>
                    <a:xfrm rot="15200309">
                      <a:off x="8228669" y="1272099"/>
                      <a:ext cx="184943" cy="166640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63" name="Oval 562"/>
                    <p:cNvSpPr/>
                    <p:nvPr/>
                  </p:nvSpPr>
                  <p:spPr>
                    <a:xfrm rot="15200309">
                      <a:off x="8340908" y="844850"/>
                      <a:ext cx="273572" cy="244953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64" name="Oval 563"/>
                    <p:cNvSpPr/>
                    <p:nvPr/>
                  </p:nvSpPr>
                  <p:spPr>
                    <a:xfrm rot="15200309">
                      <a:off x="8130154" y="1401609"/>
                      <a:ext cx="112197" cy="103108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565" name="Group 564"/>
                    <p:cNvGrpSpPr/>
                    <p:nvPr/>
                  </p:nvGrpSpPr>
                  <p:grpSpPr>
                    <a:xfrm flipH="1">
                      <a:off x="8356282" y="534304"/>
                      <a:ext cx="555931" cy="753717"/>
                      <a:chOff x="7222320" y="27700"/>
                      <a:chExt cx="468684" cy="678720"/>
                    </a:xfrm>
                  </p:grpSpPr>
                  <p:sp>
                    <p:nvSpPr>
                      <p:cNvPr id="724" name="Oval 723"/>
                      <p:cNvSpPr/>
                      <p:nvPr/>
                    </p:nvSpPr>
                    <p:spPr>
                      <a:xfrm rot="13721609">
                        <a:off x="7213168" y="66321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25" name="Oval 724"/>
                      <p:cNvSpPr/>
                      <p:nvPr/>
                    </p:nvSpPr>
                    <p:spPr>
                      <a:xfrm rot="13721609">
                        <a:off x="7355876" y="290913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26" name="Oval 725"/>
                      <p:cNvSpPr/>
                      <p:nvPr/>
                    </p:nvSpPr>
                    <p:spPr>
                      <a:xfrm rot="13721609">
                        <a:off x="7319503" y="469258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27" name="Oval 726"/>
                      <p:cNvSpPr/>
                      <p:nvPr/>
                    </p:nvSpPr>
                    <p:spPr>
                      <a:xfrm rot="13721609">
                        <a:off x="7431742" y="42009"/>
                        <a:ext cx="273572" cy="244953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28" name="Oval 727"/>
                      <p:cNvSpPr/>
                      <p:nvPr/>
                    </p:nvSpPr>
                    <p:spPr>
                      <a:xfrm rot="13721609">
                        <a:off x="7220988" y="598768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566" name="Oval 565"/>
                    <p:cNvSpPr/>
                    <p:nvPr/>
                  </p:nvSpPr>
                  <p:spPr>
                    <a:xfrm rot="15200309">
                      <a:off x="8414313" y="1162644"/>
                      <a:ext cx="184943" cy="166640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67" name="Oval 566"/>
                    <p:cNvSpPr/>
                    <p:nvPr/>
                  </p:nvSpPr>
                  <p:spPr>
                    <a:xfrm rot="15200309">
                      <a:off x="7989323" y="644389"/>
                      <a:ext cx="273572" cy="244953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68" name="Oval 567"/>
                    <p:cNvSpPr/>
                    <p:nvPr/>
                  </p:nvSpPr>
                  <p:spPr>
                    <a:xfrm rot="15200309">
                      <a:off x="7717230" y="663740"/>
                      <a:ext cx="273572" cy="244953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69" name="Oval 568"/>
                    <p:cNvSpPr/>
                    <p:nvPr/>
                  </p:nvSpPr>
                  <p:spPr>
                    <a:xfrm rot="15200309">
                      <a:off x="7911944" y="872170"/>
                      <a:ext cx="184943" cy="166640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570" name="Oval 569"/>
                    <p:cNvSpPr/>
                    <p:nvPr/>
                  </p:nvSpPr>
                  <p:spPr>
                    <a:xfrm rot="15200309">
                      <a:off x="7587125" y="745134"/>
                      <a:ext cx="112197" cy="103108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71" name="Oval 570"/>
                    <p:cNvSpPr/>
                    <p:nvPr/>
                  </p:nvSpPr>
                  <p:spPr>
                    <a:xfrm rot="15200309">
                      <a:off x="8265040" y="750333"/>
                      <a:ext cx="112197" cy="103108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72" name="Oval 571"/>
                    <p:cNvSpPr/>
                    <p:nvPr/>
                  </p:nvSpPr>
                  <p:spPr>
                    <a:xfrm rot="15200309">
                      <a:off x="7926109" y="541497"/>
                      <a:ext cx="112197" cy="103108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73" name="Oval 572"/>
                    <p:cNvSpPr/>
                    <p:nvPr/>
                  </p:nvSpPr>
                  <p:spPr>
                    <a:xfrm rot="15200309">
                      <a:off x="8198949" y="545105"/>
                      <a:ext cx="112197" cy="103108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574" name="Group 573"/>
                    <p:cNvGrpSpPr/>
                    <p:nvPr/>
                  </p:nvGrpSpPr>
                  <p:grpSpPr>
                    <a:xfrm>
                      <a:off x="8612794" y="417913"/>
                      <a:ext cx="441821" cy="582109"/>
                      <a:chOff x="8270267" y="21557"/>
                      <a:chExt cx="441821" cy="582109"/>
                    </a:xfrm>
                    <a:solidFill>
                      <a:srgbClr val="005000"/>
                    </a:solidFill>
                  </p:grpSpPr>
                  <p:sp>
                    <p:nvSpPr>
                      <p:cNvPr id="720" name="Oval 719"/>
                      <p:cNvSpPr/>
                      <p:nvPr/>
                    </p:nvSpPr>
                    <p:spPr>
                      <a:xfrm rot="15200309">
                        <a:off x="8433989" y="344403"/>
                        <a:ext cx="273572" cy="244953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21" name="Oval 720"/>
                      <p:cNvSpPr/>
                      <p:nvPr/>
                    </p:nvSpPr>
                    <p:spPr>
                      <a:xfrm rot="15200309">
                        <a:off x="8604435" y="211728"/>
                        <a:ext cx="112197" cy="103108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22" name="Oval 721"/>
                      <p:cNvSpPr/>
                      <p:nvPr/>
                    </p:nvSpPr>
                    <p:spPr>
                      <a:xfrm rot="15200309">
                        <a:off x="8265722" y="57935"/>
                        <a:ext cx="112197" cy="103108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23" name="Oval 722"/>
                      <p:cNvSpPr/>
                      <p:nvPr/>
                    </p:nvSpPr>
                    <p:spPr>
                      <a:xfrm rot="15200309">
                        <a:off x="8448626" y="26102"/>
                        <a:ext cx="112197" cy="103108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575" name="Oval 574"/>
                    <p:cNvSpPr/>
                    <p:nvPr/>
                  </p:nvSpPr>
                  <p:spPr>
                    <a:xfrm rot="15200309">
                      <a:off x="7448940" y="856742"/>
                      <a:ext cx="184943" cy="166640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576" name="Oval 575"/>
                    <p:cNvSpPr/>
                    <p:nvPr/>
                  </p:nvSpPr>
                  <p:spPr>
                    <a:xfrm rot="15200309">
                      <a:off x="8385715" y="1338657"/>
                      <a:ext cx="273572" cy="244953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77" name="Oval 576"/>
                    <p:cNvSpPr/>
                    <p:nvPr/>
                  </p:nvSpPr>
                  <p:spPr>
                    <a:xfrm rot="15200309">
                      <a:off x="7520171" y="447745"/>
                      <a:ext cx="273572" cy="244953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78" name="Oval 577"/>
                    <p:cNvSpPr/>
                    <p:nvPr/>
                  </p:nvSpPr>
                  <p:spPr>
                    <a:xfrm rot="15200309">
                      <a:off x="7751566" y="465543"/>
                      <a:ext cx="184943" cy="166640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579" name="Oval 578"/>
                    <p:cNvSpPr/>
                    <p:nvPr/>
                  </p:nvSpPr>
                  <p:spPr>
                    <a:xfrm rot="15200309">
                      <a:off x="7643278" y="913010"/>
                      <a:ext cx="184943" cy="166640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580" name="Oval 579"/>
                    <p:cNvSpPr/>
                    <p:nvPr/>
                  </p:nvSpPr>
                  <p:spPr>
                    <a:xfrm rot="15200309">
                      <a:off x="7545773" y="1099866"/>
                      <a:ext cx="112197" cy="103108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581" name="Group 580"/>
                    <p:cNvGrpSpPr/>
                    <p:nvPr/>
                  </p:nvGrpSpPr>
                  <p:grpSpPr>
                    <a:xfrm rot="8358179">
                      <a:off x="6990342" y="489833"/>
                      <a:ext cx="629644" cy="751127"/>
                      <a:chOff x="6321012" y="172620"/>
                      <a:chExt cx="629644" cy="751127"/>
                    </a:xfrm>
                  </p:grpSpPr>
                  <p:sp>
                    <p:nvSpPr>
                      <p:cNvPr id="711" name="Oval 710"/>
                      <p:cNvSpPr/>
                      <p:nvPr/>
                    </p:nvSpPr>
                    <p:spPr>
                      <a:xfrm rot="15200309">
                        <a:off x="6699666" y="798161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12" name="Oval 711"/>
                      <p:cNvSpPr/>
                      <p:nvPr/>
                    </p:nvSpPr>
                    <p:spPr>
                      <a:xfrm rot="15200309">
                        <a:off x="6580150" y="379969"/>
                        <a:ext cx="273572" cy="244953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13" name="Oval 712"/>
                      <p:cNvSpPr/>
                      <p:nvPr/>
                    </p:nvSpPr>
                    <p:spPr>
                      <a:xfrm rot="15200309">
                        <a:off x="6774864" y="588399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714" name="Oval 713"/>
                      <p:cNvSpPr/>
                      <p:nvPr/>
                    </p:nvSpPr>
                    <p:spPr>
                      <a:xfrm rot="15200309">
                        <a:off x="6450045" y="461363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15" name="Oval 714"/>
                      <p:cNvSpPr/>
                      <p:nvPr/>
                    </p:nvSpPr>
                    <p:spPr>
                      <a:xfrm rot="15200309">
                        <a:off x="6789029" y="257726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16" name="Oval 715"/>
                      <p:cNvSpPr/>
                      <p:nvPr/>
                    </p:nvSpPr>
                    <p:spPr>
                      <a:xfrm rot="15200309">
                        <a:off x="6311860" y="572971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717" name="Oval 716"/>
                      <p:cNvSpPr/>
                      <p:nvPr/>
                    </p:nvSpPr>
                    <p:spPr>
                      <a:xfrm rot="15200309">
                        <a:off x="6614486" y="181772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718" name="Oval 717"/>
                      <p:cNvSpPr/>
                      <p:nvPr/>
                    </p:nvSpPr>
                    <p:spPr>
                      <a:xfrm rot="15200309">
                        <a:off x="6506198" y="629239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719" name="Oval 718"/>
                      <p:cNvSpPr/>
                      <p:nvPr/>
                    </p:nvSpPr>
                    <p:spPr>
                      <a:xfrm rot="15200309">
                        <a:off x="6408693" y="816095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582" name="Group 581"/>
                    <p:cNvGrpSpPr/>
                    <p:nvPr/>
                  </p:nvGrpSpPr>
                  <p:grpSpPr>
                    <a:xfrm rot="14149929">
                      <a:off x="7283466" y="1241266"/>
                      <a:ext cx="405183" cy="469718"/>
                      <a:chOff x="8270267" y="21557"/>
                      <a:chExt cx="441821" cy="582109"/>
                    </a:xfrm>
                  </p:grpSpPr>
                  <p:sp>
                    <p:nvSpPr>
                      <p:cNvPr id="707" name="Oval 706"/>
                      <p:cNvSpPr/>
                      <p:nvPr/>
                    </p:nvSpPr>
                    <p:spPr>
                      <a:xfrm rot="15200309">
                        <a:off x="8433989" y="344403"/>
                        <a:ext cx="273572" cy="244953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08" name="Oval 707"/>
                      <p:cNvSpPr/>
                      <p:nvPr/>
                    </p:nvSpPr>
                    <p:spPr>
                      <a:xfrm rot="15200309">
                        <a:off x="8604435" y="211728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09" name="Oval 708"/>
                      <p:cNvSpPr/>
                      <p:nvPr/>
                    </p:nvSpPr>
                    <p:spPr>
                      <a:xfrm rot="15200309">
                        <a:off x="8265722" y="57935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10" name="Oval 709"/>
                      <p:cNvSpPr/>
                      <p:nvPr/>
                    </p:nvSpPr>
                    <p:spPr>
                      <a:xfrm rot="15200309">
                        <a:off x="8448626" y="26102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583" name="Oval 582"/>
                    <p:cNvSpPr/>
                    <p:nvPr/>
                  </p:nvSpPr>
                  <p:spPr>
                    <a:xfrm rot="7878391" flipH="1">
                      <a:off x="7538226" y="1457747"/>
                      <a:ext cx="205379" cy="197661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584" name="Group 583"/>
                    <p:cNvGrpSpPr/>
                    <p:nvPr/>
                  </p:nvGrpSpPr>
                  <p:grpSpPr>
                    <a:xfrm rot="6599075" flipH="1">
                      <a:off x="6763000" y="1026257"/>
                      <a:ext cx="555931" cy="588392"/>
                      <a:chOff x="7222320" y="-108276"/>
                      <a:chExt cx="468684" cy="529845"/>
                    </a:xfrm>
                  </p:grpSpPr>
                  <p:sp>
                    <p:nvSpPr>
                      <p:cNvPr id="702" name="Oval 701"/>
                      <p:cNvSpPr/>
                      <p:nvPr/>
                    </p:nvSpPr>
                    <p:spPr>
                      <a:xfrm rot="13721609">
                        <a:off x="7213168" y="66321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03" name="Oval 702"/>
                      <p:cNvSpPr/>
                      <p:nvPr/>
                    </p:nvSpPr>
                    <p:spPr>
                      <a:xfrm rot="13721609">
                        <a:off x="7578608" y="313917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04" name="Oval 703"/>
                      <p:cNvSpPr/>
                      <p:nvPr/>
                    </p:nvSpPr>
                    <p:spPr>
                      <a:xfrm rot="13721609">
                        <a:off x="7326390" y="-99124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05" name="Oval 704"/>
                      <p:cNvSpPr/>
                      <p:nvPr/>
                    </p:nvSpPr>
                    <p:spPr>
                      <a:xfrm rot="13721609">
                        <a:off x="7431742" y="42009"/>
                        <a:ext cx="273572" cy="244953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06" name="Oval 705"/>
                      <p:cNvSpPr/>
                      <p:nvPr/>
                    </p:nvSpPr>
                    <p:spPr>
                      <a:xfrm rot="13721609">
                        <a:off x="7343251" y="268793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585" name="Oval 584"/>
                    <p:cNvSpPr/>
                    <p:nvPr/>
                  </p:nvSpPr>
                  <p:spPr>
                    <a:xfrm rot="15200309">
                      <a:off x="7881305" y="2365494"/>
                      <a:ext cx="273572" cy="244953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86" name="Oval 585"/>
                    <p:cNvSpPr/>
                    <p:nvPr/>
                  </p:nvSpPr>
                  <p:spPr>
                    <a:xfrm rot="15200309">
                      <a:off x="8147333" y="2275743"/>
                      <a:ext cx="273572" cy="244953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87" name="Oval 586"/>
                    <p:cNvSpPr/>
                    <p:nvPr/>
                  </p:nvSpPr>
                  <p:spPr>
                    <a:xfrm rot="15200309">
                      <a:off x="8070549" y="2548082"/>
                      <a:ext cx="184943" cy="166640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88" name="Oval 587"/>
                    <p:cNvSpPr/>
                    <p:nvPr/>
                  </p:nvSpPr>
                  <p:spPr>
                    <a:xfrm rot="15200309">
                      <a:off x="8311281" y="2024439"/>
                      <a:ext cx="184943" cy="166640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89" name="Oval 588"/>
                    <p:cNvSpPr/>
                    <p:nvPr/>
                  </p:nvSpPr>
                  <p:spPr>
                    <a:xfrm rot="15200309">
                      <a:off x="8025693" y="2237209"/>
                      <a:ext cx="112197" cy="103108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90" name="Oval 589"/>
                    <p:cNvSpPr/>
                    <p:nvPr/>
                  </p:nvSpPr>
                  <p:spPr>
                    <a:xfrm rot="15200309">
                      <a:off x="8453989" y="2249031"/>
                      <a:ext cx="112197" cy="103108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91" name="Oval 590"/>
                    <p:cNvSpPr/>
                    <p:nvPr/>
                  </p:nvSpPr>
                  <p:spPr>
                    <a:xfrm rot="15200309">
                      <a:off x="8417616" y="2427376"/>
                      <a:ext cx="184943" cy="166640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92" name="Oval 591"/>
                    <p:cNvSpPr/>
                    <p:nvPr/>
                  </p:nvSpPr>
                  <p:spPr>
                    <a:xfrm rot="15200309">
                      <a:off x="8529855" y="2000127"/>
                      <a:ext cx="273572" cy="244953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93" name="Oval 592"/>
                    <p:cNvSpPr/>
                    <p:nvPr/>
                  </p:nvSpPr>
                  <p:spPr>
                    <a:xfrm rot="15200309">
                      <a:off x="8319101" y="2556886"/>
                      <a:ext cx="112197" cy="103108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594" name="Group 593"/>
                    <p:cNvGrpSpPr/>
                    <p:nvPr/>
                  </p:nvGrpSpPr>
                  <p:grpSpPr>
                    <a:xfrm flipH="1">
                      <a:off x="8545229" y="1689581"/>
                      <a:ext cx="555931" cy="753717"/>
                      <a:chOff x="7222320" y="27700"/>
                      <a:chExt cx="468684" cy="678720"/>
                    </a:xfrm>
                  </p:grpSpPr>
                  <p:sp>
                    <p:nvSpPr>
                      <p:cNvPr id="697" name="Oval 696"/>
                      <p:cNvSpPr/>
                      <p:nvPr/>
                    </p:nvSpPr>
                    <p:spPr>
                      <a:xfrm rot="13721609">
                        <a:off x="7213168" y="66321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98" name="Oval 697"/>
                      <p:cNvSpPr/>
                      <p:nvPr/>
                    </p:nvSpPr>
                    <p:spPr>
                      <a:xfrm rot="13721609">
                        <a:off x="7355876" y="290913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99" name="Oval 698"/>
                      <p:cNvSpPr/>
                      <p:nvPr/>
                    </p:nvSpPr>
                    <p:spPr>
                      <a:xfrm rot="13721609">
                        <a:off x="7319503" y="469258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00" name="Oval 699"/>
                      <p:cNvSpPr/>
                      <p:nvPr/>
                    </p:nvSpPr>
                    <p:spPr>
                      <a:xfrm rot="13721609">
                        <a:off x="7431742" y="42009"/>
                        <a:ext cx="273572" cy="244953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01" name="Oval 700"/>
                      <p:cNvSpPr/>
                      <p:nvPr/>
                    </p:nvSpPr>
                    <p:spPr>
                      <a:xfrm rot="13721609">
                        <a:off x="7220988" y="598768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595" name="Oval 594"/>
                    <p:cNvSpPr/>
                    <p:nvPr/>
                  </p:nvSpPr>
                  <p:spPr>
                    <a:xfrm rot="15200309">
                      <a:off x="8603260" y="2317921"/>
                      <a:ext cx="184943" cy="166640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96" name="Oval 595"/>
                    <p:cNvSpPr/>
                    <p:nvPr/>
                  </p:nvSpPr>
                  <p:spPr>
                    <a:xfrm rot="15200309">
                      <a:off x="8178270" y="1799666"/>
                      <a:ext cx="273572" cy="244953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97" name="Oval 596"/>
                    <p:cNvSpPr/>
                    <p:nvPr/>
                  </p:nvSpPr>
                  <p:spPr>
                    <a:xfrm rot="15200309">
                      <a:off x="7906177" y="1819017"/>
                      <a:ext cx="273572" cy="244953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98" name="Oval 597"/>
                    <p:cNvSpPr/>
                    <p:nvPr/>
                  </p:nvSpPr>
                  <p:spPr>
                    <a:xfrm rot="15200309">
                      <a:off x="8100891" y="2027447"/>
                      <a:ext cx="184943" cy="166640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599" name="Oval 598"/>
                    <p:cNvSpPr/>
                    <p:nvPr/>
                  </p:nvSpPr>
                  <p:spPr>
                    <a:xfrm rot="15200309">
                      <a:off x="7776072" y="1900411"/>
                      <a:ext cx="112197" cy="103108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00" name="Oval 599"/>
                    <p:cNvSpPr/>
                    <p:nvPr/>
                  </p:nvSpPr>
                  <p:spPr>
                    <a:xfrm rot="15200309">
                      <a:off x="8453987" y="1905610"/>
                      <a:ext cx="112197" cy="103108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01" name="Oval 600"/>
                    <p:cNvSpPr/>
                    <p:nvPr/>
                  </p:nvSpPr>
                  <p:spPr>
                    <a:xfrm rot="15200309">
                      <a:off x="8115056" y="1696774"/>
                      <a:ext cx="112197" cy="103108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02" name="Oval 601"/>
                    <p:cNvSpPr/>
                    <p:nvPr/>
                  </p:nvSpPr>
                  <p:spPr>
                    <a:xfrm rot="15200309">
                      <a:off x="8387896" y="1700382"/>
                      <a:ext cx="112197" cy="103108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603" name="Group 602"/>
                    <p:cNvGrpSpPr/>
                    <p:nvPr/>
                  </p:nvGrpSpPr>
                  <p:grpSpPr>
                    <a:xfrm>
                      <a:off x="8801741" y="1573190"/>
                      <a:ext cx="441821" cy="582109"/>
                      <a:chOff x="8270267" y="21557"/>
                      <a:chExt cx="441821" cy="582109"/>
                    </a:xfrm>
                  </p:grpSpPr>
                  <p:sp>
                    <p:nvSpPr>
                      <p:cNvPr id="693" name="Oval 692"/>
                      <p:cNvSpPr/>
                      <p:nvPr/>
                    </p:nvSpPr>
                    <p:spPr>
                      <a:xfrm rot="15200309">
                        <a:off x="8433989" y="344403"/>
                        <a:ext cx="273572" cy="244953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94" name="Oval 693"/>
                      <p:cNvSpPr/>
                      <p:nvPr/>
                    </p:nvSpPr>
                    <p:spPr>
                      <a:xfrm rot="15200309">
                        <a:off x="8604435" y="211728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95" name="Oval 694"/>
                      <p:cNvSpPr/>
                      <p:nvPr/>
                    </p:nvSpPr>
                    <p:spPr>
                      <a:xfrm rot="15200309">
                        <a:off x="8265722" y="57935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96" name="Oval 695"/>
                      <p:cNvSpPr/>
                      <p:nvPr/>
                    </p:nvSpPr>
                    <p:spPr>
                      <a:xfrm rot="15200309">
                        <a:off x="8448626" y="26102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604" name="Oval 603"/>
                    <p:cNvSpPr/>
                    <p:nvPr/>
                  </p:nvSpPr>
                  <p:spPr>
                    <a:xfrm rot="15200309">
                      <a:off x="7637887" y="2012019"/>
                      <a:ext cx="184943" cy="166640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605" name="Oval 604"/>
                    <p:cNvSpPr/>
                    <p:nvPr/>
                  </p:nvSpPr>
                  <p:spPr>
                    <a:xfrm rot="15200309">
                      <a:off x="8574662" y="2493934"/>
                      <a:ext cx="273572" cy="244953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06" name="Oval 605"/>
                    <p:cNvSpPr/>
                    <p:nvPr/>
                  </p:nvSpPr>
                  <p:spPr>
                    <a:xfrm rot="15200309">
                      <a:off x="7709118" y="1603022"/>
                      <a:ext cx="273572" cy="244953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07" name="Oval 606"/>
                    <p:cNvSpPr/>
                    <p:nvPr/>
                  </p:nvSpPr>
                  <p:spPr>
                    <a:xfrm rot="15200309">
                      <a:off x="7940513" y="1620820"/>
                      <a:ext cx="184943" cy="166640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608" name="Oval 607"/>
                    <p:cNvSpPr/>
                    <p:nvPr/>
                  </p:nvSpPr>
                  <p:spPr>
                    <a:xfrm rot="15200309">
                      <a:off x="7832225" y="2068287"/>
                      <a:ext cx="184943" cy="166640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609" name="Oval 608"/>
                    <p:cNvSpPr/>
                    <p:nvPr/>
                  </p:nvSpPr>
                  <p:spPr>
                    <a:xfrm rot="15200309">
                      <a:off x="7734720" y="2255143"/>
                      <a:ext cx="112197" cy="103108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610" name="Group 609"/>
                    <p:cNvGrpSpPr/>
                    <p:nvPr/>
                  </p:nvGrpSpPr>
                  <p:grpSpPr>
                    <a:xfrm rot="8016676">
                      <a:off x="7166860" y="1627927"/>
                      <a:ext cx="629644" cy="751127"/>
                      <a:chOff x="6321012" y="172620"/>
                      <a:chExt cx="629644" cy="751127"/>
                    </a:xfrm>
                  </p:grpSpPr>
                  <p:sp>
                    <p:nvSpPr>
                      <p:cNvPr id="684" name="Oval 683"/>
                      <p:cNvSpPr/>
                      <p:nvPr/>
                    </p:nvSpPr>
                    <p:spPr>
                      <a:xfrm rot="15200309">
                        <a:off x="6699666" y="798161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85" name="Oval 684"/>
                      <p:cNvSpPr/>
                      <p:nvPr/>
                    </p:nvSpPr>
                    <p:spPr>
                      <a:xfrm rot="15200309">
                        <a:off x="6580150" y="379969"/>
                        <a:ext cx="273572" cy="244953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86" name="Oval 685"/>
                      <p:cNvSpPr/>
                      <p:nvPr/>
                    </p:nvSpPr>
                    <p:spPr>
                      <a:xfrm rot="15200309">
                        <a:off x="6774864" y="588399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687" name="Oval 686"/>
                      <p:cNvSpPr/>
                      <p:nvPr/>
                    </p:nvSpPr>
                    <p:spPr>
                      <a:xfrm rot="15200309">
                        <a:off x="6450045" y="461363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88" name="Oval 687"/>
                      <p:cNvSpPr/>
                      <p:nvPr/>
                    </p:nvSpPr>
                    <p:spPr>
                      <a:xfrm rot="15200309">
                        <a:off x="6789029" y="257726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89" name="Oval 688"/>
                      <p:cNvSpPr/>
                      <p:nvPr/>
                    </p:nvSpPr>
                    <p:spPr>
                      <a:xfrm rot="15200309">
                        <a:off x="6311860" y="572971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690" name="Oval 689"/>
                      <p:cNvSpPr/>
                      <p:nvPr/>
                    </p:nvSpPr>
                    <p:spPr>
                      <a:xfrm rot="15200309">
                        <a:off x="6614486" y="181772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691" name="Oval 690"/>
                      <p:cNvSpPr/>
                      <p:nvPr/>
                    </p:nvSpPr>
                    <p:spPr>
                      <a:xfrm rot="15200309">
                        <a:off x="6506198" y="629239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692" name="Oval 691"/>
                      <p:cNvSpPr/>
                      <p:nvPr/>
                    </p:nvSpPr>
                    <p:spPr>
                      <a:xfrm rot="15200309">
                        <a:off x="6408693" y="816095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611" name="Group 610"/>
                    <p:cNvGrpSpPr/>
                    <p:nvPr/>
                  </p:nvGrpSpPr>
                  <p:grpSpPr>
                    <a:xfrm rot="14149929">
                      <a:off x="7472413" y="2396543"/>
                      <a:ext cx="405183" cy="469718"/>
                      <a:chOff x="8270267" y="21557"/>
                      <a:chExt cx="441821" cy="582109"/>
                    </a:xfrm>
                  </p:grpSpPr>
                  <p:sp>
                    <p:nvSpPr>
                      <p:cNvPr id="680" name="Oval 679"/>
                      <p:cNvSpPr/>
                      <p:nvPr/>
                    </p:nvSpPr>
                    <p:spPr>
                      <a:xfrm rot="15200309">
                        <a:off x="8433989" y="344403"/>
                        <a:ext cx="273572" cy="244953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81" name="Oval 680"/>
                      <p:cNvSpPr/>
                      <p:nvPr/>
                    </p:nvSpPr>
                    <p:spPr>
                      <a:xfrm rot="15200309">
                        <a:off x="8604435" y="211728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82" name="Oval 681"/>
                      <p:cNvSpPr/>
                      <p:nvPr/>
                    </p:nvSpPr>
                    <p:spPr>
                      <a:xfrm rot="15200309">
                        <a:off x="8265722" y="57935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83" name="Oval 682"/>
                      <p:cNvSpPr/>
                      <p:nvPr/>
                    </p:nvSpPr>
                    <p:spPr>
                      <a:xfrm rot="15200309">
                        <a:off x="8448626" y="26102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612" name="Oval 611"/>
                    <p:cNvSpPr/>
                    <p:nvPr/>
                  </p:nvSpPr>
                  <p:spPr>
                    <a:xfrm rot="7878391" flipH="1">
                      <a:off x="7727173" y="2613024"/>
                      <a:ext cx="205379" cy="197661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613" name="Group 612"/>
                    <p:cNvGrpSpPr/>
                    <p:nvPr/>
                  </p:nvGrpSpPr>
                  <p:grpSpPr>
                    <a:xfrm rot="6599075" flipH="1">
                      <a:off x="6951947" y="2181534"/>
                      <a:ext cx="555931" cy="588392"/>
                      <a:chOff x="7222320" y="-108276"/>
                      <a:chExt cx="468684" cy="529845"/>
                    </a:xfrm>
                    <a:solidFill>
                      <a:srgbClr val="CCCC00"/>
                    </a:solidFill>
                  </p:grpSpPr>
                  <p:sp>
                    <p:nvSpPr>
                      <p:cNvPr id="675" name="Oval 674"/>
                      <p:cNvSpPr/>
                      <p:nvPr/>
                    </p:nvSpPr>
                    <p:spPr>
                      <a:xfrm rot="13721609">
                        <a:off x="7213168" y="66321"/>
                        <a:ext cx="184943" cy="16664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76" name="Oval 675"/>
                      <p:cNvSpPr/>
                      <p:nvPr/>
                    </p:nvSpPr>
                    <p:spPr>
                      <a:xfrm rot="13721609">
                        <a:off x="7578608" y="313917"/>
                        <a:ext cx="112197" cy="103108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77" name="Oval 676"/>
                      <p:cNvSpPr/>
                      <p:nvPr/>
                    </p:nvSpPr>
                    <p:spPr>
                      <a:xfrm rot="13721609">
                        <a:off x="7326390" y="-99124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78" name="Oval 677"/>
                      <p:cNvSpPr/>
                      <p:nvPr/>
                    </p:nvSpPr>
                    <p:spPr>
                      <a:xfrm rot="13721609">
                        <a:off x="7431742" y="42009"/>
                        <a:ext cx="273572" cy="244953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79" name="Oval 678"/>
                      <p:cNvSpPr/>
                      <p:nvPr/>
                    </p:nvSpPr>
                    <p:spPr>
                      <a:xfrm rot="13721609">
                        <a:off x="7343251" y="268793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614" name="Oval 613"/>
                    <p:cNvSpPr/>
                    <p:nvPr/>
                  </p:nvSpPr>
                  <p:spPr>
                    <a:xfrm rot="15200309">
                      <a:off x="9007659" y="985517"/>
                      <a:ext cx="273572" cy="244953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15" name="Oval 614"/>
                    <p:cNvSpPr/>
                    <p:nvPr/>
                  </p:nvSpPr>
                  <p:spPr>
                    <a:xfrm rot="14477466" flipH="1">
                      <a:off x="8886192" y="1257673"/>
                      <a:ext cx="303801" cy="290552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16" name="Oval 615"/>
                    <p:cNvSpPr/>
                    <p:nvPr/>
                  </p:nvSpPr>
                  <p:spPr>
                    <a:xfrm rot="15200309">
                      <a:off x="8690244" y="1367395"/>
                      <a:ext cx="112197" cy="103108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17" name="Oval 616"/>
                    <p:cNvSpPr/>
                    <p:nvPr/>
                  </p:nvSpPr>
                  <p:spPr>
                    <a:xfrm rot="7878391" flipH="1">
                      <a:off x="9231341" y="1234895"/>
                      <a:ext cx="205379" cy="197661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18" name="Oval 617"/>
                    <p:cNvSpPr/>
                    <p:nvPr/>
                  </p:nvSpPr>
                  <p:spPr>
                    <a:xfrm rot="7878391" flipH="1">
                      <a:off x="6999171" y="1598648"/>
                      <a:ext cx="205379" cy="197661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19" name="Oval 618"/>
                    <p:cNvSpPr/>
                    <p:nvPr/>
                  </p:nvSpPr>
                  <p:spPr>
                    <a:xfrm rot="14477466" flipH="1">
                      <a:off x="6806371" y="1782628"/>
                      <a:ext cx="303801" cy="290552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20" name="Oval 619"/>
                    <p:cNvSpPr/>
                    <p:nvPr/>
                  </p:nvSpPr>
                  <p:spPr>
                    <a:xfrm rot="15200309">
                      <a:off x="9525508" y="822988"/>
                      <a:ext cx="273572" cy="244953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621" name="Group 620"/>
                    <p:cNvGrpSpPr/>
                    <p:nvPr/>
                  </p:nvGrpSpPr>
                  <p:grpSpPr>
                    <a:xfrm flipH="1">
                      <a:off x="9540882" y="512442"/>
                      <a:ext cx="555931" cy="753717"/>
                      <a:chOff x="7222320" y="27700"/>
                      <a:chExt cx="468684" cy="678720"/>
                    </a:xfrm>
                  </p:grpSpPr>
                  <p:sp>
                    <p:nvSpPr>
                      <p:cNvPr id="670" name="Oval 669"/>
                      <p:cNvSpPr/>
                      <p:nvPr/>
                    </p:nvSpPr>
                    <p:spPr>
                      <a:xfrm rot="13721609">
                        <a:off x="7213168" y="66321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71" name="Oval 670"/>
                      <p:cNvSpPr/>
                      <p:nvPr/>
                    </p:nvSpPr>
                    <p:spPr>
                      <a:xfrm rot="13721609">
                        <a:off x="7355876" y="290913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72" name="Oval 671"/>
                      <p:cNvSpPr/>
                      <p:nvPr/>
                    </p:nvSpPr>
                    <p:spPr>
                      <a:xfrm rot="13721609">
                        <a:off x="7319503" y="469258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73" name="Oval 672"/>
                      <p:cNvSpPr/>
                      <p:nvPr/>
                    </p:nvSpPr>
                    <p:spPr>
                      <a:xfrm rot="13721609">
                        <a:off x="7431742" y="42009"/>
                        <a:ext cx="273572" cy="244953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74" name="Oval 673"/>
                      <p:cNvSpPr/>
                      <p:nvPr/>
                    </p:nvSpPr>
                    <p:spPr>
                      <a:xfrm rot="13721609">
                        <a:off x="7220988" y="598768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622" name="Oval 621"/>
                    <p:cNvSpPr/>
                    <p:nvPr/>
                  </p:nvSpPr>
                  <p:spPr>
                    <a:xfrm rot="15200309">
                      <a:off x="9598913" y="1140782"/>
                      <a:ext cx="184943" cy="166640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623" name="Group 622"/>
                    <p:cNvGrpSpPr/>
                    <p:nvPr/>
                  </p:nvGrpSpPr>
                  <p:grpSpPr>
                    <a:xfrm>
                      <a:off x="9797394" y="396051"/>
                      <a:ext cx="441821" cy="582109"/>
                      <a:chOff x="8270267" y="21557"/>
                      <a:chExt cx="441821" cy="582109"/>
                    </a:xfrm>
                  </p:grpSpPr>
                  <p:sp>
                    <p:nvSpPr>
                      <p:cNvPr id="666" name="Oval 665"/>
                      <p:cNvSpPr/>
                      <p:nvPr/>
                    </p:nvSpPr>
                    <p:spPr>
                      <a:xfrm rot="15200309">
                        <a:off x="8433989" y="344403"/>
                        <a:ext cx="273572" cy="244953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67" name="Oval 666"/>
                      <p:cNvSpPr/>
                      <p:nvPr/>
                    </p:nvSpPr>
                    <p:spPr>
                      <a:xfrm rot="15200309">
                        <a:off x="8604435" y="211728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68" name="Oval 667"/>
                      <p:cNvSpPr/>
                      <p:nvPr/>
                    </p:nvSpPr>
                    <p:spPr>
                      <a:xfrm rot="15200309">
                        <a:off x="8265722" y="57935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69" name="Oval 668"/>
                      <p:cNvSpPr/>
                      <p:nvPr/>
                    </p:nvSpPr>
                    <p:spPr>
                      <a:xfrm rot="15200309">
                        <a:off x="8448626" y="26102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624" name="Oval 623"/>
                    <p:cNvSpPr/>
                    <p:nvPr/>
                  </p:nvSpPr>
                  <p:spPr>
                    <a:xfrm rot="15200309">
                      <a:off x="9570315" y="1316795"/>
                      <a:ext cx="273572" cy="244953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25" name="Oval 624"/>
                    <p:cNvSpPr/>
                    <p:nvPr/>
                  </p:nvSpPr>
                  <p:spPr>
                    <a:xfrm rot="15200309">
                      <a:off x="9638589" y="2227169"/>
                      <a:ext cx="112197" cy="103108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26" name="Oval 625"/>
                    <p:cNvSpPr/>
                    <p:nvPr/>
                  </p:nvSpPr>
                  <p:spPr>
                    <a:xfrm rot="15200309">
                      <a:off x="9602216" y="2405514"/>
                      <a:ext cx="184943" cy="166640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27" name="Oval 626"/>
                    <p:cNvSpPr/>
                    <p:nvPr/>
                  </p:nvSpPr>
                  <p:spPr>
                    <a:xfrm rot="15200309">
                      <a:off x="9714455" y="1978265"/>
                      <a:ext cx="273572" cy="244953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28" name="Oval 627"/>
                    <p:cNvSpPr/>
                    <p:nvPr/>
                  </p:nvSpPr>
                  <p:spPr>
                    <a:xfrm rot="15200309">
                      <a:off x="9503701" y="2535024"/>
                      <a:ext cx="112197" cy="103108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629" name="Group 628"/>
                    <p:cNvGrpSpPr/>
                    <p:nvPr/>
                  </p:nvGrpSpPr>
                  <p:grpSpPr>
                    <a:xfrm flipH="1">
                      <a:off x="9729829" y="1667719"/>
                      <a:ext cx="555931" cy="753717"/>
                      <a:chOff x="7222320" y="27700"/>
                      <a:chExt cx="468684" cy="678720"/>
                    </a:xfrm>
                    <a:solidFill>
                      <a:srgbClr val="CCCC00"/>
                    </a:solidFill>
                  </p:grpSpPr>
                  <p:sp>
                    <p:nvSpPr>
                      <p:cNvPr id="661" name="Oval 660"/>
                      <p:cNvSpPr/>
                      <p:nvPr/>
                    </p:nvSpPr>
                    <p:spPr>
                      <a:xfrm rot="13721609">
                        <a:off x="7213168" y="66321"/>
                        <a:ext cx="184943" cy="16664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62" name="Oval 661"/>
                      <p:cNvSpPr/>
                      <p:nvPr/>
                    </p:nvSpPr>
                    <p:spPr>
                      <a:xfrm rot="13721609">
                        <a:off x="7355876" y="290913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63" name="Oval 662"/>
                      <p:cNvSpPr/>
                      <p:nvPr/>
                    </p:nvSpPr>
                    <p:spPr>
                      <a:xfrm rot="13721609">
                        <a:off x="7319503" y="469258"/>
                        <a:ext cx="184943" cy="16664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64" name="Oval 663"/>
                      <p:cNvSpPr/>
                      <p:nvPr/>
                    </p:nvSpPr>
                    <p:spPr>
                      <a:xfrm rot="13721609">
                        <a:off x="7431742" y="42009"/>
                        <a:ext cx="273572" cy="244953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65" name="Oval 664"/>
                      <p:cNvSpPr/>
                      <p:nvPr/>
                    </p:nvSpPr>
                    <p:spPr>
                      <a:xfrm rot="13721609">
                        <a:off x="7220988" y="598768"/>
                        <a:ext cx="112197" cy="103108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630" name="Oval 629"/>
                    <p:cNvSpPr/>
                    <p:nvPr/>
                  </p:nvSpPr>
                  <p:spPr>
                    <a:xfrm rot="15200309">
                      <a:off x="9787860" y="2296059"/>
                      <a:ext cx="184943" cy="166640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31" name="Oval 630"/>
                    <p:cNvSpPr/>
                    <p:nvPr/>
                  </p:nvSpPr>
                  <p:spPr>
                    <a:xfrm rot="15200309">
                      <a:off x="9638587" y="1883748"/>
                      <a:ext cx="112197" cy="103108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32" name="Oval 631"/>
                    <p:cNvSpPr/>
                    <p:nvPr/>
                  </p:nvSpPr>
                  <p:spPr>
                    <a:xfrm rot="15200309">
                      <a:off x="9572496" y="1678520"/>
                      <a:ext cx="112197" cy="103108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633" name="Group 632"/>
                    <p:cNvGrpSpPr/>
                    <p:nvPr/>
                  </p:nvGrpSpPr>
                  <p:grpSpPr>
                    <a:xfrm>
                      <a:off x="9986341" y="1551328"/>
                      <a:ext cx="441821" cy="582109"/>
                      <a:chOff x="8270267" y="21557"/>
                      <a:chExt cx="441821" cy="582109"/>
                    </a:xfrm>
                  </p:grpSpPr>
                  <p:sp>
                    <p:nvSpPr>
                      <p:cNvPr id="657" name="Oval 656"/>
                      <p:cNvSpPr/>
                      <p:nvPr/>
                    </p:nvSpPr>
                    <p:spPr>
                      <a:xfrm rot="15200309">
                        <a:off x="8433989" y="344403"/>
                        <a:ext cx="273572" cy="244953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58" name="Oval 657"/>
                      <p:cNvSpPr/>
                      <p:nvPr/>
                    </p:nvSpPr>
                    <p:spPr>
                      <a:xfrm rot="15200309">
                        <a:off x="8604435" y="211728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59" name="Oval 658"/>
                      <p:cNvSpPr/>
                      <p:nvPr/>
                    </p:nvSpPr>
                    <p:spPr>
                      <a:xfrm rot="15200309">
                        <a:off x="8265722" y="57935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60" name="Oval 659"/>
                      <p:cNvSpPr/>
                      <p:nvPr/>
                    </p:nvSpPr>
                    <p:spPr>
                      <a:xfrm rot="15200309">
                        <a:off x="8448626" y="26102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634" name="Oval 633"/>
                    <p:cNvSpPr/>
                    <p:nvPr/>
                  </p:nvSpPr>
                  <p:spPr>
                    <a:xfrm rot="15200309">
                      <a:off x="9080872" y="2383848"/>
                      <a:ext cx="235718" cy="244953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35" name="Oval 634"/>
                    <p:cNvSpPr/>
                    <p:nvPr/>
                  </p:nvSpPr>
                  <p:spPr>
                    <a:xfrm rot="15200309">
                      <a:off x="7286869" y="2868107"/>
                      <a:ext cx="273572" cy="244953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36" name="Oval 635"/>
                    <p:cNvSpPr/>
                    <p:nvPr/>
                  </p:nvSpPr>
                  <p:spPr>
                    <a:xfrm rot="14477466" flipH="1">
                      <a:off x="10070792" y="1235811"/>
                      <a:ext cx="303801" cy="290552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37" name="Oval 636"/>
                    <p:cNvSpPr/>
                    <p:nvPr/>
                  </p:nvSpPr>
                  <p:spPr>
                    <a:xfrm rot="15200309">
                      <a:off x="9874844" y="1345533"/>
                      <a:ext cx="112197" cy="103108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38" name="Oval 637"/>
                    <p:cNvSpPr/>
                    <p:nvPr/>
                  </p:nvSpPr>
                  <p:spPr>
                    <a:xfrm rot="7878391" flipH="1">
                      <a:off x="10179301" y="976806"/>
                      <a:ext cx="205379" cy="197661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639" name="Group 638"/>
                    <p:cNvGrpSpPr/>
                    <p:nvPr/>
                  </p:nvGrpSpPr>
                  <p:grpSpPr>
                    <a:xfrm rot="18455990">
                      <a:off x="8602126" y="427599"/>
                      <a:ext cx="1170886" cy="1000934"/>
                      <a:chOff x="5801519" y="172620"/>
                      <a:chExt cx="1170886" cy="1000934"/>
                    </a:xfrm>
                  </p:grpSpPr>
                  <p:sp>
                    <p:nvSpPr>
                      <p:cNvPr id="648" name="Oval 647"/>
                      <p:cNvSpPr/>
                      <p:nvPr/>
                    </p:nvSpPr>
                    <p:spPr>
                      <a:xfrm rot="15200309">
                        <a:off x="5796974" y="1065902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49" name="Oval 648"/>
                      <p:cNvSpPr/>
                      <p:nvPr/>
                    </p:nvSpPr>
                    <p:spPr>
                      <a:xfrm rot="15200309">
                        <a:off x="6580150" y="379969"/>
                        <a:ext cx="273572" cy="244953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50" name="Oval 649"/>
                      <p:cNvSpPr/>
                      <p:nvPr/>
                    </p:nvSpPr>
                    <p:spPr>
                      <a:xfrm rot="15200309">
                        <a:off x="6774864" y="588399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651" name="Oval 650"/>
                      <p:cNvSpPr/>
                      <p:nvPr/>
                    </p:nvSpPr>
                    <p:spPr>
                      <a:xfrm rot="15200309">
                        <a:off x="6450045" y="461363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52" name="Oval 651"/>
                      <p:cNvSpPr/>
                      <p:nvPr/>
                    </p:nvSpPr>
                    <p:spPr>
                      <a:xfrm rot="15200309">
                        <a:off x="6864752" y="460188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53" name="Oval 652"/>
                      <p:cNvSpPr/>
                      <p:nvPr/>
                    </p:nvSpPr>
                    <p:spPr>
                      <a:xfrm rot="15200309">
                        <a:off x="6311860" y="572971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654" name="Oval 653"/>
                      <p:cNvSpPr/>
                      <p:nvPr/>
                    </p:nvSpPr>
                    <p:spPr>
                      <a:xfrm rot="15200309">
                        <a:off x="6614486" y="181772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655" name="Oval 654"/>
                      <p:cNvSpPr/>
                      <p:nvPr/>
                    </p:nvSpPr>
                    <p:spPr>
                      <a:xfrm rot="15200309">
                        <a:off x="6506198" y="629239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656" name="Oval 655"/>
                      <p:cNvSpPr/>
                      <p:nvPr/>
                    </p:nvSpPr>
                    <p:spPr>
                      <a:xfrm rot="15200309">
                        <a:off x="6408693" y="816095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640" name="Group 639"/>
                    <p:cNvGrpSpPr/>
                    <p:nvPr/>
                  </p:nvGrpSpPr>
                  <p:grpSpPr>
                    <a:xfrm rot="12232306" flipH="1">
                      <a:off x="9182287" y="1706508"/>
                      <a:ext cx="555931" cy="753717"/>
                      <a:chOff x="7222320" y="27700"/>
                      <a:chExt cx="468684" cy="678720"/>
                    </a:xfrm>
                    <a:solidFill>
                      <a:srgbClr val="CCCC00"/>
                    </a:solidFill>
                  </p:grpSpPr>
                  <p:sp>
                    <p:nvSpPr>
                      <p:cNvPr id="643" name="Oval 642"/>
                      <p:cNvSpPr/>
                      <p:nvPr/>
                    </p:nvSpPr>
                    <p:spPr>
                      <a:xfrm rot="13721609">
                        <a:off x="7213168" y="66321"/>
                        <a:ext cx="184943" cy="16664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44" name="Oval 643"/>
                      <p:cNvSpPr/>
                      <p:nvPr/>
                    </p:nvSpPr>
                    <p:spPr>
                      <a:xfrm rot="13721609">
                        <a:off x="7355876" y="290913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45" name="Oval 644"/>
                      <p:cNvSpPr/>
                      <p:nvPr/>
                    </p:nvSpPr>
                    <p:spPr>
                      <a:xfrm rot="13721609">
                        <a:off x="7319503" y="469258"/>
                        <a:ext cx="184943" cy="16664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46" name="Oval 645"/>
                      <p:cNvSpPr/>
                      <p:nvPr/>
                    </p:nvSpPr>
                    <p:spPr>
                      <a:xfrm rot="13721609">
                        <a:off x="7431742" y="42009"/>
                        <a:ext cx="273572" cy="244953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47" name="Oval 646"/>
                      <p:cNvSpPr/>
                      <p:nvPr/>
                    </p:nvSpPr>
                    <p:spPr>
                      <a:xfrm rot="13721609">
                        <a:off x="7220988" y="598768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641" name="Oval 640"/>
                    <p:cNvSpPr/>
                    <p:nvPr/>
                  </p:nvSpPr>
                  <p:spPr>
                    <a:xfrm rot="15200309">
                      <a:off x="9525258" y="2049905"/>
                      <a:ext cx="112197" cy="103108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42" name="Oval 641"/>
                    <p:cNvSpPr/>
                    <p:nvPr/>
                  </p:nvSpPr>
                  <p:spPr>
                    <a:xfrm rot="15200309">
                      <a:off x="9413311" y="1440685"/>
                      <a:ext cx="112197" cy="103108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75" name="Group 374"/>
                  <p:cNvGrpSpPr/>
                  <p:nvPr/>
                </p:nvGrpSpPr>
                <p:grpSpPr>
                  <a:xfrm rot="6411858">
                    <a:off x="8005555" y="979619"/>
                    <a:ext cx="3025521" cy="2084749"/>
                    <a:chOff x="6746770" y="342623"/>
                    <a:chExt cx="3704751" cy="2554884"/>
                  </a:xfrm>
                </p:grpSpPr>
                <p:sp>
                  <p:nvSpPr>
                    <p:cNvPr id="383" name="Oval 382"/>
                    <p:cNvSpPr/>
                    <p:nvPr/>
                  </p:nvSpPr>
                  <p:spPr>
                    <a:xfrm rot="15200309">
                      <a:off x="7692358" y="1210217"/>
                      <a:ext cx="273572" cy="244953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84" name="Oval 383"/>
                    <p:cNvSpPr/>
                    <p:nvPr/>
                  </p:nvSpPr>
                  <p:spPr>
                    <a:xfrm rot="15200309">
                      <a:off x="7958386" y="1120466"/>
                      <a:ext cx="273572" cy="244953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85" name="Oval 384"/>
                    <p:cNvSpPr/>
                    <p:nvPr/>
                  </p:nvSpPr>
                  <p:spPr>
                    <a:xfrm rot="15200309">
                      <a:off x="7881602" y="1392805"/>
                      <a:ext cx="184943" cy="166640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86" name="Oval 385"/>
                    <p:cNvSpPr/>
                    <p:nvPr/>
                  </p:nvSpPr>
                  <p:spPr>
                    <a:xfrm rot="15200309">
                      <a:off x="8122334" y="869162"/>
                      <a:ext cx="184943" cy="166640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87" name="Oval 386"/>
                    <p:cNvSpPr/>
                    <p:nvPr/>
                  </p:nvSpPr>
                  <p:spPr>
                    <a:xfrm rot="15200309">
                      <a:off x="7836746" y="1081932"/>
                      <a:ext cx="112197" cy="103108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88" name="Oval 387"/>
                    <p:cNvSpPr/>
                    <p:nvPr/>
                  </p:nvSpPr>
                  <p:spPr>
                    <a:xfrm rot="15200309">
                      <a:off x="8265042" y="1093754"/>
                      <a:ext cx="112197" cy="103108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89" name="Oval 388"/>
                    <p:cNvSpPr/>
                    <p:nvPr/>
                  </p:nvSpPr>
                  <p:spPr>
                    <a:xfrm rot="15200309">
                      <a:off x="8228669" y="1272099"/>
                      <a:ext cx="184943" cy="166640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90" name="Oval 389"/>
                    <p:cNvSpPr/>
                    <p:nvPr/>
                  </p:nvSpPr>
                  <p:spPr>
                    <a:xfrm rot="15200309">
                      <a:off x="8340908" y="844850"/>
                      <a:ext cx="273572" cy="244953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91" name="Oval 390"/>
                    <p:cNvSpPr/>
                    <p:nvPr/>
                  </p:nvSpPr>
                  <p:spPr>
                    <a:xfrm rot="15200309">
                      <a:off x="8130154" y="1401609"/>
                      <a:ext cx="112197" cy="103108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392" name="Group 391"/>
                    <p:cNvGrpSpPr/>
                    <p:nvPr/>
                  </p:nvGrpSpPr>
                  <p:grpSpPr>
                    <a:xfrm flipH="1">
                      <a:off x="8356282" y="534304"/>
                      <a:ext cx="555931" cy="753717"/>
                      <a:chOff x="7222320" y="27700"/>
                      <a:chExt cx="468684" cy="678720"/>
                    </a:xfrm>
                  </p:grpSpPr>
                  <p:sp>
                    <p:nvSpPr>
                      <p:cNvPr id="551" name="Oval 550"/>
                      <p:cNvSpPr/>
                      <p:nvPr/>
                    </p:nvSpPr>
                    <p:spPr>
                      <a:xfrm rot="13721609">
                        <a:off x="7213168" y="66321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52" name="Oval 551"/>
                      <p:cNvSpPr/>
                      <p:nvPr/>
                    </p:nvSpPr>
                    <p:spPr>
                      <a:xfrm rot="13721609">
                        <a:off x="7355876" y="290913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53" name="Oval 552"/>
                      <p:cNvSpPr/>
                      <p:nvPr/>
                    </p:nvSpPr>
                    <p:spPr>
                      <a:xfrm rot="13721609">
                        <a:off x="7319503" y="469258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54" name="Oval 553"/>
                      <p:cNvSpPr/>
                      <p:nvPr/>
                    </p:nvSpPr>
                    <p:spPr>
                      <a:xfrm rot="13721609">
                        <a:off x="7431742" y="42009"/>
                        <a:ext cx="273572" cy="244953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55" name="Oval 554"/>
                      <p:cNvSpPr/>
                      <p:nvPr/>
                    </p:nvSpPr>
                    <p:spPr>
                      <a:xfrm rot="13721609">
                        <a:off x="7220988" y="598768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393" name="Oval 392"/>
                    <p:cNvSpPr/>
                    <p:nvPr/>
                  </p:nvSpPr>
                  <p:spPr>
                    <a:xfrm rot="15200309">
                      <a:off x="8414313" y="1162644"/>
                      <a:ext cx="184943" cy="166640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94" name="Oval 393"/>
                    <p:cNvSpPr/>
                    <p:nvPr/>
                  </p:nvSpPr>
                  <p:spPr>
                    <a:xfrm rot="15200309">
                      <a:off x="7989323" y="644389"/>
                      <a:ext cx="273572" cy="244953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95" name="Oval 394"/>
                    <p:cNvSpPr/>
                    <p:nvPr/>
                  </p:nvSpPr>
                  <p:spPr>
                    <a:xfrm rot="15200309">
                      <a:off x="7717230" y="663740"/>
                      <a:ext cx="273572" cy="244953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96" name="Oval 395"/>
                    <p:cNvSpPr/>
                    <p:nvPr/>
                  </p:nvSpPr>
                  <p:spPr>
                    <a:xfrm rot="15200309">
                      <a:off x="7911944" y="872170"/>
                      <a:ext cx="184943" cy="166640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97" name="Oval 396"/>
                    <p:cNvSpPr/>
                    <p:nvPr/>
                  </p:nvSpPr>
                  <p:spPr>
                    <a:xfrm rot="15200309">
                      <a:off x="7587125" y="745134"/>
                      <a:ext cx="112197" cy="103108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98" name="Oval 397"/>
                    <p:cNvSpPr/>
                    <p:nvPr/>
                  </p:nvSpPr>
                  <p:spPr>
                    <a:xfrm rot="15200309">
                      <a:off x="8265040" y="750333"/>
                      <a:ext cx="112197" cy="103108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99" name="Oval 398"/>
                    <p:cNvSpPr/>
                    <p:nvPr/>
                  </p:nvSpPr>
                  <p:spPr>
                    <a:xfrm rot="15200309">
                      <a:off x="7926109" y="541497"/>
                      <a:ext cx="112197" cy="103108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00" name="Oval 399"/>
                    <p:cNvSpPr/>
                    <p:nvPr/>
                  </p:nvSpPr>
                  <p:spPr>
                    <a:xfrm rot="15200309">
                      <a:off x="8198949" y="545105"/>
                      <a:ext cx="112197" cy="103108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401" name="Group 400"/>
                    <p:cNvGrpSpPr/>
                    <p:nvPr/>
                  </p:nvGrpSpPr>
                  <p:grpSpPr>
                    <a:xfrm>
                      <a:off x="8612794" y="417913"/>
                      <a:ext cx="441821" cy="582109"/>
                      <a:chOff x="8270267" y="21557"/>
                      <a:chExt cx="441821" cy="582109"/>
                    </a:xfrm>
                    <a:solidFill>
                      <a:srgbClr val="005000"/>
                    </a:solidFill>
                  </p:grpSpPr>
                  <p:sp>
                    <p:nvSpPr>
                      <p:cNvPr id="547" name="Oval 546"/>
                      <p:cNvSpPr/>
                      <p:nvPr/>
                    </p:nvSpPr>
                    <p:spPr>
                      <a:xfrm rot="15200309">
                        <a:off x="8433989" y="344403"/>
                        <a:ext cx="273572" cy="244953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48" name="Oval 547"/>
                      <p:cNvSpPr/>
                      <p:nvPr/>
                    </p:nvSpPr>
                    <p:spPr>
                      <a:xfrm rot="15200309">
                        <a:off x="8604435" y="211728"/>
                        <a:ext cx="112197" cy="103108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49" name="Oval 548"/>
                      <p:cNvSpPr/>
                      <p:nvPr/>
                    </p:nvSpPr>
                    <p:spPr>
                      <a:xfrm rot="15200309">
                        <a:off x="8265722" y="57935"/>
                        <a:ext cx="112197" cy="103108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50" name="Oval 549"/>
                      <p:cNvSpPr/>
                      <p:nvPr/>
                    </p:nvSpPr>
                    <p:spPr>
                      <a:xfrm rot="15200309">
                        <a:off x="8448626" y="26102"/>
                        <a:ext cx="112197" cy="103108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402" name="Oval 401"/>
                    <p:cNvSpPr/>
                    <p:nvPr/>
                  </p:nvSpPr>
                  <p:spPr>
                    <a:xfrm rot="15200309">
                      <a:off x="7448940" y="856742"/>
                      <a:ext cx="184943" cy="166640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403" name="Oval 402"/>
                    <p:cNvSpPr/>
                    <p:nvPr/>
                  </p:nvSpPr>
                  <p:spPr>
                    <a:xfrm rot="15200309">
                      <a:off x="8385715" y="1338657"/>
                      <a:ext cx="273572" cy="244953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04" name="Oval 403"/>
                    <p:cNvSpPr/>
                    <p:nvPr/>
                  </p:nvSpPr>
                  <p:spPr>
                    <a:xfrm rot="15200309">
                      <a:off x="7520171" y="447745"/>
                      <a:ext cx="273572" cy="244953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05" name="Oval 404"/>
                    <p:cNvSpPr/>
                    <p:nvPr/>
                  </p:nvSpPr>
                  <p:spPr>
                    <a:xfrm rot="15200309">
                      <a:off x="7751566" y="465543"/>
                      <a:ext cx="184943" cy="166640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406" name="Oval 405"/>
                    <p:cNvSpPr/>
                    <p:nvPr/>
                  </p:nvSpPr>
                  <p:spPr>
                    <a:xfrm rot="15200309">
                      <a:off x="7643278" y="913010"/>
                      <a:ext cx="184943" cy="166640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407" name="Oval 406"/>
                    <p:cNvSpPr/>
                    <p:nvPr/>
                  </p:nvSpPr>
                  <p:spPr>
                    <a:xfrm rot="15200309">
                      <a:off x="7545773" y="1099866"/>
                      <a:ext cx="112197" cy="103108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408" name="Group 407"/>
                    <p:cNvGrpSpPr/>
                    <p:nvPr/>
                  </p:nvGrpSpPr>
                  <p:grpSpPr>
                    <a:xfrm rot="8358179">
                      <a:off x="6990342" y="489833"/>
                      <a:ext cx="629644" cy="751127"/>
                      <a:chOff x="6321012" y="172620"/>
                      <a:chExt cx="629644" cy="751127"/>
                    </a:xfrm>
                  </p:grpSpPr>
                  <p:sp>
                    <p:nvSpPr>
                      <p:cNvPr id="538" name="Oval 537"/>
                      <p:cNvSpPr/>
                      <p:nvPr/>
                    </p:nvSpPr>
                    <p:spPr>
                      <a:xfrm rot="15200309">
                        <a:off x="6699666" y="798161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39" name="Oval 538"/>
                      <p:cNvSpPr/>
                      <p:nvPr/>
                    </p:nvSpPr>
                    <p:spPr>
                      <a:xfrm rot="15200309">
                        <a:off x="6580150" y="379969"/>
                        <a:ext cx="273572" cy="244953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40" name="Oval 539"/>
                      <p:cNvSpPr/>
                      <p:nvPr/>
                    </p:nvSpPr>
                    <p:spPr>
                      <a:xfrm rot="15200309">
                        <a:off x="6774864" y="588399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541" name="Oval 540"/>
                      <p:cNvSpPr/>
                      <p:nvPr/>
                    </p:nvSpPr>
                    <p:spPr>
                      <a:xfrm rot="15200309">
                        <a:off x="6450045" y="461363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42" name="Oval 541"/>
                      <p:cNvSpPr/>
                      <p:nvPr/>
                    </p:nvSpPr>
                    <p:spPr>
                      <a:xfrm rot="15200309">
                        <a:off x="6789029" y="257726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43" name="Oval 542"/>
                      <p:cNvSpPr/>
                      <p:nvPr/>
                    </p:nvSpPr>
                    <p:spPr>
                      <a:xfrm rot="15200309">
                        <a:off x="6311860" y="572971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544" name="Oval 543"/>
                      <p:cNvSpPr/>
                      <p:nvPr/>
                    </p:nvSpPr>
                    <p:spPr>
                      <a:xfrm rot="15200309">
                        <a:off x="6614486" y="181772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545" name="Oval 544"/>
                      <p:cNvSpPr/>
                      <p:nvPr/>
                    </p:nvSpPr>
                    <p:spPr>
                      <a:xfrm rot="15200309">
                        <a:off x="6506198" y="629239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546" name="Oval 545"/>
                      <p:cNvSpPr/>
                      <p:nvPr/>
                    </p:nvSpPr>
                    <p:spPr>
                      <a:xfrm rot="15200309">
                        <a:off x="6408693" y="816095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09" name="Group 408"/>
                    <p:cNvGrpSpPr/>
                    <p:nvPr/>
                  </p:nvGrpSpPr>
                  <p:grpSpPr>
                    <a:xfrm rot="14149929">
                      <a:off x="7283466" y="1241266"/>
                      <a:ext cx="405183" cy="469718"/>
                      <a:chOff x="8270267" y="21557"/>
                      <a:chExt cx="441821" cy="582109"/>
                    </a:xfrm>
                  </p:grpSpPr>
                  <p:sp>
                    <p:nvSpPr>
                      <p:cNvPr id="534" name="Oval 533"/>
                      <p:cNvSpPr/>
                      <p:nvPr/>
                    </p:nvSpPr>
                    <p:spPr>
                      <a:xfrm rot="15200309">
                        <a:off x="8433989" y="344403"/>
                        <a:ext cx="273572" cy="244953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35" name="Oval 534"/>
                      <p:cNvSpPr/>
                      <p:nvPr/>
                    </p:nvSpPr>
                    <p:spPr>
                      <a:xfrm rot="15200309">
                        <a:off x="8604435" y="211728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36" name="Oval 535"/>
                      <p:cNvSpPr/>
                      <p:nvPr/>
                    </p:nvSpPr>
                    <p:spPr>
                      <a:xfrm rot="15200309">
                        <a:off x="8265722" y="57935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37" name="Oval 536"/>
                      <p:cNvSpPr/>
                      <p:nvPr/>
                    </p:nvSpPr>
                    <p:spPr>
                      <a:xfrm rot="15200309">
                        <a:off x="8448626" y="26102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410" name="Oval 409"/>
                    <p:cNvSpPr/>
                    <p:nvPr/>
                  </p:nvSpPr>
                  <p:spPr>
                    <a:xfrm rot="7878391" flipH="1">
                      <a:off x="7538226" y="1457747"/>
                      <a:ext cx="205379" cy="197661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411" name="Group 410"/>
                    <p:cNvGrpSpPr/>
                    <p:nvPr/>
                  </p:nvGrpSpPr>
                  <p:grpSpPr>
                    <a:xfrm rot="6599075" flipH="1">
                      <a:off x="6763000" y="1026257"/>
                      <a:ext cx="555931" cy="588392"/>
                      <a:chOff x="7222320" y="-108276"/>
                      <a:chExt cx="468684" cy="529845"/>
                    </a:xfrm>
                  </p:grpSpPr>
                  <p:sp>
                    <p:nvSpPr>
                      <p:cNvPr id="529" name="Oval 528"/>
                      <p:cNvSpPr/>
                      <p:nvPr/>
                    </p:nvSpPr>
                    <p:spPr>
                      <a:xfrm rot="13721609">
                        <a:off x="7213168" y="66321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30" name="Oval 529"/>
                      <p:cNvSpPr/>
                      <p:nvPr/>
                    </p:nvSpPr>
                    <p:spPr>
                      <a:xfrm rot="13721609">
                        <a:off x="7578608" y="313917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31" name="Oval 530"/>
                      <p:cNvSpPr/>
                      <p:nvPr/>
                    </p:nvSpPr>
                    <p:spPr>
                      <a:xfrm rot="13721609">
                        <a:off x="7326390" y="-99124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32" name="Oval 531"/>
                      <p:cNvSpPr/>
                      <p:nvPr/>
                    </p:nvSpPr>
                    <p:spPr>
                      <a:xfrm rot="13721609">
                        <a:off x="7431742" y="42009"/>
                        <a:ext cx="273572" cy="244953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33" name="Oval 532"/>
                      <p:cNvSpPr/>
                      <p:nvPr/>
                    </p:nvSpPr>
                    <p:spPr>
                      <a:xfrm rot="13721609">
                        <a:off x="7343251" y="268793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412" name="Oval 411"/>
                    <p:cNvSpPr/>
                    <p:nvPr/>
                  </p:nvSpPr>
                  <p:spPr>
                    <a:xfrm rot="15200309">
                      <a:off x="7881305" y="2365494"/>
                      <a:ext cx="273572" cy="244953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13" name="Oval 412"/>
                    <p:cNvSpPr/>
                    <p:nvPr/>
                  </p:nvSpPr>
                  <p:spPr>
                    <a:xfrm rot="15200309">
                      <a:off x="8147333" y="2275743"/>
                      <a:ext cx="273572" cy="244953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14" name="Oval 413"/>
                    <p:cNvSpPr/>
                    <p:nvPr/>
                  </p:nvSpPr>
                  <p:spPr>
                    <a:xfrm rot="15200309">
                      <a:off x="8070549" y="2548082"/>
                      <a:ext cx="184943" cy="166640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15" name="Oval 414"/>
                    <p:cNvSpPr/>
                    <p:nvPr/>
                  </p:nvSpPr>
                  <p:spPr>
                    <a:xfrm rot="15200309">
                      <a:off x="8311281" y="2024439"/>
                      <a:ext cx="184943" cy="166640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16" name="Oval 415"/>
                    <p:cNvSpPr/>
                    <p:nvPr/>
                  </p:nvSpPr>
                  <p:spPr>
                    <a:xfrm rot="15200309">
                      <a:off x="8025693" y="2237209"/>
                      <a:ext cx="112197" cy="103108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17" name="Oval 416"/>
                    <p:cNvSpPr/>
                    <p:nvPr/>
                  </p:nvSpPr>
                  <p:spPr>
                    <a:xfrm rot="15200309">
                      <a:off x="8453989" y="2249031"/>
                      <a:ext cx="112197" cy="103108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18" name="Oval 417"/>
                    <p:cNvSpPr/>
                    <p:nvPr/>
                  </p:nvSpPr>
                  <p:spPr>
                    <a:xfrm rot="15200309">
                      <a:off x="8417616" y="2427376"/>
                      <a:ext cx="184943" cy="166640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19" name="Oval 418"/>
                    <p:cNvSpPr/>
                    <p:nvPr/>
                  </p:nvSpPr>
                  <p:spPr>
                    <a:xfrm rot="15200309">
                      <a:off x="8529855" y="2000127"/>
                      <a:ext cx="273572" cy="244953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20" name="Oval 419"/>
                    <p:cNvSpPr/>
                    <p:nvPr/>
                  </p:nvSpPr>
                  <p:spPr>
                    <a:xfrm rot="15200309">
                      <a:off x="8319101" y="2556886"/>
                      <a:ext cx="112197" cy="103108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421" name="Group 420"/>
                    <p:cNvGrpSpPr/>
                    <p:nvPr/>
                  </p:nvGrpSpPr>
                  <p:grpSpPr>
                    <a:xfrm flipH="1">
                      <a:off x="8545229" y="1689581"/>
                      <a:ext cx="555931" cy="753717"/>
                      <a:chOff x="7222320" y="27700"/>
                      <a:chExt cx="468684" cy="678720"/>
                    </a:xfrm>
                  </p:grpSpPr>
                  <p:sp>
                    <p:nvSpPr>
                      <p:cNvPr id="524" name="Oval 523"/>
                      <p:cNvSpPr/>
                      <p:nvPr/>
                    </p:nvSpPr>
                    <p:spPr>
                      <a:xfrm rot="13721609">
                        <a:off x="7213168" y="66321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25" name="Oval 524"/>
                      <p:cNvSpPr/>
                      <p:nvPr/>
                    </p:nvSpPr>
                    <p:spPr>
                      <a:xfrm rot="13721609">
                        <a:off x="7355876" y="290913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26" name="Oval 525"/>
                      <p:cNvSpPr/>
                      <p:nvPr/>
                    </p:nvSpPr>
                    <p:spPr>
                      <a:xfrm rot="13721609">
                        <a:off x="7319503" y="469258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27" name="Oval 526"/>
                      <p:cNvSpPr/>
                      <p:nvPr/>
                    </p:nvSpPr>
                    <p:spPr>
                      <a:xfrm rot="13721609">
                        <a:off x="7431742" y="42009"/>
                        <a:ext cx="273572" cy="244953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28" name="Oval 527"/>
                      <p:cNvSpPr/>
                      <p:nvPr/>
                    </p:nvSpPr>
                    <p:spPr>
                      <a:xfrm rot="13721609">
                        <a:off x="7220988" y="598768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422" name="Oval 421"/>
                    <p:cNvSpPr/>
                    <p:nvPr/>
                  </p:nvSpPr>
                  <p:spPr>
                    <a:xfrm rot="15200309">
                      <a:off x="8603260" y="2317921"/>
                      <a:ext cx="184943" cy="166640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23" name="Oval 422"/>
                    <p:cNvSpPr/>
                    <p:nvPr/>
                  </p:nvSpPr>
                  <p:spPr>
                    <a:xfrm rot="15200309">
                      <a:off x="8178270" y="1799666"/>
                      <a:ext cx="273572" cy="244953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24" name="Oval 423"/>
                    <p:cNvSpPr/>
                    <p:nvPr/>
                  </p:nvSpPr>
                  <p:spPr>
                    <a:xfrm rot="15200309">
                      <a:off x="7906177" y="1819017"/>
                      <a:ext cx="273572" cy="244953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25" name="Oval 424"/>
                    <p:cNvSpPr/>
                    <p:nvPr/>
                  </p:nvSpPr>
                  <p:spPr>
                    <a:xfrm rot="15200309">
                      <a:off x="8100891" y="2027447"/>
                      <a:ext cx="184943" cy="166640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426" name="Oval 425"/>
                    <p:cNvSpPr/>
                    <p:nvPr/>
                  </p:nvSpPr>
                  <p:spPr>
                    <a:xfrm rot="15200309">
                      <a:off x="7776072" y="1900411"/>
                      <a:ext cx="112197" cy="103108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27" name="Oval 426"/>
                    <p:cNvSpPr/>
                    <p:nvPr/>
                  </p:nvSpPr>
                  <p:spPr>
                    <a:xfrm rot="15200309">
                      <a:off x="8453987" y="1905610"/>
                      <a:ext cx="112197" cy="103108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28" name="Oval 427"/>
                    <p:cNvSpPr/>
                    <p:nvPr/>
                  </p:nvSpPr>
                  <p:spPr>
                    <a:xfrm rot="15200309">
                      <a:off x="8115056" y="1696774"/>
                      <a:ext cx="112197" cy="103108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29" name="Oval 428"/>
                    <p:cNvSpPr/>
                    <p:nvPr/>
                  </p:nvSpPr>
                  <p:spPr>
                    <a:xfrm rot="15200309">
                      <a:off x="8387896" y="1700382"/>
                      <a:ext cx="112197" cy="103108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430" name="Group 429"/>
                    <p:cNvGrpSpPr/>
                    <p:nvPr/>
                  </p:nvGrpSpPr>
                  <p:grpSpPr>
                    <a:xfrm>
                      <a:off x="8801741" y="1573190"/>
                      <a:ext cx="441821" cy="582109"/>
                      <a:chOff x="8270267" y="21557"/>
                      <a:chExt cx="441821" cy="582109"/>
                    </a:xfrm>
                  </p:grpSpPr>
                  <p:sp>
                    <p:nvSpPr>
                      <p:cNvPr id="520" name="Oval 519"/>
                      <p:cNvSpPr/>
                      <p:nvPr/>
                    </p:nvSpPr>
                    <p:spPr>
                      <a:xfrm rot="15200309">
                        <a:off x="8433989" y="344403"/>
                        <a:ext cx="273572" cy="244953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21" name="Oval 520"/>
                      <p:cNvSpPr/>
                      <p:nvPr/>
                    </p:nvSpPr>
                    <p:spPr>
                      <a:xfrm rot="15200309">
                        <a:off x="8604435" y="211728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22" name="Oval 521"/>
                      <p:cNvSpPr/>
                      <p:nvPr/>
                    </p:nvSpPr>
                    <p:spPr>
                      <a:xfrm rot="15200309">
                        <a:off x="8265722" y="57935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23" name="Oval 522"/>
                      <p:cNvSpPr/>
                      <p:nvPr/>
                    </p:nvSpPr>
                    <p:spPr>
                      <a:xfrm rot="15200309">
                        <a:off x="8448626" y="26102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431" name="Oval 430"/>
                    <p:cNvSpPr/>
                    <p:nvPr/>
                  </p:nvSpPr>
                  <p:spPr>
                    <a:xfrm rot="15200309">
                      <a:off x="7637887" y="2012019"/>
                      <a:ext cx="184943" cy="166640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432" name="Oval 431"/>
                    <p:cNvSpPr/>
                    <p:nvPr/>
                  </p:nvSpPr>
                  <p:spPr>
                    <a:xfrm rot="15200309">
                      <a:off x="8574662" y="2493934"/>
                      <a:ext cx="273572" cy="244953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33" name="Oval 432"/>
                    <p:cNvSpPr/>
                    <p:nvPr/>
                  </p:nvSpPr>
                  <p:spPr>
                    <a:xfrm rot="15200309">
                      <a:off x="7709118" y="1603022"/>
                      <a:ext cx="273572" cy="244953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34" name="Oval 433"/>
                    <p:cNvSpPr/>
                    <p:nvPr/>
                  </p:nvSpPr>
                  <p:spPr>
                    <a:xfrm rot="15200309">
                      <a:off x="7940513" y="1620820"/>
                      <a:ext cx="184943" cy="166640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435" name="Oval 434"/>
                    <p:cNvSpPr/>
                    <p:nvPr/>
                  </p:nvSpPr>
                  <p:spPr>
                    <a:xfrm rot="15200309">
                      <a:off x="7832225" y="2068287"/>
                      <a:ext cx="184943" cy="166640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436" name="Oval 435"/>
                    <p:cNvSpPr/>
                    <p:nvPr/>
                  </p:nvSpPr>
                  <p:spPr>
                    <a:xfrm rot="15200309">
                      <a:off x="7734720" y="2255143"/>
                      <a:ext cx="112197" cy="103108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437" name="Group 436"/>
                    <p:cNvGrpSpPr/>
                    <p:nvPr/>
                  </p:nvGrpSpPr>
                  <p:grpSpPr>
                    <a:xfrm rot="8016676">
                      <a:off x="7166860" y="1627927"/>
                      <a:ext cx="629644" cy="751127"/>
                      <a:chOff x="6321012" y="172620"/>
                      <a:chExt cx="629644" cy="751127"/>
                    </a:xfrm>
                  </p:grpSpPr>
                  <p:sp>
                    <p:nvSpPr>
                      <p:cNvPr id="511" name="Oval 510"/>
                      <p:cNvSpPr/>
                      <p:nvPr/>
                    </p:nvSpPr>
                    <p:spPr>
                      <a:xfrm rot="15200309">
                        <a:off x="6699666" y="798161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12" name="Oval 511"/>
                      <p:cNvSpPr/>
                      <p:nvPr/>
                    </p:nvSpPr>
                    <p:spPr>
                      <a:xfrm rot="15200309">
                        <a:off x="6580150" y="379969"/>
                        <a:ext cx="273572" cy="244953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13" name="Oval 512"/>
                      <p:cNvSpPr/>
                      <p:nvPr/>
                    </p:nvSpPr>
                    <p:spPr>
                      <a:xfrm rot="15200309">
                        <a:off x="6774864" y="588399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514" name="Oval 513"/>
                      <p:cNvSpPr/>
                      <p:nvPr/>
                    </p:nvSpPr>
                    <p:spPr>
                      <a:xfrm rot="15200309">
                        <a:off x="6450045" y="461363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15" name="Oval 514"/>
                      <p:cNvSpPr/>
                      <p:nvPr/>
                    </p:nvSpPr>
                    <p:spPr>
                      <a:xfrm rot="15200309">
                        <a:off x="6789029" y="257726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16" name="Oval 515"/>
                      <p:cNvSpPr/>
                      <p:nvPr/>
                    </p:nvSpPr>
                    <p:spPr>
                      <a:xfrm rot="15200309">
                        <a:off x="6311860" y="572971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517" name="Oval 516"/>
                      <p:cNvSpPr/>
                      <p:nvPr/>
                    </p:nvSpPr>
                    <p:spPr>
                      <a:xfrm rot="15200309">
                        <a:off x="6614486" y="181772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518" name="Oval 517"/>
                      <p:cNvSpPr/>
                      <p:nvPr/>
                    </p:nvSpPr>
                    <p:spPr>
                      <a:xfrm rot="15200309">
                        <a:off x="6506198" y="629239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519" name="Oval 518"/>
                      <p:cNvSpPr/>
                      <p:nvPr/>
                    </p:nvSpPr>
                    <p:spPr>
                      <a:xfrm rot="15200309">
                        <a:off x="6408693" y="816095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38" name="Group 437"/>
                    <p:cNvGrpSpPr/>
                    <p:nvPr/>
                  </p:nvGrpSpPr>
                  <p:grpSpPr>
                    <a:xfrm rot="14149929">
                      <a:off x="7472413" y="2396543"/>
                      <a:ext cx="405183" cy="469718"/>
                      <a:chOff x="8270267" y="21557"/>
                      <a:chExt cx="441821" cy="582109"/>
                    </a:xfrm>
                  </p:grpSpPr>
                  <p:sp>
                    <p:nvSpPr>
                      <p:cNvPr id="507" name="Oval 506"/>
                      <p:cNvSpPr/>
                      <p:nvPr/>
                    </p:nvSpPr>
                    <p:spPr>
                      <a:xfrm rot="15200309">
                        <a:off x="8433989" y="344403"/>
                        <a:ext cx="273572" cy="244953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08" name="Oval 507"/>
                      <p:cNvSpPr/>
                      <p:nvPr/>
                    </p:nvSpPr>
                    <p:spPr>
                      <a:xfrm rot="15200309">
                        <a:off x="8604435" y="211728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09" name="Oval 508"/>
                      <p:cNvSpPr/>
                      <p:nvPr/>
                    </p:nvSpPr>
                    <p:spPr>
                      <a:xfrm rot="15200309">
                        <a:off x="8265722" y="57935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10" name="Oval 509"/>
                      <p:cNvSpPr/>
                      <p:nvPr/>
                    </p:nvSpPr>
                    <p:spPr>
                      <a:xfrm rot="15200309">
                        <a:off x="8448626" y="26102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439" name="Oval 438"/>
                    <p:cNvSpPr/>
                    <p:nvPr/>
                  </p:nvSpPr>
                  <p:spPr>
                    <a:xfrm rot="7878391" flipH="1">
                      <a:off x="7928584" y="2695987"/>
                      <a:ext cx="205379" cy="197661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440" name="Group 439"/>
                    <p:cNvGrpSpPr/>
                    <p:nvPr/>
                  </p:nvGrpSpPr>
                  <p:grpSpPr>
                    <a:xfrm rot="6599075" flipH="1">
                      <a:off x="6951947" y="2181534"/>
                      <a:ext cx="555931" cy="588392"/>
                      <a:chOff x="7222320" y="-108276"/>
                      <a:chExt cx="468684" cy="529845"/>
                    </a:xfrm>
                    <a:solidFill>
                      <a:srgbClr val="CCCC00"/>
                    </a:solidFill>
                  </p:grpSpPr>
                  <p:sp>
                    <p:nvSpPr>
                      <p:cNvPr id="502" name="Oval 501"/>
                      <p:cNvSpPr/>
                      <p:nvPr/>
                    </p:nvSpPr>
                    <p:spPr>
                      <a:xfrm rot="13721609">
                        <a:off x="7213168" y="66321"/>
                        <a:ext cx="184943" cy="16664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03" name="Oval 502"/>
                      <p:cNvSpPr/>
                      <p:nvPr/>
                    </p:nvSpPr>
                    <p:spPr>
                      <a:xfrm rot="13721609">
                        <a:off x="7578608" y="313917"/>
                        <a:ext cx="112197" cy="103108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04" name="Oval 503"/>
                      <p:cNvSpPr/>
                      <p:nvPr/>
                    </p:nvSpPr>
                    <p:spPr>
                      <a:xfrm rot="13721609">
                        <a:off x="7326390" y="-99124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05" name="Oval 504"/>
                      <p:cNvSpPr/>
                      <p:nvPr/>
                    </p:nvSpPr>
                    <p:spPr>
                      <a:xfrm rot="13721609">
                        <a:off x="7431742" y="42009"/>
                        <a:ext cx="273572" cy="244953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06" name="Oval 505"/>
                      <p:cNvSpPr/>
                      <p:nvPr/>
                    </p:nvSpPr>
                    <p:spPr>
                      <a:xfrm rot="13721609">
                        <a:off x="7343251" y="268793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441" name="Oval 440"/>
                    <p:cNvSpPr/>
                    <p:nvPr/>
                  </p:nvSpPr>
                  <p:spPr>
                    <a:xfrm rot="15200309">
                      <a:off x="9007659" y="985517"/>
                      <a:ext cx="273572" cy="244953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42" name="Oval 441"/>
                    <p:cNvSpPr/>
                    <p:nvPr/>
                  </p:nvSpPr>
                  <p:spPr>
                    <a:xfrm rot="14477466" flipH="1">
                      <a:off x="8886192" y="1257673"/>
                      <a:ext cx="303801" cy="290552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43" name="Oval 442"/>
                    <p:cNvSpPr/>
                    <p:nvPr/>
                  </p:nvSpPr>
                  <p:spPr>
                    <a:xfrm rot="15200309">
                      <a:off x="8690244" y="1367395"/>
                      <a:ext cx="112197" cy="103108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44" name="Oval 443"/>
                    <p:cNvSpPr/>
                    <p:nvPr/>
                  </p:nvSpPr>
                  <p:spPr>
                    <a:xfrm rot="7878391" flipH="1">
                      <a:off x="9231341" y="1234895"/>
                      <a:ext cx="205379" cy="197661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45" name="Oval 444"/>
                    <p:cNvSpPr/>
                    <p:nvPr/>
                  </p:nvSpPr>
                  <p:spPr>
                    <a:xfrm rot="7878391" flipH="1">
                      <a:off x="6999171" y="1598648"/>
                      <a:ext cx="205379" cy="197661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46" name="Oval 445"/>
                    <p:cNvSpPr/>
                    <p:nvPr/>
                  </p:nvSpPr>
                  <p:spPr>
                    <a:xfrm rot="14477466" flipH="1">
                      <a:off x="6806371" y="1782628"/>
                      <a:ext cx="303801" cy="290552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47" name="Oval 446"/>
                    <p:cNvSpPr/>
                    <p:nvPr/>
                  </p:nvSpPr>
                  <p:spPr>
                    <a:xfrm rot="15200309">
                      <a:off x="9525508" y="822988"/>
                      <a:ext cx="273572" cy="244953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448" name="Group 447"/>
                    <p:cNvGrpSpPr/>
                    <p:nvPr/>
                  </p:nvGrpSpPr>
                  <p:grpSpPr>
                    <a:xfrm flipH="1">
                      <a:off x="9540882" y="512442"/>
                      <a:ext cx="555931" cy="753717"/>
                      <a:chOff x="7222320" y="27700"/>
                      <a:chExt cx="468684" cy="678720"/>
                    </a:xfrm>
                  </p:grpSpPr>
                  <p:sp>
                    <p:nvSpPr>
                      <p:cNvPr id="497" name="Oval 496"/>
                      <p:cNvSpPr/>
                      <p:nvPr/>
                    </p:nvSpPr>
                    <p:spPr>
                      <a:xfrm rot="13721609">
                        <a:off x="7213168" y="66321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98" name="Oval 497"/>
                      <p:cNvSpPr/>
                      <p:nvPr/>
                    </p:nvSpPr>
                    <p:spPr>
                      <a:xfrm rot="13721609">
                        <a:off x="7355876" y="290913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99" name="Oval 498"/>
                      <p:cNvSpPr/>
                      <p:nvPr/>
                    </p:nvSpPr>
                    <p:spPr>
                      <a:xfrm rot="13721609">
                        <a:off x="7319503" y="469258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00" name="Oval 499"/>
                      <p:cNvSpPr/>
                      <p:nvPr/>
                    </p:nvSpPr>
                    <p:spPr>
                      <a:xfrm rot="13721609">
                        <a:off x="7431742" y="42009"/>
                        <a:ext cx="273572" cy="244953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01" name="Oval 500"/>
                      <p:cNvSpPr/>
                      <p:nvPr/>
                    </p:nvSpPr>
                    <p:spPr>
                      <a:xfrm rot="13721609">
                        <a:off x="7220988" y="598768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449" name="Oval 448"/>
                    <p:cNvSpPr/>
                    <p:nvPr/>
                  </p:nvSpPr>
                  <p:spPr>
                    <a:xfrm rot="15200309">
                      <a:off x="9598913" y="1140782"/>
                      <a:ext cx="184943" cy="166640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450" name="Group 449"/>
                    <p:cNvGrpSpPr/>
                    <p:nvPr/>
                  </p:nvGrpSpPr>
                  <p:grpSpPr>
                    <a:xfrm>
                      <a:off x="9797394" y="396051"/>
                      <a:ext cx="441821" cy="582109"/>
                      <a:chOff x="8270267" y="21557"/>
                      <a:chExt cx="441821" cy="582109"/>
                    </a:xfrm>
                  </p:grpSpPr>
                  <p:sp>
                    <p:nvSpPr>
                      <p:cNvPr id="493" name="Oval 492"/>
                      <p:cNvSpPr/>
                      <p:nvPr/>
                    </p:nvSpPr>
                    <p:spPr>
                      <a:xfrm rot="15200309">
                        <a:off x="8433989" y="344403"/>
                        <a:ext cx="273572" cy="244953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94" name="Oval 493"/>
                      <p:cNvSpPr/>
                      <p:nvPr/>
                    </p:nvSpPr>
                    <p:spPr>
                      <a:xfrm rot="15200309">
                        <a:off x="8604435" y="211728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95" name="Oval 494"/>
                      <p:cNvSpPr/>
                      <p:nvPr/>
                    </p:nvSpPr>
                    <p:spPr>
                      <a:xfrm rot="15200309">
                        <a:off x="8265722" y="57935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96" name="Oval 495"/>
                      <p:cNvSpPr/>
                      <p:nvPr/>
                    </p:nvSpPr>
                    <p:spPr>
                      <a:xfrm rot="15200309">
                        <a:off x="8448626" y="26102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451" name="Oval 450"/>
                    <p:cNvSpPr/>
                    <p:nvPr/>
                  </p:nvSpPr>
                  <p:spPr>
                    <a:xfrm rot="15200309">
                      <a:off x="9570315" y="1316795"/>
                      <a:ext cx="273572" cy="244953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52" name="Oval 451"/>
                    <p:cNvSpPr/>
                    <p:nvPr/>
                  </p:nvSpPr>
                  <p:spPr>
                    <a:xfrm rot="15200309">
                      <a:off x="9638589" y="2227169"/>
                      <a:ext cx="112197" cy="103108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53" name="Oval 452"/>
                    <p:cNvSpPr/>
                    <p:nvPr/>
                  </p:nvSpPr>
                  <p:spPr>
                    <a:xfrm rot="15200309">
                      <a:off x="9602216" y="2405514"/>
                      <a:ext cx="184943" cy="166640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54" name="Oval 453"/>
                    <p:cNvSpPr/>
                    <p:nvPr/>
                  </p:nvSpPr>
                  <p:spPr>
                    <a:xfrm rot="15200309">
                      <a:off x="9714455" y="1978265"/>
                      <a:ext cx="273572" cy="244953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55" name="Oval 454"/>
                    <p:cNvSpPr/>
                    <p:nvPr/>
                  </p:nvSpPr>
                  <p:spPr>
                    <a:xfrm rot="15200309">
                      <a:off x="9503701" y="2535024"/>
                      <a:ext cx="112197" cy="103108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456" name="Group 455"/>
                    <p:cNvGrpSpPr/>
                    <p:nvPr/>
                  </p:nvGrpSpPr>
                  <p:grpSpPr>
                    <a:xfrm flipH="1">
                      <a:off x="9729829" y="1667719"/>
                      <a:ext cx="555931" cy="753717"/>
                      <a:chOff x="7222320" y="27700"/>
                      <a:chExt cx="468684" cy="678720"/>
                    </a:xfrm>
                    <a:solidFill>
                      <a:srgbClr val="CCCC00"/>
                    </a:solidFill>
                  </p:grpSpPr>
                  <p:sp>
                    <p:nvSpPr>
                      <p:cNvPr id="488" name="Oval 487"/>
                      <p:cNvSpPr/>
                      <p:nvPr/>
                    </p:nvSpPr>
                    <p:spPr>
                      <a:xfrm rot="13721609">
                        <a:off x="7213168" y="66321"/>
                        <a:ext cx="184943" cy="16664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89" name="Oval 488"/>
                      <p:cNvSpPr/>
                      <p:nvPr/>
                    </p:nvSpPr>
                    <p:spPr>
                      <a:xfrm rot="13721609">
                        <a:off x="7355876" y="290913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90" name="Oval 489"/>
                      <p:cNvSpPr/>
                      <p:nvPr/>
                    </p:nvSpPr>
                    <p:spPr>
                      <a:xfrm rot="13721609">
                        <a:off x="7319503" y="469258"/>
                        <a:ext cx="184943" cy="16664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91" name="Oval 490"/>
                      <p:cNvSpPr/>
                      <p:nvPr/>
                    </p:nvSpPr>
                    <p:spPr>
                      <a:xfrm rot="13721609">
                        <a:off x="7431742" y="42009"/>
                        <a:ext cx="273572" cy="244953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92" name="Oval 491"/>
                      <p:cNvSpPr/>
                      <p:nvPr/>
                    </p:nvSpPr>
                    <p:spPr>
                      <a:xfrm rot="13721609">
                        <a:off x="7220988" y="598768"/>
                        <a:ext cx="112197" cy="103108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457" name="Oval 456"/>
                    <p:cNvSpPr/>
                    <p:nvPr/>
                  </p:nvSpPr>
                  <p:spPr>
                    <a:xfrm rot="15200309">
                      <a:off x="9787860" y="2296059"/>
                      <a:ext cx="184943" cy="166640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58" name="Oval 457"/>
                    <p:cNvSpPr/>
                    <p:nvPr/>
                  </p:nvSpPr>
                  <p:spPr>
                    <a:xfrm rot="15200309">
                      <a:off x="9638587" y="1883748"/>
                      <a:ext cx="112197" cy="103108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59" name="Oval 458"/>
                    <p:cNvSpPr/>
                    <p:nvPr/>
                  </p:nvSpPr>
                  <p:spPr>
                    <a:xfrm rot="15200309">
                      <a:off x="9572496" y="1678520"/>
                      <a:ext cx="112197" cy="103108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460" name="Group 459"/>
                    <p:cNvGrpSpPr/>
                    <p:nvPr/>
                  </p:nvGrpSpPr>
                  <p:grpSpPr>
                    <a:xfrm>
                      <a:off x="9986341" y="1551328"/>
                      <a:ext cx="441821" cy="582109"/>
                      <a:chOff x="8270267" y="21557"/>
                      <a:chExt cx="441821" cy="582109"/>
                    </a:xfrm>
                  </p:grpSpPr>
                  <p:sp>
                    <p:nvSpPr>
                      <p:cNvPr id="484" name="Oval 483"/>
                      <p:cNvSpPr/>
                      <p:nvPr/>
                    </p:nvSpPr>
                    <p:spPr>
                      <a:xfrm rot="15200309">
                        <a:off x="8433989" y="344403"/>
                        <a:ext cx="273572" cy="244953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85" name="Oval 484"/>
                      <p:cNvSpPr/>
                      <p:nvPr/>
                    </p:nvSpPr>
                    <p:spPr>
                      <a:xfrm rot="15200309">
                        <a:off x="8604435" y="211728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86" name="Oval 485"/>
                      <p:cNvSpPr/>
                      <p:nvPr/>
                    </p:nvSpPr>
                    <p:spPr>
                      <a:xfrm rot="15200309">
                        <a:off x="8265722" y="57935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87" name="Oval 486"/>
                      <p:cNvSpPr/>
                      <p:nvPr/>
                    </p:nvSpPr>
                    <p:spPr>
                      <a:xfrm rot="15200309">
                        <a:off x="8448626" y="26102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461" name="Oval 460"/>
                    <p:cNvSpPr/>
                    <p:nvPr/>
                  </p:nvSpPr>
                  <p:spPr>
                    <a:xfrm rot="15200309">
                      <a:off x="9080872" y="2383848"/>
                      <a:ext cx="235718" cy="244953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62" name="Oval 461"/>
                    <p:cNvSpPr/>
                    <p:nvPr/>
                  </p:nvSpPr>
                  <p:spPr>
                    <a:xfrm rot="15200309">
                      <a:off x="10192259" y="963655"/>
                      <a:ext cx="273572" cy="244953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63" name="Oval 462"/>
                    <p:cNvSpPr/>
                    <p:nvPr/>
                  </p:nvSpPr>
                  <p:spPr>
                    <a:xfrm rot="14477466" flipH="1">
                      <a:off x="10070792" y="1235811"/>
                      <a:ext cx="303801" cy="290552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64" name="Oval 463"/>
                    <p:cNvSpPr/>
                    <p:nvPr/>
                  </p:nvSpPr>
                  <p:spPr>
                    <a:xfrm rot="15200309">
                      <a:off x="9874844" y="1345533"/>
                      <a:ext cx="112197" cy="103108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65" name="Oval 464"/>
                    <p:cNvSpPr/>
                    <p:nvPr/>
                  </p:nvSpPr>
                  <p:spPr>
                    <a:xfrm rot="7878391" flipH="1">
                      <a:off x="9245837" y="2596855"/>
                      <a:ext cx="205379" cy="197661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466" name="Group 465"/>
                    <p:cNvGrpSpPr/>
                    <p:nvPr/>
                  </p:nvGrpSpPr>
                  <p:grpSpPr>
                    <a:xfrm rot="18455990">
                      <a:off x="8602126" y="427599"/>
                      <a:ext cx="1170886" cy="1000934"/>
                      <a:chOff x="5801519" y="172620"/>
                      <a:chExt cx="1170886" cy="1000934"/>
                    </a:xfrm>
                  </p:grpSpPr>
                  <p:sp>
                    <p:nvSpPr>
                      <p:cNvPr id="475" name="Oval 474"/>
                      <p:cNvSpPr/>
                      <p:nvPr/>
                    </p:nvSpPr>
                    <p:spPr>
                      <a:xfrm rot="15200309">
                        <a:off x="5796974" y="1065902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76" name="Oval 475"/>
                      <p:cNvSpPr/>
                      <p:nvPr/>
                    </p:nvSpPr>
                    <p:spPr>
                      <a:xfrm rot="15200309">
                        <a:off x="6580150" y="379969"/>
                        <a:ext cx="273572" cy="244953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77" name="Oval 476"/>
                      <p:cNvSpPr/>
                      <p:nvPr/>
                    </p:nvSpPr>
                    <p:spPr>
                      <a:xfrm rot="15200309">
                        <a:off x="6774864" y="588399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478" name="Oval 477"/>
                      <p:cNvSpPr/>
                      <p:nvPr/>
                    </p:nvSpPr>
                    <p:spPr>
                      <a:xfrm rot="15200309">
                        <a:off x="6450045" y="461363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79" name="Oval 478"/>
                      <p:cNvSpPr/>
                      <p:nvPr/>
                    </p:nvSpPr>
                    <p:spPr>
                      <a:xfrm rot="15200309">
                        <a:off x="6864752" y="460188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80" name="Oval 479"/>
                      <p:cNvSpPr/>
                      <p:nvPr/>
                    </p:nvSpPr>
                    <p:spPr>
                      <a:xfrm rot="15200309">
                        <a:off x="6311860" y="572971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481" name="Oval 480"/>
                      <p:cNvSpPr/>
                      <p:nvPr/>
                    </p:nvSpPr>
                    <p:spPr>
                      <a:xfrm rot="15200309">
                        <a:off x="6614486" y="181772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482" name="Oval 481"/>
                      <p:cNvSpPr/>
                      <p:nvPr/>
                    </p:nvSpPr>
                    <p:spPr>
                      <a:xfrm rot="15200309">
                        <a:off x="6506198" y="629239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483" name="Oval 482"/>
                      <p:cNvSpPr/>
                      <p:nvPr/>
                    </p:nvSpPr>
                    <p:spPr>
                      <a:xfrm rot="15200309">
                        <a:off x="6408693" y="816095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67" name="Group 466"/>
                    <p:cNvGrpSpPr/>
                    <p:nvPr/>
                  </p:nvGrpSpPr>
                  <p:grpSpPr>
                    <a:xfrm rot="12232306" flipH="1">
                      <a:off x="9182287" y="1706508"/>
                      <a:ext cx="555931" cy="753717"/>
                      <a:chOff x="7222320" y="27700"/>
                      <a:chExt cx="468684" cy="678720"/>
                    </a:xfrm>
                    <a:solidFill>
                      <a:srgbClr val="CCCC00"/>
                    </a:solidFill>
                  </p:grpSpPr>
                  <p:sp>
                    <p:nvSpPr>
                      <p:cNvPr id="470" name="Oval 469"/>
                      <p:cNvSpPr/>
                      <p:nvPr/>
                    </p:nvSpPr>
                    <p:spPr>
                      <a:xfrm rot="13721609">
                        <a:off x="7213168" y="66321"/>
                        <a:ext cx="184943" cy="16664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71" name="Oval 470"/>
                      <p:cNvSpPr/>
                      <p:nvPr/>
                    </p:nvSpPr>
                    <p:spPr>
                      <a:xfrm rot="13721609">
                        <a:off x="7355876" y="290913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72" name="Oval 471"/>
                      <p:cNvSpPr/>
                      <p:nvPr/>
                    </p:nvSpPr>
                    <p:spPr>
                      <a:xfrm rot="13721609">
                        <a:off x="7319503" y="469258"/>
                        <a:ext cx="184943" cy="16664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73" name="Oval 472"/>
                      <p:cNvSpPr/>
                      <p:nvPr/>
                    </p:nvSpPr>
                    <p:spPr>
                      <a:xfrm rot="13721609">
                        <a:off x="7431742" y="42009"/>
                        <a:ext cx="273572" cy="244953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74" name="Oval 473"/>
                      <p:cNvSpPr/>
                      <p:nvPr/>
                    </p:nvSpPr>
                    <p:spPr>
                      <a:xfrm rot="13721609">
                        <a:off x="7220988" y="598768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468" name="Oval 467"/>
                    <p:cNvSpPr/>
                    <p:nvPr/>
                  </p:nvSpPr>
                  <p:spPr>
                    <a:xfrm rot="15200309">
                      <a:off x="9525258" y="2049905"/>
                      <a:ext cx="112197" cy="103108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69" name="Oval 468"/>
                    <p:cNvSpPr/>
                    <p:nvPr/>
                  </p:nvSpPr>
                  <p:spPr>
                    <a:xfrm rot="15200309">
                      <a:off x="9413311" y="1440685"/>
                      <a:ext cx="112197" cy="103108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76" name="Oval 375"/>
                  <p:cNvSpPr/>
                  <p:nvPr/>
                </p:nvSpPr>
                <p:spPr>
                  <a:xfrm rot="14290249" flipH="1">
                    <a:off x="8388575" y="1830340"/>
                    <a:ext cx="167586" cy="161422"/>
                  </a:xfrm>
                  <a:prstGeom prst="ellipse">
                    <a:avLst/>
                  </a:prstGeom>
                  <a:solidFill>
                    <a:srgbClr val="CCCC00"/>
                  </a:solidFill>
                  <a:ln>
                    <a:solidFill>
                      <a:srgbClr val="66663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7" name="Oval 376"/>
                  <p:cNvSpPr/>
                  <p:nvPr/>
                </p:nvSpPr>
                <p:spPr>
                  <a:xfrm rot="14290249" flipH="1">
                    <a:off x="8550019" y="1546778"/>
                    <a:ext cx="167586" cy="161422"/>
                  </a:xfrm>
                  <a:prstGeom prst="ellipse">
                    <a:avLst/>
                  </a:prstGeom>
                  <a:solidFill>
                    <a:srgbClr val="CCCC00"/>
                  </a:solidFill>
                  <a:ln>
                    <a:solidFill>
                      <a:srgbClr val="66663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8" name="Oval 377"/>
                  <p:cNvSpPr/>
                  <p:nvPr/>
                </p:nvSpPr>
                <p:spPr>
                  <a:xfrm rot="12167">
                    <a:off x="8768513" y="509243"/>
                    <a:ext cx="91551" cy="84204"/>
                  </a:xfrm>
                  <a:prstGeom prst="ellipse">
                    <a:avLst/>
                  </a:prstGeom>
                  <a:solidFill>
                    <a:srgbClr val="008000"/>
                  </a:solidFill>
                  <a:ln>
                    <a:solidFill>
                      <a:srgbClr val="66663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9" name="Oval 378"/>
                  <p:cNvSpPr/>
                  <p:nvPr/>
                </p:nvSpPr>
                <p:spPr>
                  <a:xfrm rot="12167">
                    <a:off x="8677453" y="663165"/>
                    <a:ext cx="223231" cy="200043"/>
                  </a:xfrm>
                  <a:prstGeom prst="ellipse">
                    <a:avLst/>
                  </a:prstGeom>
                  <a:solidFill>
                    <a:srgbClr val="008000"/>
                  </a:solidFill>
                  <a:ln>
                    <a:solidFill>
                      <a:srgbClr val="66663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0" name="Oval 379"/>
                  <p:cNvSpPr/>
                  <p:nvPr/>
                </p:nvSpPr>
                <p:spPr>
                  <a:xfrm rot="20889324" flipH="1">
                    <a:off x="8459988" y="491604"/>
                    <a:ext cx="247897" cy="237282"/>
                  </a:xfrm>
                  <a:prstGeom prst="ellipse">
                    <a:avLst/>
                  </a:prstGeom>
                  <a:solidFill>
                    <a:srgbClr val="005000"/>
                  </a:solidFill>
                  <a:ln>
                    <a:solidFill>
                      <a:srgbClr val="66663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1" name="Oval 380"/>
                  <p:cNvSpPr/>
                  <p:nvPr/>
                </p:nvSpPr>
                <p:spPr>
                  <a:xfrm rot="10797264">
                    <a:off x="8827693" y="1023650"/>
                    <a:ext cx="91551" cy="84204"/>
                  </a:xfrm>
                  <a:prstGeom prst="ellipse">
                    <a:avLst/>
                  </a:prstGeom>
                  <a:solidFill>
                    <a:srgbClr val="CCCC00"/>
                  </a:solidFill>
                  <a:ln>
                    <a:solidFill>
                      <a:srgbClr val="66663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2" name="Oval 381"/>
                  <p:cNvSpPr/>
                  <p:nvPr/>
                </p:nvSpPr>
                <p:spPr>
                  <a:xfrm rot="10797264">
                    <a:off x="8646164" y="1102266"/>
                    <a:ext cx="91551" cy="84204"/>
                  </a:xfrm>
                  <a:prstGeom prst="ellipse">
                    <a:avLst/>
                  </a:prstGeom>
                  <a:solidFill>
                    <a:srgbClr val="005000"/>
                  </a:solidFill>
                  <a:ln>
                    <a:solidFill>
                      <a:srgbClr val="66663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8" name="Group 17"/>
                <p:cNvGrpSpPr/>
                <p:nvPr/>
              </p:nvGrpSpPr>
              <p:grpSpPr>
                <a:xfrm rot="15662407">
                  <a:off x="1928894" y="4057224"/>
                  <a:ext cx="3263769" cy="2271537"/>
                  <a:chOff x="6568184" y="491604"/>
                  <a:chExt cx="3992506" cy="3043150"/>
                </a:xfrm>
              </p:grpSpPr>
              <p:grpSp>
                <p:nvGrpSpPr>
                  <p:cNvPr id="19" name="Group 18"/>
                  <p:cNvGrpSpPr/>
                  <p:nvPr/>
                </p:nvGrpSpPr>
                <p:grpSpPr>
                  <a:xfrm rot="17196955">
                    <a:off x="6201118" y="880035"/>
                    <a:ext cx="3006445" cy="2272313"/>
                    <a:chOff x="6746770" y="342623"/>
                    <a:chExt cx="3681392" cy="2784747"/>
                  </a:xfrm>
                </p:grpSpPr>
                <p:sp>
                  <p:nvSpPr>
                    <p:cNvPr id="201" name="Oval 200"/>
                    <p:cNvSpPr/>
                    <p:nvPr/>
                  </p:nvSpPr>
                  <p:spPr>
                    <a:xfrm rot="15200309">
                      <a:off x="7692358" y="1210217"/>
                      <a:ext cx="273572" cy="244953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02" name="Oval 201"/>
                    <p:cNvSpPr/>
                    <p:nvPr/>
                  </p:nvSpPr>
                  <p:spPr>
                    <a:xfrm rot="15200309">
                      <a:off x="7958386" y="1120466"/>
                      <a:ext cx="273572" cy="244953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03" name="Oval 202"/>
                    <p:cNvSpPr/>
                    <p:nvPr/>
                  </p:nvSpPr>
                  <p:spPr>
                    <a:xfrm rot="15200309">
                      <a:off x="7881602" y="1392805"/>
                      <a:ext cx="184943" cy="166640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04" name="Oval 203"/>
                    <p:cNvSpPr/>
                    <p:nvPr/>
                  </p:nvSpPr>
                  <p:spPr>
                    <a:xfrm rot="15200309">
                      <a:off x="8122334" y="869162"/>
                      <a:ext cx="184943" cy="166640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05" name="Oval 204"/>
                    <p:cNvSpPr/>
                    <p:nvPr/>
                  </p:nvSpPr>
                  <p:spPr>
                    <a:xfrm rot="15200309">
                      <a:off x="7836746" y="1081932"/>
                      <a:ext cx="112197" cy="103108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06" name="Oval 205"/>
                    <p:cNvSpPr/>
                    <p:nvPr/>
                  </p:nvSpPr>
                  <p:spPr>
                    <a:xfrm rot="15200309">
                      <a:off x="8265042" y="1093754"/>
                      <a:ext cx="112197" cy="103108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07" name="Oval 206"/>
                    <p:cNvSpPr/>
                    <p:nvPr/>
                  </p:nvSpPr>
                  <p:spPr>
                    <a:xfrm rot="15200309">
                      <a:off x="8228669" y="1272099"/>
                      <a:ext cx="184943" cy="166640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08" name="Oval 207"/>
                    <p:cNvSpPr/>
                    <p:nvPr/>
                  </p:nvSpPr>
                  <p:spPr>
                    <a:xfrm rot="15200309">
                      <a:off x="8340908" y="844850"/>
                      <a:ext cx="273572" cy="244953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09" name="Oval 208"/>
                    <p:cNvSpPr/>
                    <p:nvPr/>
                  </p:nvSpPr>
                  <p:spPr>
                    <a:xfrm rot="15200309">
                      <a:off x="8130154" y="1401609"/>
                      <a:ext cx="112197" cy="103108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210" name="Group 209"/>
                    <p:cNvGrpSpPr/>
                    <p:nvPr/>
                  </p:nvGrpSpPr>
                  <p:grpSpPr>
                    <a:xfrm flipH="1">
                      <a:off x="8356282" y="534304"/>
                      <a:ext cx="555931" cy="753717"/>
                      <a:chOff x="7222320" y="27700"/>
                      <a:chExt cx="468684" cy="678720"/>
                    </a:xfrm>
                  </p:grpSpPr>
                  <p:sp>
                    <p:nvSpPr>
                      <p:cNvPr id="369" name="Oval 368"/>
                      <p:cNvSpPr/>
                      <p:nvPr/>
                    </p:nvSpPr>
                    <p:spPr>
                      <a:xfrm rot="13721609">
                        <a:off x="7213168" y="66321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70" name="Oval 369"/>
                      <p:cNvSpPr/>
                      <p:nvPr/>
                    </p:nvSpPr>
                    <p:spPr>
                      <a:xfrm rot="13721609">
                        <a:off x="7355876" y="290913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71" name="Oval 370"/>
                      <p:cNvSpPr/>
                      <p:nvPr/>
                    </p:nvSpPr>
                    <p:spPr>
                      <a:xfrm rot="13721609">
                        <a:off x="7319503" y="469258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72" name="Oval 371"/>
                      <p:cNvSpPr/>
                      <p:nvPr/>
                    </p:nvSpPr>
                    <p:spPr>
                      <a:xfrm rot="13721609">
                        <a:off x="7431742" y="42009"/>
                        <a:ext cx="273572" cy="244953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73" name="Oval 372"/>
                      <p:cNvSpPr/>
                      <p:nvPr/>
                    </p:nvSpPr>
                    <p:spPr>
                      <a:xfrm rot="13721609">
                        <a:off x="7220988" y="598768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211" name="Oval 210"/>
                    <p:cNvSpPr/>
                    <p:nvPr/>
                  </p:nvSpPr>
                  <p:spPr>
                    <a:xfrm rot="15200309">
                      <a:off x="8414313" y="1162644"/>
                      <a:ext cx="184943" cy="166640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2" name="Oval 211"/>
                    <p:cNvSpPr/>
                    <p:nvPr/>
                  </p:nvSpPr>
                  <p:spPr>
                    <a:xfrm rot="15200309">
                      <a:off x="7989323" y="644389"/>
                      <a:ext cx="273572" cy="244953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3" name="Oval 212"/>
                    <p:cNvSpPr/>
                    <p:nvPr/>
                  </p:nvSpPr>
                  <p:spPr>
                    <a:xfrm rot="15200309">
                      <a:off x="7717230" y="663740"/>
                      <a:ext cx="273572" cy="244953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4" name="Oval 213"/>
                    <p:cNvSpPr/>
                    <p:nvPr/>
                  </p:nvSpPr>
                  <p:spPr>
                    <a:xfrm rot="15200309">
                      <a:off x="7911944" y="872170"/>
                      <a:ext cx="184943" cy="166640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15" name="Oval 214"/>
                    <p:cNvSpPr/>
                    <p:nvPr/>
                  </p:nvSpPr>
                  <p:spPr>
                    <a:xfrm rot="15200309">
                      <a:off x="7587125" y="745134"/>
                      <a:ext cx="112197" cy="103108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6" name="Oval 215"/>
                    <p:cNvSpPr/>
                    <p:nvPr/>
                  </p:nvSpPr>
                  <p:spPr>
                    <a:xfrm rot="15200309">
                      <a:off x="8265040" y="750333"/>
                      <a:ext cx="112197" cy="103108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7" name="Oval 216"/>
                    <p:cNvSpPr/>
                    <p:nvPr/>
                  </p:nvSpPr>
                  <p:spPr>
                    <a:xfrm rot="15200309">
                      <a:off x="7926109" y="541497"/>
                      <a:ext cx="112197" cy="103108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8" name="Oval 217"/>
                    <p:cNvSpPr/>
                    <p:nvPr/>
                  </p:nvSpPr>
                  <p:spPr>
                    <a:xfrm rot="15200309">
                      <a:off x="8198949" y="545105"/>
                      <a:ext cx="112197" cy="103108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219" name="Group 218"/>
                    <p:cNvGrpSpPr/>
                    <p:nvPr/>
                  </p:nvGrpSpPr>
                  <p:grpSpPr>
                    <a:xfrm>
                      <a:off x="8612794" y="417913"/>
                      <a:ext cx="441821" cy="582109"/>
                      <a:chOff x="8270267" y="21557"/>
                      <a:chExt cx="441821" cy="582109"/>
                    </a:xfrm>
                    <a:solidFill>
                      <a:srgbClr val="005000"/>
                    </a:solidFill>
                  </p:grpSpPr>
                  <p:sp>
                    <p:nvSpPr>
                      <p:cNvPr id="365" name="Oval 364"/>
                      <p:cNvSpPr/>
                      <p:nvPr/>
                    </p:nvSpPr>
                    <p:spPr>
                      <a:xfrm rot="15200309">
                        <a:off x="8433989" y="344403"/>
                        <a:ext cx="273572" cy="244953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66" name="Oval 365"/>
                      <p:cNvSpPr/>
                      <p:nvPr/>
                    </p:nvSpPr>
                    <p:spPr>
                      <a:xfrm rot="15200309">
                        <a:off x="8604435" y="211728"/>
                        <a:ext cx="112197" cy="103108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67" name="Oval 366"/>
                      <p:cNvSpPr/>
                      <p:nvPr/>
                    </p:nvSpPr>
                    <p:spPr>
                      <a:xfrm rot="15200309">
                        <a:off x="8265722" y="57935"/>
                        <a:ext cx="112197" cy="103108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68" name="Oval 367"/>
                      <p:cNvSpPr/>
                      <p:nvPr/>
                    </p:nvSpPr>
                    <p:spPr>
                      <a:xfrm rot="15200309">
                        <a:off x="8448626" y="26102"/>
                        <a:ext cx="112197" cy="103108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220" name="Oval 219"/>
                    <p:cNvSpPr/>
                    <p:nvPr/>
                  </p:nvSpPr>
                  <p:spPr>
                    <a:xfrm rot="15200309">
                      <a:off x="7448940" y="856742"/>
                      <a:ext cx="184943" cy="166640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21" name="Oval 220"/>
                    <p:cNvSpPr/>
                    <p:nvPr/>
                  </p:nvSpPr>
                  <p:spPr>
                    <a:xfrm rot="15200309">
                      <a:off x="8385715" y="1338657"/>
                      <a:ext cx="273572" cy="244953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22" name="Oval 221"/>
                    <p:cNvSpPr/>
                    <p:nvPr/>
                  </p:nvSpPr>
                  <p:spPr>
                    <a:xfrm rot="15200309">
                      <a:off x="7520171" y="447745"/>
                      <a:ext cx="273572" cy="244953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23" name="Oval 222"/>
                    <p:cNvSpPr/>
                    <p:nvPr/>
                  </p:nvSpPr>
                  <p:spPr>
                    <a:xfrm rot="15200309">
                      <a:off x="7751566" y="465543"/>
                      <a:ext cx="184943" cy="166640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24" name="Oval 223"/>
                    <p:cNvSpPr/>
                    <p:nvPr/>
                  </p:nvSpPr>
                  <p:spPr>
                    <a:xfrm rot="15200309">
                      <a:off x="7643278" y="913010"/>
                      <a:ext cx="184943" cy="166640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25" name="Oval 224"/>
                    <p:cNvSpPr/>
                    <p:nvPr/>
                  </p:nvSpPr>
                  <p:spPr>
                    <a:xfrm rot="15200309">
                      <a:off x="7545773" y="1099866"/>
                      <a:ext cx="112197" cy="103108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226" name="Group 225"/>
                    <p:cNvGrpSpPr/>
                    <p:nvPr/>
                  </p:nvGrpSpPr>
                  <p:grpSpPr>
                    <a:xfrm rot="8358179">
                      <a:off x="6990342" y="489833"/>
                      <a:ext cx="629644" cy="751127"/>
                      <a:chOff x="6321012" y="172620"/>
                      <a:chExt cx="629644" cy="751127"/>
                    </a:xfrm>
                  </p:grpSpPr>
                  <p:sp>
                    <p:nvSpPr>
                      <p:cNvPr id="356" name="Oval 355"/>
                      <p:cNvSpPr/>
                      <p:nvPr/>
                    </p:nvSpPr>
                    <p:spPr>
                      <a:xfrm rot="15200309">
                        <a:off x="6699666" y="798161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57" name="Oval 356"/>
                      <p:cNvSpPr/>
                      <p:nvPr/>
                    </p:nvSpPr>
                    <p:spPr>
                      <a:xfrm rot="15200309">
                        <a:off x="6580150" y="379969"/>
                        <a:ext cx="273572" cy="244953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58" name="Oval 357"/>
                      <p:cNvSpPr/>
                      <p:nvPr/>
                    </p:nvSpPr>
                    <p:spPr>
                      <a:xfrm rot="15200309">
                        <a:off x="6774864" y="588399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359" name="Oval 358"/>
                      <p:cNvSpPr/>
                      <p:nvPr/>
                    </p:nvSpPr>
                    <p:spPr>
                      <a:xfrm rot="15200309">
                        <a:off x="6450045" y="461363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60" name="Oval 359"/>
                      <p:cNvSpPr/>
                      <p:nvPr/>
                    </p:nvSpPr>
                    <p:spPr>
                      <a:xfrm rot="15200309">
                        <a:off x="6789029" y="257726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61" name="Oval 360"/>
                      <p:cNvSpPr/>
                      <p:nvPr/>
                    </p:nvSpPr>
                    <p:spPr>
                      <a:xfrm rot="15200309">
                        <a:off x="6311860" y="572971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362" name="Oval 361"/>
                      <p:cNvSpPr/>
                      <p:nvPr/>
                    </p:nvSpPr>
                    <p:spPr>
                      <a:xfrm rot="15200309">
                        <a:off x="6614486" y="181772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363" name="Oval 362"/>
                      <p:cNvSpPr/>
                      <p:nvPr/>
                    </p:nvSpPr>
                    <p:spPr>
                      <a:xfrm rot="15200309">
                        <a:off x="6506198" y="629239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364" name="Oval 363"/>
                      <p:cNvSpPr/>
                      <p:nvPr/>
                    </p:nvSpPr>
                    <p:spPr>
                      <a:xfrm rot="15200309">
                        <a:off x="6408693" y="816095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27" name="Group 226"/>
                    <p:cNvGrpSpPr/>
                    <p:nvPr/>
                  </p:nvGrpSpPr>
                  <p:grpSpPr>
                    <a:xfrm rot="14149929">
                      <a:off x="7283466" y="1241266"/>
                      <a:ext cx="405183" cy="469718"/>
                      <a:chOff x="8270267" y="21557"/>
                      <a:chExt cx="441821" cy="582109"/>
                    </a:xfrm>
                  </p:grpSpPr>
                  <p:sp>
                    <p:nvSpPr>
                      <p:cNvPr id="352" name="Oval 351"/>
                      <p:cNvSpPr/>
                      <p:nvPr/>
                    </p:nvSpPr>
                    <p:spPr>
                      <a:xfrm rot="15200309">
                        <a:off x="8433989" y="344403"/>
                        <a:ext cx="273572" cy="244953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53" name="Oval 352"/>
                      <p:cNvSpPr/>
                      <p:nvPr/>
                    </p:nvSpPr>
                    <p:spPr>
                      <a:xfrm rot="15200309">
                        <a:off x="8604435" y="211728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54" name="Oval 353"/>
                      <p:cNvSpPr/>
                      <p:nvPr/>
                    </p:nvSpPr>
                    <p:spPr>
                      <a:xfrm rot="15200309">
                        <a:off x="8265722" y="57935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55" name="Oval 354"/>
                      <p:cNvSpPr/>
                      <p:nvPr/>
                    </p:nvSpPr>
                    <p:spPr>
                      <a:xfrm rot="15200309">
                        <a:off x="8448626" y="26102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228" name="Oval 227"/>
                    <p:cNvSpPr/>
                    <p:nvPr/>
                  </p:nvSpPr>
                  <p:spPr>
                    <a:xfrm rot="7878391" flipH="1">
                      <a:off x="7538226" y="1457747"/>
                      <a:ext cx="205379" cy="197661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229" name="Group 228"/>
                    <p:cNvGrpSpPr/>
                    <p:nvPr/>
                  </p:nvGrpSpPr>
                  <p:grpSpPr>
                    <a:xfrm rot="6599075" flipH="1">
                      <a:off x="6763000" y="1026257"/>
                      <a:ext cx="555931" cy="588392"/>
                      <a:chOff x="7222320" y="-108276"/>
                      <a:chExt cx="468684" cy="529845"/>
                    </a:xfrm>
                  </p:grpSpPr>
                  <p:sp>
                    <p:nvSpPr>
                      <p:cNvPr id="347" name="Oval 346"/>
                      <p:cNvSpPr/>
                      <p:nvPr/>
                    </p:nvSpPr>
                    <p:spPr>
                      <a:xfrm rot="13721609">
                        <a:off x="7213168" y="66321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48" name="Oval 347"/>
                      <p:cNvSpPr/>
                      <p:nvPr/>
                    </p:nvSpPr>
                    <p:spPr>
                      <a:xfrm rot="13721609">
                        <a:off x="7578608" y="313917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49" name="Oval 348"/>
                      <p:cNvSpPr/>
                      <p:nvPr/>
                    </p:nvSpPr>
                    <p:spPr>
                      <a:xfrm rot="13721609">
                        <a:off x="7326390" y="-99124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50" name="Oval 349"/>
                      <p:cNvSpPr/>
                      <p:nvPr/>
                    </p:nvSpPr>
                    <p:spPr>
                      <a:xfrm rot="13721609">
                        <a:off x="7431742" y="42009"/>
                        <a:ext cx="273572" cy="244953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51" name="Oval 350"/>
                      <p:cNvSpPr/>
                      <p:nvPr/>
                    </p:nvSpPr>
                    <p:spPr>
                      <a:xfrm rot="13721609">
                        <a:off x="7343251" y="268793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230" name="Oval 229"/>
                    <p:cNvSpPr/>
                    <p:nvPr/>
                  </p:nvSpPr>
                  <p:spPr>
                    <a:xfrm rot="15200309">
                      <a:off x="7881305" y="2365494"/>
                      <a:ext cx="273572" cy="244953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31" name="Oval 230"/>
                    <p:cNvSpPr/>
                    <p:nvPr/>
                  </p:nvSpPr>
                  <p:spPr>
                    <a:xfrm rot="15200309">
                      <a:off x="8147333" y="2275743"/>
                      <a:ext cx="273572" cy="244953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32" name="Oval 231"/>
                    <p:cNvSpPr/>
                    <p:nvPr/>
                  </p:nvSpPr>
                  <p:spPr>
                    <a:xfrm rot="15200309">
                      <a:off x="8070549" y="2548082"/>
                      <a:ext cx="184943" cy="166640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33" name="Oval 232"/>
                    <p:cNvSpPr/>
                    <p:nvPr/>
                  </p:nvSpPr>
                  <p:spPr>
                    <a:xfrm rot="15200309">
                      <a:off x="8311281" y="2024439"/>
                      <a:ext cx="184943" cy="166640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34" name="Oval 233"/>
                    <p:cNvSpPr/>
                    <p:nvPr/>
                  </p:nvSpPr>
                  <p:spPr>
                    <a:xfrm rot="15200309">
                      <a:off x="8025693" y="2237209"/>
                      <a:ext cx="112197" cy="103108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35" name="Oval 234"/>
                    <p:cNvSpPr/>
                    <p:nvPr/>
                  </p:nvSpPr>
                  <p:spPr>
                    <a:xfrm rot="15200309">
                      <a:off x="8453989" y="2249031"/>
                      <a:ext cx="112197" cy="103108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36" name="Oval 235"/>
                    <p:cNvSpPr/>
                    <p:nvPr/>
                  </p:nvSpPr>
                  <p:spPr>
                    <a:xfrm rot="15200309">
                      <a:off x="8417616" y="2427376"/>
                      <a:ext cx="184943" cy="166640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37" name="Oval 236"/>
                    <p:cNvSpPr/>
                    <p:nvPr/>
                  </p:nvSpPr>
                  <p:spPr>
                    <a:xfrm rot="15200309">
                      <a:off x="8529855" y="2000127"/>
                      <a:ext cx="273572" cy="244953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38" name="Oval 237"/>
                    <p:cNvSpPr/>
                    <p:nvPr/>
                  </p:nvSpPr>
                  <p:spPr>
                    <a:xfrm rot="15200309">
                      <a:off x="8319101" y="2556886"/>
                      <a:ext cx="112197" cy="103108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239" name="Group 238"/>
                    <p:cNvGrpSpPr/>
                    <p:nvPr/>
                  </p:nvGrpSpPr>
                  <p:grpSpPr>
                    <a:xfrm flipH="1">
                      <a:off x="8545229" y="1689581"/>
                      <a:ext cx="555931" cy="753717"/>
                      <a:chOff x="7222320" y="27700"/>
                      <a:chExt cx="468684" cy="678720"/>
                    </a:xfrm>
                  </p:grpSpPr>
                  <p:sp>
                    <p:nvSpPr>
                      <p:cNvPr id="342" name="Oval 341"/>
                      <p:cNvSpPr/>
                      <p:nvPr/>
                    </p:nvSpPr>
                    <p:spPr>
                      <a:xfrm rot="13721609">
                        <a:off x="7213168" y="66321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43" name="Oval 342"/>
                      <p:cNvSpPr/>
                      <p:nvPr/>
                    </p:nvSpPr>
                    <p:spPr>
                      <a:xfrm rot="13721609">
                        <a:off x="7355876" y="290913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44" name="Oval 343"/>
                      <p:cNvSpPr/>
                      <p:nvPr/>
                    </p:nvSpPr>
                    <p:spPr>
                      <a:xfrm rot="13721609">
                        <a:off x="7319503" y="469258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45" name="Oval 344"/>
                      <p:cNvSpPr/>
                      <p:nvPr/>
                    </p:nvSpPr>
                    <p:spPr>
                      <a:xfrm rot="13721609">
                        <a:off x="7431742" y="42009"/>
                        <a:ext cx="273572" cy="244953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46" name="Oval 345"/>
                      <p:cNvSpPr/>
                      <p:nvPr/>
                    </p:nvSpPr>
                    <p:spPr>
                      <a:xfrm rot="13721609">
                        <a:off x="7220988" y="598768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240" name="Oval 239"/>
                    <p:cNvSpPr/>
                    <p:nvPr/>
                  </p:nvSpPr>
                  <p:spPr>
                    <a:xfrm rot="15200309">
                      <a:off x="8603260" y="2317921"/>
                      <a:ext cx="184943" cy="166640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1" name="Oval 240"/>
                    <p:cNvSpPr/>
                    <p:nvPr/>
                  </p:nvSpPr>
                  <p:spPr>
                    <a:xfrm rot="15200309">
                      <a:off x="8178270" y="1799666"/>
                      <a:ext cx="273572" cy="244953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2" name="Oval 241"/>
                    <p:cNvSpPr/>
                    <p:nvPr/>
                  </p:nvSpPr>
                  <p:spPr>
                    <a:xfrm rot="15200309">
                      <a:off x="7906177" y="1819017"/>
                      <a:ext cx="273572" cy="244953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3" name="Oval 242"/>
                    <p:cNvSpPr/>
                    <p:nvPr/>
                  </p:nvSpPr>
                  <p:spPr>
                    <a:xfrm rot="15200309">
                      <a:off x="8100891" y="2027447"/>
                      <a:ext cx="184943" cy="166640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44" name="Oval 243"/>
                    <p:cNvSpPr/>
                    <p:nvPr/>
                  </p:nvSpPr>
                  <p:spPr>
                    <a:xfrm rot="15200309">
                      <a:off x="7776072" y="1900411"/>
                      <a:ext cx="112197" cy="103108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5" name="Oval 244"/>
                    <p:cNvSpPr/>
                    <p:nvPr/>
                  </p:nvSpPr>
                  <p:spPr>
                    <a:xfrm rot="15200309">
                      <a:off x="8453987" y="1905610"/>
                      <a:ext cx="112197" cy="103108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6" name="Oval 245"/>
                    <p:cNvSpPr/>
                    <p:nvPr/>
                  </p:nvSpPr>
                  <p:spPr>
                    <a:xfrm rot="15200309">
                      <a:off x="8115056" y="1696774"/>
                      <a:ext cx="112197" cy="103108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7" name="Oval 246"/>
                    <p:cNvSpPr/>
                    <p:nvPr/>
                  </p:nvSpPr>
                  <p:spPr>
                    <a:xfrm rot="15200309">
                      <a:off x="8387896" y="1700382"/>
                      <a:ext cx="112197" cy="103108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248" name="Group 247"/>
                    <p:cNvGrpSpPr/>
                    <p:nvPr/>
                  </p:nvGrpSpPr>
                  <p:grpSpPr>
                    <a:xfrm>
                      <a:off x="8801741" y="1573190"/>
                      <a:ext cx="441821" cy="582109"/>
                      <a:chOff x="8270267" y="21557"/>
                      <a:chExt cx="441821" cy="582109"/>
                    </a:xfrm>
                  </p:grpSpPr>
                  <p:sp>
                    <p:nvSpPr>
                      <p:cNvPr id="338" name="Oval 337"/>
                      <p:cNvSpPr/>
                      <p:nvPr/>
                    </p:nvSpPr>
                    <p:spPr>
                      <a:xfrm rot="15200309">
                        <a:off x="8433989" y="344403"/>
                        <a:ext cx="273572" cy="244953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39" name="Oval 338"/>
                      <p:cNvSpPr/>
                      <p:nvPr/>
                    </p:nvSpPr>
                    <p:spPr>
                      <a:xfrm rot="15200309">
                        <a:off x="8604435" y="211728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40" name="Oval 339"/>
                      <p:cNvSpPr/>
                      <p:nvPr/>
                    </p:nvSpPr>
                    <p:spPr>
                      <a:xfrm rot="15200309">
                        <a:off x="8265722" y="57935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41" name="Oval 340"/>
                      <p:cNvSpPr/>
                      <p:nvPr/>
                    </p:nvSpPr>
                    <p:spPr>
                      <a:xfrm rot="15200309">
                        <a:off x="8448626" y="26102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249" name="Oval 248"/>
                    <p:cNvSpPr/>
                    <p:nvPr/>
                  </p:nvSpPr>
                  <p:spPr>
                    <a:xfrm rot="15200309">
                      <a:off x="7637887" y="2012019"/>
                      <a:ext cx="184943" cy="166640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50" name="Oval 249"/>
                    <p:cNvSpPr/>
                    <p:nvPr/>
                  </p:nvSpPr>
                  <p:spPr>
                    <a:xfrm rot="15200309">
                      <a:off x="8574662" y="2493934"/>
                      <a:ext cx="273572" cy="244953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1" name="Oval 250"/>
                    <p:cNvSpPr/>
                    <p:nvPr/>
                  </p:nvSpPr>
                  <p:spPr>
                    <a:xfrm rot="15200309">
                      <a:off x="7709118" y="1603022"/>
                      <a:ext cx="273572" cy="244953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2" name="Oval 251"/>
                    <p:cNvSpPr/>
                    <p:nvPr/>
                  </p:nvSpPr>
                  <p:spPr>
                    <a:xfrm rot="15200309">
                      <a:off x="7940513" y="1620820"/>
                      <a:ext cx="184943" cy="166640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53" name="Oval 252"/>
                    <p:cNvSpPr/>
                    <p:nvPr/>
                  </p:nvSpPr>
                  <p:spPr>
                    <a:xfrm rot="15200309">
                      <a:off x="7832225" y="2068287"/>
                      <a:ext cx="184943" cy="166640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54" name="Oval 253"/>
                    <p:cNvSpPr/>
                    <p:nvPr/>
                  </p:nvSpPr>
                  <p:spPr>
                    <a:xfrm rot="15200309">
                      <a:off x="7734720" y="2255143"/>
                      <a:ext cx="112197" cy="103108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255" name="Group 254"/>
                    <p:cNvGrpSpPr/>
                    <p:nvPr/>
                  </p:nvGrpSpPr>
                  <p:grpSpPr>
                    <a:xfrm rot="8016676">
                      <a:off x="7166860" y="1627927"/>
                      <a:ext cx="629644" cy="751127"/>
                      <a:chOff x="6321012" y="172620"/>
                      <a:chExt cx="629644" cy="751127"/>
                    </a:xfrm>
                  </p:grpSpPr>
                  <p:sp>
                    <p:nvSpPr>
                      <p:cNvPr id="329" name="Oval 328"/>
                      <p:cNvSpPr/>
                      <p:nvPr/>
                    </p:nvSpPr>
                    <p:spPr>
                      <a:xfrm rot="15200309">
                        <a:off x="6699666" y="798161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30" name="Oval 329"/>
                      <p:cNvSpPr/>
                      <p:nvPr/>
                    </p:nvSpPr>
                    <p:spPr>
                      <a:xfrm rot="15200309">
                        <a:off x="6580150" y="379969"/>
                        <a:ext cx="273572" cy="244953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31" name="Oval 330"/>
                      <p:cNvSpPr/>
                      <p:nvPr/>
                    </p:nvSpPr>
                    <p:spPr>
                      <a:xfrm rot="15200309">
                        <a:off x="6774864" y="588399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332" name="Oval 331"/>
                      <p:cNvSpPr/>
                      <p:nvPr/>
                    </p:nvSpPr>
                    <p:spPr>
                      <a:xfrm rot="15200309">
                        <a:off x="6450045" y="461363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33" name="Oval 332"/>
                      <p:cNvSpPr/>
                      <p:nvPr/>
                    </p:nvSpPr>
                    <p:spPr>
                      <a:xfrm rot="15200309">
                        <a:off x="6789029" y="257726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34" name="Oval 333"/>
                      <p:cNvSpPr/>
                      <p:nvPr/>
                    </p:nvSpPr>
                    <p:spPr>
                      <a:xfrm rot="15200309">
                        <a:off x="6311860" y="572971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335" name="Oval 334"/>
                      <p:cNvSpPr/>
                      <p:nvPr/>
                    </p:nvSpPr>
                    <p:spPr>
                      <a:xfrm rot="15200309">
                        <a:off x="6614486" y="181772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336" name="Oval 335"/>
                      <p:cNvSpPr/>
                      <p:nvPr/>
                    </p:nvSpPr>
                    <p:spPr>
                      <a:xfrm rot="15200309">
                        <a:off x="6506198" y="629239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337" name="Oval 336"/>
                      <p:cNvSpPr/>
                      <p:nvPr/>
                    </p:nvSpPr>
                    <p:spPr>
                      <a:xfrm rot="15200309">
                        <a:off x="6408693" y="816095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56" name="Group 255"/>
                    <p:cNvGrpSpPr/>
                    <p:nvPr/>
                  </p:nvGrpSpPr>
                  <p:grpSpPr>
                    <a:xfrm rot="14149929">
                      <a:off x="7472413" y="2396543"/>
                      <a:ext cx="405183" cy="469718"/>
                      <a:chOff x="8270267" y="21557"/>
                      <a:chExt cx="441821" cy="582109"/>
                    </a:xfrm>
                  </p:grpSpPr>
                  <p:sp>
                    <p:nvSpPr>
                      <p:cNvPr id="325" name="Oval 324"/>
                      <p:cNvSpPr/>
                      <p:nvPr/>
                    </p:nvSpPr>
                    <p:spPr>
                      <a:xfrm rot="15200309">
                        <a:off x="8433989" y="344403"/>
                        <a:ext cx="273572" cy="244953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26" name="Oval 325"/>
                      <p:cNvSpPr/>
                      <p:nvPr/>
                    </p:nvSpPr>
                    <p:spPr>
                      <a:xfrm rot="15200309">
                        <a:off x="8604435" y="211728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27" name="Oval 326"/>
                      <p:cNvSpPr/>
                      <p:nvPr/>
                    </p:nvSpPr>
                    <p:spPr>
                      <a:xfrm rot="15200309">
                        <a:off x="8265722" y="57935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28" name="Oval 327"/>
                      <p:cNvSpPr/>
                      <p:nvPr/>
                    </p:nvSpPr>
                    <p:spPr>
                      <a:xfrm rot="15200309">
                        <a:off x="8448626" y="26102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257" name="Oval 256"/>
                    <p:cNvSpPr/>
                    <p:nvPr/>
                  </p:nvSpPr>
                  <p:spPr>
                    <a:xfrm rot="7878391" flipH="1">
                      <a:off x="7727173" y="2613024"/>
                      <a:ext cx="205379" cy="197661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258" name="Group 257"/>
                    <p:cNvGrpSpPr/>
                    <p:nvPr/>
                  </p:nvGrpSpPr>
                  <p:grpSpPr>
                    <a:xfrm rot="6599075" flipH="1">
                      <a:off x="6951947" y="2181534"/>
                      <a:ext cx="555931" cy="588392"/>
                      <a:chOff x="7222320" y="-108276"/>
                      <a:chExt cx="468684" cy="529845"/>
                    </a:xfrm>
                    <a:solidFill>
                      <a:srgbClr val="CCCC00"/>
                    </a:solidFill>
                  </p:grpSpPr>
                  <p:sp>
                    <p:nvSpPr>
                      <p:cNvPr id="320" name="Oval 319"/>
                      <p:cNvSpPr/>
                      <p:nvPr/>
                    </p:nvSpPr>
                    <p:spPr>
                      <a:xfrm rot="13721609">
                        <a:off x="7213168" y="66321"/>
                        <a:ext cx="184943" cy="16664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21" name="Oval 320"/>
                      <p:cNvSpPr/>
                      <p:nvPr/>
                    </p:nvSpPr>
                    <p:spPr>
                      <a:xfrm rot="13721609">
                        <a:off x="7578608" y="313917"/>
                        <a:ext cx="112197" cy="103108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22" name="Oval 321"/>
                      <p:cNvSpPr/>
                      <p:nvPr/>
                    </p:nvSpPr>
                    <p:spPr>
                      <a:xfrm rot="13721609">
                        <a:off x="7326390" y="-99124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23" name="Oval 322"/>
                      <p:cNvSpPr/>
                      <p:nvPr/>
                    </p:nvSpPr>
                    <p:spPr>
                      <a:xfrm rot="13721609">
                        <a:off x="7431742" y="42009"/>
                        <a:ext cx="273572" cy="244953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24" name="Oval 323"/>
                      <p:cNvSpPr/>
                      <p:nvPr/>
                    </p:nvSpPr>
                    <p:spPr>
                      <a:xfrm rot="13721609">
                        <a:off x="7343251" y="268793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259" name="Oval 258"/>
                    <p:cNvSpPr/>
                    <p:nvPr/>
                  </p:nvSpPr>
                  <p:spPr>
                    <a:xfrm rot="15200309">
                      <a:off x="9007659" y="985517"/>
                      <a:ext cx="273572" cy="244953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0" name="Oval 259"/>
                    <p:cNvSpPr/>
                    <p:nvPr/>
                  </p:nvSpPr>
                  <p:spPr>
                    <a:xfrm rot="14477466" flipH="1">
                      <a:off x="8886192" y="1257673"/>
                      <a:ext cx="303801" cy="290552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1" name="Oval 260"/>
                    <p:cNvSpPr/>
                    <p:nvPr/>
                  </p:nvSpPr>
                  <p:spPr>
                    <a:xfrm rot="15200309">
                      <a:off x="8690244" y="1367395"/>
                      <a:ext cx="112197" cy="103108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2" name="Oval 261"/>
                    <p:cNvSpPr/>
                    <p:nvPr/>
                  </p:nvSpPr>
                  <p:spPr>
                    <a:xfrm rot="7878391" flipH="1">
                      <a:off x="9231341" y="1234895"/>
                      <a:ext cx="205379" cy="197661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3" name="Oval 262"/>
                    <p:cNvSpPr/>
                    <p:nvPr/>
                  </p:nvSpPr>
                  <p:spPr>
                    <a:xfrm rot="7878391" flipH="1">
                      <a:off x="6999171" y="1598648"/>
                      <a:ext cx="205379" cy="197661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4" name="Oval 263"/>
                    <p:cNvSpPr/>
                    <p:nvPr/>
                  </p:nvSpPr>
                  <p:spPr>
                    <a:xfrm rot="14477466" flipH="1">
                      <a:off x="6806371" y="1782628"/>
                      <a:ext cx="303801" cy="290552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5" name="Oval 264"/>
                    <p:cNvSpPr/>
                    <p:nvPr/>
                  </p:nvSpPr>
                  <p:spPr>
                    <a:xfrm rot="15200309">
                      <a:off x="9525508" y="822988"/>
                      <a:ext cx="273572" cy="244953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266" name="Group 265"/>
                    <p:cNvGrpSpPr/>
                    <p:nvPr/>
                  </p:nvGrpSpPr>
                  <p:grpSpPr>
                    <a:xfrm flipH="1">
                      <a:off x="9540882" y="512442"/>
                      <a:ext cx="555931" cy="753717"/>
                      <a:chOff x="7222320" y="27700"/>
                      <a:chExt cx="468684" cy="678720"/>
                    </a:xfrm>
                  </p:grpSpPr>
                  <p:sp>
                    <p:nvSpPr>
                      <p:cNvPr id="315" name="Oval 314"/>
                      <p:cNvSpPr/>
                      <p:nvPr/>
                    </p:nvSpPr>
                    <p:spPr>
                      <a:xfrm rot="13721609">
                        <a:off x="7213168" y="66321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16" name="Oval 315"/>
                      <p:cNvSpPr/>
                      <p:nvPr/>
                    </p:nvSpPr>
                    <p:spPr>
                      <a:xfrm rot="13721609">
                        <a:off x="7355876" y="290913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17" name="Oval 316"/>
                      <p:cNvSpPr/>
                      <p:nvPr/>
                    </p:nvSpPr>
                    <p:spPr>
                      <a:xfrm rot="13721609">
                        <a:off x="7319503" y="469258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18" name="Oval 317"/>
                      <p:cNvSpPr/>
                      <p:nvPr/>
                    </p:nvSpPr>
                    <p:spPr>
                      <a:xfrm rot="13721609">
                        <a:off x="7431742" y="42009"/>
                        <a:ext cx="273572" cy="244953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19" name="Oval 318"/>
                      <p:cNvSpPr/>
                      <p:nvPr/>
                    </p:nvSpPr>
                    <p:spPr>
                      <a:xfrm rot="13721609">
                        <a:off x="7220988" y="598768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267" name="Oval 266"/>
                    <p:cNvSpPr/>
                    <p:nvPr/>
                  </p:nvSpPr>
                  <p:spPr>
                    <a:xfrm rot="15200309">
                      <a:off x="9598913" y="1140782"/>
                      <a:ext cx="184943" cy="166640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268" name="Group 267"/>
                    <p:cNvGrpSpPr/>
                    <p:nvPr/>
                  </p:nvGrpSpPr>
                  <p:grpSpPr>
                    <a:xfrm>
                      <a:off x="9797394" y="396051"/>
                      <a:ext cx="441821" cy="582109"/>
                      <a:chOff x="8270267" y="21557"/>
                      <a:chExt cx="441821" cy="582109"/>
                    </a:xfrm>
                  </p:grpSpPr>
                  <p:sp>
                    <p:nvSpPr>
                      <p:cNvPr id="311" name="Oval 310"/>
                      <p:cNvSpPr/>
                      <p:nvPr/>
                    </p:nvSpPr>
                    <p:spPr>
                      <a:xfrm rot="15200309">
                        <a:off x="8433989" y="344403"/>
                        <a:ext cx="273572" cy="244953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12" name="Oval 311"/>
                      <p:cNvSpPr/>
                      <p:nvPr/>
                    </p:nvSpPr>
                    <p:spPr>
                      <a:xfrm rot="15200309">
                        <a:off x="8604435" y="211728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13" name="Oval 312"/>
                      <p:cNvSpPr/>
                      <p:nvPr/>
                    </p:nvSpPr>
                    <p:spPr>
                      <a:xfrm rot="15200309">
                        <a:off x="8265722" y="57935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14" name="Oval 313"/>
                      <p:cNvSpPr/>
                      <p:nvPr/>
                    </p:nvSpPr>
                    <p:spPr>
                      <a:xfrm rot="15200309">
                        <a:off x="8448626" y="26102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269" name="Oval 268"/>
                    <p:cNvSpPr/>
                    <p:nvPr/>
                  </p:nvSpPr>
                  <p:spPr>
                    <a:xfrm rot="15200309">
                      <a:off x="9570315" y="1316795"/>
                      <a:ext cx="273572" cy="244953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0" name="Oval 269"/>
                    <p:cNvSpPr/>
                    <p:nvPr/>
                  </p:nvSpPr>
                  <p:spPr>
                    <a:xfrm rot="15200309">
                      <a:off x="9638589" y="2227169"/>
                      <a:ext cx="112197" cy="103108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1" name="Oval 270"/>
                    <p:cNvSpPr/>
                    <p:nvPr/>
                  </p:nvSpPr>
                  <p:spPr>
                    <a:xfrm rot="15200309">
                      <a:off x="9602216" y="2405514"/>
                      <a:ext cx="184943" cy="166640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2" name="Oval 271"/>
                    <p:cNvSpPr/>
                    <p:nvPr/>
                  </p:nvSpPr>
                  <p:spPr>
                    <a:xfrm rot="15200309">
                      <a:off x="9714455" y="1978265"/>
                      <a:ext cx="273572" cy="244953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3" name="Oval 272"/>
                    <p:cNvSpPr/>
                    <p:nvPr/>
                  </p:nvSpPr>
                  <p:spPr>
                    <a:xfrm rot="15200309">
                      <a:off x="9503701" y="2535024"/>
                      <a:ext cx="112197" cy="103108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274" name="Group 273"/>
                    <p:cNvGrpSpPr/>
                    <p:nvPr/>
                  </p:nvGrpSpPr>
                  <p:grpSpPr>
                    <a:xfrm flipH="1">
                      <a:off x="9729829" y="1667719"/>
                      <a:ext cx="555931" cy="753717"/>
                      <a:chOff x="7222320" y="27700"/>
                      <a:chExt cx="468684" cy="678720"/>
                    </a:xfrm>
                    <a:solidFill>
                      <a:srgbClr val="CCCC00"/>
                    </a:solidFill>
                  </p:grpSpPr>
                  <p:sp>
                    <p:nvSpPr>
                      <p:cNvPr id="306" name="Oval 305"/>
                      <p:cNvSpPr/>
                      <p:nvPr/>
                    </p:nvSpPr>
                    <p:spPr>
                      <a:xfrm rot="13721609">
                        <a:off x="7213168" y="66321"/>
                        <a:ext cx="184943" cy="16664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7" name="Oval 306"/>
                      <p:cNvSpPr/>
                      <p:nvPr/>
                    </p:nvSpPr>
                    <p:spPr>
                      <a:xfrm rot="13721609">
                        <a:off x="7355876" y="290913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8" name="Oval 307"/>
                      <p:cNvSpPr/>
                      <p:nvPr/>
                    </p:nvSpPr>
                    <p:spPr>
                      <a:xfrm rot="13721609">
                        <a:off x="7319503" y="469258"/>
                        <a:ext cx="184943" cy="16664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9" name="Oval 308"/>
                      <p:cNvSpPr/>
                      <p:nvPr/>
                    </p:nvSpPr>
                    <p:spPr>
                      <a:xfrm rot="13721609">
                        <a:off x="7431742" y="42009"/>
                        <a:ext cx="273572" cy="244953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10" name="Oval 309"/>
                      <p:cNvSpPr/>
                      <p:nvPr/>
                    </p:nvSpPr>
                    <p:spPr>
                      <a:xfrm rot="13721609">
                        <a:off x="7220988" y="598768"/>
                        <a:ext cx="112197" cy="103108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275" name="Oval 274"/>
                    <p:cNvSpPr/>
                    <p:nvPr/>
                  </p:nvSpPr>
                  <p:spPr>
                    <a:xfrm rot="15200309">
                      <a:off x="9787860" y="2296059"/>
                      <a:ext cx="184943" cy="166640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6" name="Oval 275"/>
                    <p:cNvSpPr/>
                    <p:nvPr/>
                  </p:nvSpPr>
                  <p:spPr>
                    <a:xfrm rot="15200309">
                      <a:off x="9638587" y="1883748"/>
                      <a:ext cx="112197" cy="103108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7" name="Oval 276"/>
                    <p:cNvSpPr/>
                    <p:nvPr/>
                  </p:nvSpPr>
                  <p:spPr>
                    <a:xfrm rot="15200309">
                      <a:off x="9572496" y="1678520"/>
                      <a:ext cx="112197" cy="103108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278" name="Group 277"/>
                    <p:cNvGrpSpPr/>
                    <p:nvPr/>
                  </p:nvGrpSpPr>
                  <p:grpSpPr>
                    <a:xfrm>
                      <a:off x="9986341" y="1551328"/>
                      <a:ext cx="441821" cy="582109"/>
                      <a:chOff x="8270267" y="21557"/>
                      <a:chExt cx="441821" cy="582109"/>
                    </a:xfrm>
                  </p:grpSpPr>
                  <p:sp>
                    <p:nvSpPr>
                      <p:cNvPr id="302" name="Oval 301"/>
                      <p:cNvSpPr/>
                      <p:nvPr/>
                    </p:nvSpPr>
                    <p:spPr>
                      <a:xfrm rot="15200309">
                        <a:off x="8433989" y="344403"/>
                        <a:ext cx="273572" cy="244953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3" name="Oval 302"/>
                      <p:cNvSpPr/>
                      <p:nvPr/>
                    </p:nvSpPr>
                    <p:spPr>
                      <a:xfrm rot="15200309">
                        <a:off x="8604435" y="211728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4" name="Oval 303"/>
                      <p:cNvSpPr/>
                      <p:nvPr/>
                    </p:nvSpPr>
                    <p:spPr>
                      <a:xfrm rot="15200309">
                        <a:off x="8265722" y="57935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5" name="Oval 304"/>
                      <p:cNvSpPr/>
                      <p:nvPr/>
                    </p:nvSpPr>
                    <p:spPr>
                      <a:xfrm rot="15200309">
                        <a:off x="8448626" y="26102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279" name="Oval 278"/>
                    <p:cNvSpPr/>
                    <p:nvPr/>
                  </p:nvSpPr>
                  <p:spPr>
                    <a:xfrm rot="15200309">
                      <a:off x="9080872" y="2383848"/>
                      <a:ext cx="235718" cy="244953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80" name="Oval 279"/>
                    <p:cNvSpPr/>
                    <p:nvPr/>
                  </p:nvSpPr>
                  <p:spPr>
                    <a:xfrm rot="15200309">
                      <a:off x="7286869" y="2868107"/>
                      <a:ext cx="273572" cy="244953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81" name="Oval 280"/>
                    <p:cNvSpPr/>
                    <p:nvPr/>
                  </p:nvSpPr>
                  <p:spPr>
                    <a:xfrm rot="14477466" flipH="1">
                      <a:off x="10070792" y="1235811"/>
                      <a:ext cx="303801" cy="290552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82" name="Oval 281"/>
                    <p:cNvSpPr/>
                    <p:nvPr/>
                  </p:nvSpPr>
                  <p:spPr>
                    <a:xfrm rot="15200309">
                      <a:off x="9874844" y="1345533"/>
                      <a:ext cx="112197" cy="103108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83" name="Oval 282"/>
                    <p:cNvSpPr/>
                    <p:nvPr/>
                  </p:nvSpPr>
                  <p:spPr>
                    <a:xfrm rot="7878391" flipH="1">
                      <a:off x="10179301" y="976806"/>
                      <a:ext cx="205379" cy="197661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284" name="Group 283"/>
                    <p:cNvGrpSpPr/>
                    <p:nvPr/>
                  </p:nvGrpSpPr>
                  <p:grpSpPr>
                    <a:xfrm rot="18455990">
                      <a:off x="8602126" y="427599"/>
                      <a:ext cx="1170886" cy="1000934"/>
                      <a:chOff x="5801519" y="172620"/>
                      <a:chExt cx="1170886" cy="1000934"/>
                    </a:xfrm>
                  </p:grpSpPr>
                  <p:sp>
                    <p:nvSpPr>
                      <p:cNvPr id="293" name="Oval 292"/>
                      <p:cNvSpPr/>
                      <p:nvPr/>
                    </p:nvSpPr>
                    <p:spPr>
                      <a:xfrm rot="15200309">
                        <a:off x="5796974" y="1065902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4" name="Oval 293"/>
                      <p:cNvSpPr/>
                      <p:nvPr/>
                    </p:nvSpPr>
                    <p:spPr>
                      <a:xfrm rot="15200309">
                        <a:off x="6580150" y="379969"/>
                        <a:ext cx="273572" cy="244953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5" name="Oval 294"/>
                      <p:cNvSpPr/>
                      <p:nvPr/>
                    </p:nvSpPr>
                    <p:spPr>
                      <a:xfrm rot="15200309">
                        <a:off x="6774864" y="588399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296" name="Oval 295"/>
                      <p:cNvSpPr/>
                      <p:nvPr/>
                    </p:nvSpPr>
                    <p:spPr>
                      <a:xfrm rot="15200309">
                        <a:off x="6450045" y="461363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7" name="Oval 296"/>
                      <p:cNvSpPr/>
                      <p:nvPr/>
                    </p:nvSpPr>
                    <p:spPr>
                      <a:xfrm rot="15200309">
                        <a:off x="6864752" y="460188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8" name="Oval 297"/>
                      <p:cNvSpPr/>
                      <p:nvPr/>
                    </p:nvSpPr>
                    <p:spPr>
                      <a:xfrm rot="15200309">
                        <a:off x="6311860" y="572971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299" name="Oval 298"/>
                      <p:cNvSpPr/>
                      <p:nvPr/>
                    </p:nvSpPr>
                    <p:spPr>
                      <a:xfrm rot="15200309">
                        <a:off x="6614486" y="181772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300" name="Oval 299"/>
                      <p:cNvSpPr/>
                      <p:nvPr/>
                    </p:nvSpPr>
                    <p:spPr>
                      <a:xfrm rot="15200309">
                        <a:off x="6506198" y="629239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301" name="Oval 300"/>
                      <p:cNvSpPr/>
                      <p:nvPr/>
                    </p:nvSpPr>
                    <p:spPr>
                      <a:xfrm rot="15200309">
                        <a:off x="6408693" y="816095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85" name="Group 284"/>
                    <p:cNvGrpSpPr/>
                    <p:nvPr/>
                  </p:nvGrpSpPr>
                  <p:grpSpPr>
                    <a:xfrm rot="12232306" flipH="1">
                      <a:off x="9182287" y="1706508"/>
                      <a:ext cx="555931" cy="753717"/>
                      <a:chOff x="7222320" y="27700"/>
                      <a:chExt cx="468684" cy="678720"/>
                    </a:xfrm>
                    <a:solidFill>
                      <a:srgbClr val="CCCC00"/>
                    </a:solidFill>
                  </p:grpSpPr>
                  <p:sp>
                    <p:nvSpPr>
                      <p:cNvPr id="288" name="Oval 287"/>
                      <p:cNvSpPr/>
                      <p:nvPr/>
                    </p:nvSpPr>
                    <p:spPr>
                      <a:xfrm rot="13721609">
                        <a:off x="7213168" y="66321"/>
                        <a:ext cx="184943" cy="16664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9" name="Oval 288"/>
                      <p:cNvSpPr/>
                      <p:nvPr/>
                    </p:nvSpPr>
                    <p:spPr>
                      <a:xfrm rot="13721609">
                        <a:off x="7355876" y="290913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0" name="Oval 289"/>
                      <p:cNvSpPr/>
                      <p:nvPr/>
                    </p:nvSpPr>
                    <p:spPr>
                      <a:xfrm rot="13721609">
                        <a:off x="7319503" y="469258"/>
                        <a:ext cx="184943" cy="16664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1" name="Oval 290"/>
                      <p:cNvSpPr/>
                      <p:nvPr/>
                    </p:nvSpPr>
                    <p:spPr>
                      <a:xfrm rot="13721609">
                        <a:off x="7431742" y="42009"/>
                        <a:ext cx="273572" cy="244953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2" name="Oval 291"/>
                      <p:cNvSpPr/>
                      <p:nvPr/>
                    </p:nvSpPr>
                    <p:spPr>
                      <a:xfrm rot="13721609">
                        <a:off x="7220988" y="598768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286" name="Oval 285"/>
                    <p:cNvSpPr/>
                    <p:nvPr/>
                  </p:nvSpPr>
                  <p:spPr>
                    <a:xfrm rot="15200309">
                      <a:off x="9525258" y="2049905"/>
                      <a:ext cx="112197" cy="103108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87" name="Oval 286"/>
                    <p:cNvSpPr/>
                    <p:nvPr/>
                  </p:nvSpPr>
                  <p:spPr>
                    <a:xfrm rot="15200309">
                      <a:off x="9413311" y="1440685"/>
                      <a:ext cx="112197" cy="103108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0" name="Group 19"/>
                  <p:cNvGrpSpPr/>
                  <p:nvPr/>
                </p:nvGrpSpPr>
                <p:grpSpPr>
                  <a:xfrm rot="6411858">
                    <a:off x="8005555" y="979619"/>
                    <a:ext cx="3025521" cy="2084749"/>
                    <a:chOff x="6746770" y="342623"/>
                    <a:chExt cx="3704751" cy="2554884"/>
                  </a:xfrm>
                </p:grpSpPr>
                <p:sp>
                  <p:nvSpPr>
                    <p:cNvPr id="28" name="Oval 27"/>
                    <p:cNvSpPr/>
                    <p:nvPr/>
                  </p:nvSpPr>
                  <p:spPr>
                    <a:xfrm rot="15200309">
                      <a:off x="7692358" y="1210217"/>
                      <a:ext cx="273572" cy="244953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9" name="Oval 28"/>
                    <p:cNvSpPr/>
                    <p:nvPr/>
                  </p:nvSpPr>
                  <p:spPr>
                    <a:xfrm rot="15200309">
                      <a:off x="7958386" y="1120466"/>
                      <a:ext cx="273572" cy="244953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" name="Oval 29"/>
                    <p:cNvSpPr/>
                    <p:nvPr/>
                  </p:nvSpPr>
                  <p:spPr>
                    <a:xfrm rot="15200309">
                      <a:off x="7881602" y="1392805"/>
                      <a:ext cx="184943" cy="166640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" name="Oval 30"/>
                    <p:cNvSpPr/>
                    <p:nvPr/>
                  </p:nvSpPr>
                  <p:spPr>
                    <a:xfrm rot="15200309">
                      <a:off x="8122334" y="869162"/>
                      <a:ext cx="184943" cy="166640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" name="Oval 31"/>
                    <p:cNvSpPr/>
                    <p:nvPr/>
                  </p:nvSpPr>
                  <p:spPr>
                    <a:xfrm rot="15200309">
                      <a:off x="7836746" y="1081932"/>
                      <a:ext cx="112197" cy="103108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" name="Oval 32"/>
                    <p:cNvSpPr/>
                    <p:nvPr/>
                  </p:nvSpPr>
                  <p:spPr>
                    <a:xfrm rot="15200309">
                      <a:off x="8265042" y="1093754"/>
                      <a:ext cx="112197" cy="103108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4" name="Oval 33"/>
                    <p:cNvSpPr/>
                    <p:nvPr/>
                  </p:nvSpPr>
                  <p:spPr>
                    <a:xfrm rot="15200309">
                      <a:off x="8228669" y="1272099"/>
                      <a:ext cx="184943" cy="166640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5" name="Oval 34"/>
                    <p:cNvSpPr/>
                    <p:nvPr/>
                  </p:nvSpPr>
                  <p:spPr>
                    <a:xfrm rot="15200309">
                      <a:off x="8340908" y="844850"/>
                      <a:ext cx="273572" cy="244953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6" name="Oval 35"/>
                    <p:cNvSpPr/>
                    <p:nvPr/>
                  </p:nvSpPr>
                  <p:spPr>
                    <a:xfrm rot="15200309">
                      <a:off x="8130154" y="1401609"/>
                      <a:ext cx="112197" cy="103108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37" name="Group 36"/>
                    <p:cNvGrpSpPr/>
                    <p:nvPr/>
                  </p:nvGrpSpPr>
                  <p:grpSpPr>
                    <a:xfrm flipH="1">
                      <a:off x="8356282" y="534304"/>
                      <a:ext cx="555931" cy="753717"/>
                      <a:chOff x="7222320" y="27700"/>
                      <a:chExt cx="468684" cy="678720"/>
                    </a:xfrm>
                  </p:grpSpPr>
                  <p:sp>
                    <p:nvSpPr>
                      <p:cNvPr id="196" name="Oval 195"/>
                      <p:cNvSpPr/>
                      <p:nvPr/>
                    </p:nvSpPr>
                    <p:spPr>
                      <a:xfrm rot="13721609">
                        <a:off x="7213168" y="66321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7" name="Oval 196"/>
                      <p:cNvSpPr/>
                      <p:nvPr/>
                    </p:nvSpPr>
                    <p:spPr>
                      <a:xfrm rot="13721609">
                        <a:off x="7355876" y="290913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8" name="Oval 197"/>
                      <p:cNvSpPr/>
                      <p:nvPr/>
                    </p:nvSpPr>
                    <p:spPr>
                      <a:xfrm rot="13721609">
                        <a:off x="7319503" y="469258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9" name="Oval 198"/>
                      <p:cNvSpPr/>
                      <p:nvPr/>
                    </p:nvSpPr>
                    <p:spPr>
                      <a:xfrm rot="13721609">
                        <a:off x="7431742" y="42009"/>
                        <a:ext cx="273572" cy="244953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0" name="Oval 199"/>
                      <p:cNvSpPr/>
                      <p:nvPr/>
                    </p:nvSpPr>
                    <p:spPr>
                      <a:xfrm rot="13721609">
                        <a:off x="7220988" y="598768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38" name="Oval 37"/>
                    <p:cNvSpPr/>
                    <p:nvPr/>
                  </p:nvSpPr>
                  <p:spPr>
                    <a:xfrm rot="15200309">
                      <a:off x="8414313" y="1162644"/>
                      <a:ext cx="184943" cy="166640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9" name="Oval 38"/>
                    <p:cNvSpPr/>
                    <p:nvPr/>
                  </p:nvSpPr>
                  <p:spPr>
                    <a:xfrm rot="15200309">
                      <a:off x="7989323" y="644389"/>
                      <a:ext cx="273572" cy="244953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0" name="Oval 39"/>
                    <p:cNvSpPr/>
                    <p:nvPr/>
                  </p:nvSpPr>
                  <p:spPr>
                    <a:xfrm rot="15200309">
                      <a:off x="7717230" y="663740"/>
                      <a:ext cx="273572" cy="244953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1" name="Oval 40"/>
                    <p:cNvSpPr/>
                    <p:nvPr/>
                  </p:nvSpPr>
                  <p:spPr>
                    <a:xfrm rot="15200309">
                      <a:off x="7911944" y="872170"/>
                      <a:ext cx="184943" cy="166640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42" name="Oval 41"/>
                    <p:cNvSpPr/>
                    <p:nvPr/>
                  </p:nvSpPr>
                  <p:spPr>
                    <a:xfrm rot="15200309">
                      <a:off x="7587125" y="745134"/>
                      <a:ext cx="112197" cy="103108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3" name="Oval 42"/>
                    <p:cNvSpPr/>
                    <p:nvPr/>
                  </p:nvSpPr>
                  <p:spPr>
                    <a:xfrm rot="15200309">
                      <a:off x="8265040" y="750333"/>
                      <a:ext cx="112197" cy="103108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4" name="Oval 43"/>
                    <p:cNvSpPr/>
                    <p:nvPr/>
                  </p:nvSpPr>
                  <p:spPr>
                    <a:xfrm rot="15200309">
                      <a:off x="7926109" y="541497"/>
                      <a:ext cx="112197" cy="103108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5" name="Oval 44"/>
                    <p:cNvSpPr/>
                    <p:nvPr/>
                  </p:nvSpPr>
                  <p:spPr>
                    <a:xfrm rot="15200309">
                      <a:off x="8198949" y="545105"/>
                      <a:ext cx="112197" cy="103108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46" name="Group 45"/>
                    <p:cNvGrpSpPr/>
                    <p:nvPr/>
                  </p:nvGrpSpPr>
                  <p:grpSpPr>
                    <a:xfrm>
                      <a:off x="8612794" y="417913"/>
                      <a:ext cx="441821" cy="582109"/>
                      <a:chOff x="8270267" y="21557"/>
                      <a:chExt cx="441821" cy="582109"/>
                    </a:xfrm>
                    <a:solidFill>
                      <a:srgbClr val="005000"/>
                    </a:solidFill>
                  </p:grpSpPr>
                  <p:sp>
                    <p:nvSpPr>
                      <p:cNvPr id="192" name="Oval 191"/>
                      <p:cNvSpPr/>
                      <p:nvPr/>
                    </p:nvSpPr>
                    <p:spPr>
                      <a:xfrm rot="15200309">
                        <a:off x="8433989" y="344403"/>
                        <a:ext cx="273572" cy="244953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3" name="Oval 192"/>
                      <p:cNvSpPr/>
                      <p:nvPr/>
                    </p:nvSpPr>
                    <p:spPr>
                      <a:xfrm rot="15200309">
                        <a:off x="8604435" y="211728"/>
                        <a:ext cx="112197" cy="103108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4" name="Oval 193"/>
                      <p:cNvSpPr/>
                      <p:nvPr/>
                    </p:nvSpPr>
                    <p:spPr>
                      <a:xfrm rot="15200309">
                        <a:off x="8265722" y="57935"/>
                        <a:ext cx="112197" cy="103108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5" name="Oval 194"/>
                      <p:cNvSpPr/>
                      <p:nvPr/>
                    </p:nvSpPr>
                    <p:spPr>
                      <a:xfrm rot="15200309">
                        <a:off x="8448626" y="26102"/>
                        <a:ext cx="112197" cy="103108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47" name="Oval 46"/>
                    <p:cNvSpPr/>
                    <p:nvPr/>
                  </p:nvSpPr>
                  <p:spPr>
                    <a:xfrm rot="15200309">
                      <a:off x="7448940" y="856742"/>
                      <a:ext cx="184943" cy="166640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48" name="Oval 47"/>
                    <p:cNvSpPr/>
                    <p:nvPr/>
                  </p:nvSpPr>
                  <p:spPr>
                    <a:xfrm rot="15200309">
                      <a:off x="8385715" y="1338657"/>
                      <a:ext cx="273572" cy="244953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9" name="Oval 48"/>
                    <p:cNvSpPr/>
                    <p:nvPr/>
                  </p:nvSpPr>
                  <p:spPr>
                    <a:xfrm rot="15200309">
                      <a:off x="7520171" y="447745"/>
                      <a:ext cx="273572" cy="244953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0" name="Oval 49"/>
                    <p:cNvSpPr/>
                    <p:nvPr/>
                  </p:nvSpPr>
                  <p:spPr>
                    <a:xfrm rot="15200309">
                      <a:off x="7751566" y="465543"/>
                      <a:ext cx="184943" cy="166640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51" name="Oval 50"/>
                    <p:cNvSpPr/>
                    <p:nvPr/>
                  </p:nvSpPr>
                  <p:spPr>
                    <a:xfrm rot="15200309">
                      <a:off x="7643278" y="913010"/>
                      <a:ext cx="184943" cy="166640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52" name="Oval 51"/>
                    <p:cNvSpPr/>
                    <p:nvPr/>
                  </p:nvSpPr>
                  <p:spPr>
                    <a:xfrm rot="15200309">
                      <a:off x="7545773" y="1099866"/>
                      <a:ext cx="112197" cy="103108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53" name="Group 52"/>
                    <p:cNvGrpSpPr/>
                    <p:nvPr/>
                  </p:nvGrpSpPr>
                  <p:grpSpPr>
                    <a:xfrm rot="8358179">
                      <a:off x="6990342" y="489833"/>
                      <a:ext cx="629644" cy="751127"/>
                      <a:chOff x="6321012" y="172620"/>
                      <a:chExt cx="629644" cy="751127"/>
                    </a:xfrm>
                  </p:grpSpPr>
                  <p:sp>
                    <p:nvSpPr>
                      <p:cNvPr id="183" name="Oval 182"/>
                      <p:cNvSpPr/>
                      <p:nvPr/>
                    </p:nvSpPr>
                    <p:spPr>
                      <a:xfrm rot="15200309">
                        <a:off x="6699666" y="798161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4" name="Oval 183"/>
                      <p:cNvSpPr/>
                      <p:nvPr/>
                    </p:nvSpPr>
                    <p:spPr>
                      <a:xfrm rot="15200309">
                        <a:off x="6580150" y="379969"/>
                        <a:ext cx="273572" cy="244953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5" name="Oval 184"/>
                      <p:cNvSpPr/>
                      <p:nvPr/>
                    </p:nvSpPr>
                    <p:spPr>
                      <a:xfrm rot="15200309">
                        <a:off x="6774864" y="588399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86" name="Oval 185"/>
                      <p:cNvSpPr/>
                      <p:nvPr/>
                    </p:nvSpPr>
                    <p:spPr>
                      <a:xfrm rot="15200309">
                        <a:off x="6450045" y="461363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7" name="Oval 186"/>
                      <p:cNvSpPr/>
                      <p:nvPr/>
                    </p:nvSpPr>
                    <p:spPr>
                      <a:xfrm rot="15200309">
                        <a:off x="6789029" y="257726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8" name="Oval 187"/>
                      <p:cNvSpPr/>
                      <p:nvPr/>
                    </p:nvSpPr>
                    <p:spPr>
                      <a:xfrm rot="15200309">
                        <a:off x="6311860" y="572971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89" name="Oval 188"/>
                      <p:cNvSpPr/>
                      <p:nvPr/>
                    </p:nvSpPr>
                    <p:spPr>
                      <a:xfrm rot="15200309">
                        <a:off x="6614486" y="181772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90" name="Oval 189"/>
                      <p:cNvSpPr/>
                      <p:nvPr/>
                    </p:nvSpPr>
                    <p:spPr>
                      <a:xfrm rot="15200309">
                        <a:off x="6506198" y="629239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91" name="Oval 190"/>
                      <p:cNvSpPr/>
                      <p:nvPr/>
                    </p:nvSpPr>
                    <p:spPr>
                      <a:xfrm rot="15200309">
                        <a:off x="6408693" y="816095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54" name="Group 53"/>
                    <p:cNvGrpSpPr/>
                    <p:nvPr/>
                  </p:nvGrpSpPr>
                  <p:grpSpPr>
                    <a:xfrm rot="14149929">
                      <a:off x="7283466" y="1241266"/>
                      <a:ext cx="405183" cy="469718"/>
                      <a:chOff x="8270267" y="21557"/>
                      <a:chExt cx="441821" cy="582109"/>
                    </a:xfrm>
                  </p:grpSpPr>
                  <p:sp>
                    <p:nvSpPr>
                      <p:cNvPr id="179" name="Oval 178"/>
                      <p:cNvSpPr/>
                      <p:nvPr/>
                    </p:nvSpPr>
                    <p:spPr>
                      <a:xfrm rot="15200309">
                        <a:off x="8433989" y="344403"/>
                        <a:ext cx="273572" cy="244953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0" name="Oval 179"/>
                      <p:cNvSpPr/>
                      <p:nvPr/>
                    </p:nvSpPr>
                    <p:spPr>
                      <a:xfrm rot="15200309">
                        <a:off x="8604435" y="211728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1" name="Oval 180"/>
                      <p:cNvSpPr/>
                      <p:nvPr/>
                    </p:nvSpPr>
                    <p:spPr>
                      <a:xfrm rot="15200309">
                        <a:off x="8265722" y="57935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2" name="Oval 181"/>
                      <p:cNvSpPr/>
                      <p:nvPr/>
                    </p:nvSpPr>
                    <p:spPr>
                      <a:xfrm rot="15200309">
                        <a:off x="8448626" y="26102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55" name="Oval 54"/>
                    <p:cNvSpPr/>
                    <p:nvPr/>
                  </p:nvSpPr>
                  <p:spPr>
                    <a:xfrm rot="7878391" flipH="1">
                      <a:off x="7538226" y="1457747"/>
                      <a:ext cx="205379" cy="197661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56" name="Group 55"/>
                    <p:cNvGrpSpPr/>
                    <p:nvPr/>
                  </p:nvGrpSpPr>
                  <p:grpSpPr>
                    <a:xfrm rot="6599075" flipH="1">
                      <a:off x="6763000" y="1026257"/>
                      <a:ext cx="555931" cy="588392"/>
                      <a:chOff x="7222320" y="-108276"/>
                      <a:chExt cx="468684" cy="529845"/>
                    </a:xfrm>
                  </p:grpSpPr>
                  <p:sp>
                    <p:nvSpPr>
                      <p:cNvPr id="174" name="Oval 173"/>
                      <p:cNvSpPr/>
                      <p:nvPr/>
                    </p:nvSpPr>
                    <p:spPr>
                      <a:xfrm rot="13721609">
                        <a:off x="7213168" y="66321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5" name="Oval 174"/>
                      <p:cNvSpPr/>
                      <p:nvPr/>
                    </p:nvSpPr>
                    <p:spPr>
                      <a:xfrm rot="13721609">
                        <a:off x="7578608" y="313917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6" name="Oval 175"/>
                      <p:cNvSpPr/>
                      <p:nvPr/>
                    </p:nvSpPr>
                    <p:spPr>
                      <a:xfrm rot="13721609">
                        <a:off x="7326390" y="-99124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7" name="Oval 176"/>
                      <p:cNvSpPr/>
                      <p:nvPr/>
                    </p:nvSpPr>
                    <p:spPr>
                      <a:xfrm rot="13721609">
                        <a:off x="7431742" y="42009"/>
                        <a:ext cx="273572" cy="244953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8" name="Oval 177"/>
                      <p:cNvSpPr/>
                      <p:nvPr/>
                    </p:nvSpPr>
                    <p:spPr>
                      <a:xfrm rot="13721609">
                        <a:off x="7343251" y="268793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57" name="Oval 56"/>
                    <p:cNvSpPr/>
                    <p:nvPr/>
                  </p:nvSpPr>
                  <p:spPr>
                    <a:xfrm rot="15200309">
                      <a:off x="7881305" y="2365494"/>
                      <a:ext cx="273572" cy="244953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8" name="Oval 57"/>
                    <p:cNvSpPr/>
                    <p:nvPr/>
                  </p:nvSpPr>
                  <p:spPr>
                    <a:xfrm rot="15200309">
                      <a:off x="8147333" y="2275743"/>
                      <a:ext cx="273572" cy="244953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9" name="Oval 58"/>
                    <p:cNvSpPr/>
                    <p:nvPr/>
                  </p:nvSpPr>
                  <p:spPr>
                    <a:xfrm rot="15200309">
                      <a:off x="8070549" y="2548082"/>
                      <a:ext cx="184943" cy="166640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0" name="Oval 59"/>
                    <p:cNvSpPr/>
                    <p:nvPr/>
                  </p:nvSpPr>
                  <p:spPr>
                    <a:xfrm rot="15200309">
                      <a:off x="8311281" y="2024439"/>
                      <a:ext cx="184943" cy="166640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1" name="Oval 60"/>
                    <p:cNvSpPr/>
                    <p:nvPr/>
                  </p:nvSpPr>
                  <p:spPr>
                    <a:xfrm rot="15200309">
                      <a:off x="8025693" y="2237209"/>
                      <a:ext cx="112197" cy="103108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2" name="Oval 61"/>
                    <p:cNvSpPr/>
                    <p:nvPr/>
                  </p:nvSpPr>
                  <p:spPr>
                    <a:xfrm rot="15200309">
                      <a:off x="8453989" y="2249031"/>
                      <a:ext cx="112197" cy="103108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3" name="Oval 62"/>
                    <p:cNvSpPr/>
                    <p:nvPr/>
                  </p:nvSpPr>
                  <p:spPr>
                    <a:xfrm rot="15200309">
                      <a:off x="8417616" y="2427376"/>
                      <a:ext cx="184943" cy="166640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4" name="Oval 63"/>
                    <p:cNvSpPr/>
                    <p:nvPr/>
                  </p:nvSpPr>
                  <p:spPr>
                    <a:xfrm rot="15200309">
                      <a:off x="8529855" y="2000127"/>
                      <a:ext cx="273572" cy="244953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5" name="Oval 64"/>
                    <p:cNvSpPr/>
                    <p:nvPr/>
                  </p:nvSpPr>
                  <p:spPr>
                    <a:xfrm rot="15200309">
                      <a:off x="8319101" y="2556886"/>
                      <a:ext cx="112197" cy="103108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66" name="Group 65"/>
                    <p:cNvGrpSpPr/>
                    <p:nvPr/>
                  </p:nvGrpSpPr>
                  <p:grpSpPr>
                    <a:xfrm flipH="1">
                      <a:off x="8545229" y="1689581"/>
                      <a:ext cx="555931" cy="753717"/>
                      <a:chOff x="7222320" y="27700"/>
                      <a:chExt cx="468684" cy="678720"/>
                    </a:xfrm>
                  </p:grpSpPr>
                  <p:sp>
                    <p:nvSpPr>
                      <p:cNvPr id="169" name="Oval 168"/>
                      <p:cNvSpPr/>
                      <p:nvPr/>
                    </p:nvSpPr>
                    <p:spPr>
                      <a:xfrm rot="13721609">
                        <a:off x="7213168" y="66321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0" name="Oval 169"/>
                      <p:cNvSpPr/>
                      <p:nvPr/>
                    </p:nvSpPr>
                    <p:spPr>
                      <a:xfrm rot="13721609">
                        <a:off x="7355876" y="290913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1" name="Oval 170"/>
                      <p:cNvSpPr/>
                      <p:nvPr/>
                    </p:nvSpPr>
                    <p:spPr>
                      <a:xfrm rot="13721609">
                        <a:off x="7319503" y="469258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2" name="Oval 171"/>
                      <p:cNvSpPr/>
                      <p:nvPr/>
                    </p:nvSpPr>
                    <p:spPr>
                      <a:xfrm rot="13721609">
                        <a:off x="7431742" y="42009"/>
                        <a:ext cx="273572" cy="244953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3" name="Oval 172"/>
                      <p:cNvSpPr/>
                      <p:nvPr/>
                    </p:nvSpPr>
                    <p:spPr>
                      <a:xfrm rot="13721609">
                        <a:off x="7220988" y="598768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67" name="Oval 66"/>
                    <p:cNvSpPr/>
                    <p:nvPr/>
                  </p:nvSpPr>
                  <p:spPr>
                    <a:xfrm rot="15200309">
                      <a:off x="8603260" y="2317921"/>
                      <a:ext cx="184943" cy="166640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8" name="Oval 67"/>
                    <p:cNvSpPr/>
                    <p:nvPr/>
                  </p:nvSpPr>
                  <p:spPr>
                    <a:xfrm rot="15200309">
                      <a:off x="8178270" y="1799666"/>
                      <a:ext cx="273572" cy="244953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9" name="Oval 68"/>
                    <p:cNvSpPr/>
                    <p:nvPr/>
                  </p:nvSpPr>
                  <p:spPr>
                    <a:xfrm rot="15200309">
                      <a:off x="7906177" y="1819017"/>
                      <a:ext cx="273572" cy="244953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0" name="Oval 69"/>
                    <p:cNvSpPr/>
                    <p:nvPr/>
                  </p:nvSpPr>
                  <p:spPr>
                    <a:xfrm rot="15200309">
                      <a:off x="8100891" y="2027447"/>
                      <a:ext cx="184943" cy="166640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71" name="Oval 70"/>
                    <p:cNvSpPr/>
                    <p:nvPr/>
                  </p:nvSpPr>
                  <p:spPr>
                    <a:xfrm rot="15200309">
                      <a:off x="7776072" y="1900411"/>
                      <a:ext cx="112197" cy="103108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2" name="Oval 71"/>
                    <p:cNvSpPr/>
                    <p:nvPr/>
                  </p:nvSpPr>
                  <p:spPr>
                    <a:xfrm rot="15200309">
                      <a:off x="8453987" y="1905610"/>
                      <a:ext cx="112197" cy="103108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3" name="Oval 72"/>
                    <p:cNvSpPr/>
                    <p:nvPr/>
                  </p:nvSpPr>
                  <p:spPr>
                    <a:xfrm rot="15200309">
                      <a:off x="8115056" y="1696774"/>
                      <a:ext cx="112197" cy="103108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4" name="Oval 73"/>
                    <p:cNvSpPr/>
                    <p:nvPr/>
                  </p:nvSpPr>
                  <p:spPr>
                    <a:xfrm rot="15200309">
                      <a:off x="8387896" y="1700382"/>
                      <a:ext cx="112197" cy="103108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75" name="Group 74"/>
                    <p:cNvGrpSpPr/>
                    <p:nvPr/>
                  </p:nvGrpSpPr>
                  <p:grpSpPr>
                    <a:xfrm>
                      <a:off x="8801741" y="1573190"/>
                      <a:ext cx="441821" cy="582109"/>
                      <a:chOff x="8270267" y="21557"/>
                      <a:chExt cx="441821" cy="582109"/>
                    </a:xfrm>
                  </p:grpSpPr>
                  <p:sp>
                    <p:nvSpPr>
                      <p:cNvPr id="165" name="Oval 164"/>
                      <p:cNvSpPr/>
                      <p:nvPr/>
                    </p:nvSpPr>
                    <p:spPr>
                      <a:xfrm rot="15200309">
                        <a:off x="8433989" y="344403"/>
                        <a:ext cx="273572" cy="244953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66" name="Oval 165"/>
                      <p:cNvSpPr/>
                      <p:nvPr/>
                    </p:nvSpPr>
                    <p:spPr>
                      <a:xfrm rot="15200309">
                        <a:off x="8604435" y="211728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67" name="Oval 166"/>
                      <p:cNvSpPr/>
                      <p:nvPr/>
                    </p:nvSpPr>
                    <p:spPr>
                      <a:xfrm rot="15200309">
                        <a:off x="8265722" y="57935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68" name="Oval 167"/>
                      <p:cNvSpPr/>
                      <p:nvPr/>
                    </p:nvSpPr>
                    <p:spPr>
                      <a:xfrm rot="15200309">
                        <a:off x="8448626" y="26102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76" name="Oval 75"/>
                    <p:cNvSpPr/>
                    <p:nvPr/>
                  </p:nvSpPr>
                  <p:spPr>
                    <a:xfrm rot="15200309">
                      <a:off x="7637887" y="2012019"/>
                      <a:ext cx="184943" cy="166640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77" name="Oval 76"/>
                    <p:cNvSpPr/>
                    <p:nvPr/>
                  </p:nvSpPr>
                  <p:spPr>
                    <a:xfrm rot="15200309">
                      <a:off x="8574662" y="2493934"/>
                      <a:ext cx="273572" cy="244953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8" name="Oval 77"/>
                    <p:cNvSpPr/>
                    <p:nvPr/>
                  </p:nvSpPr>
                  <p:spPr>
                    <a:xfrm rot="15200309">
                      <a:off x="7709118" y="1603022"/>
                      <a:ext cx="273572" cy="244953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9" name="Oval 78"/>
                    <p:cNvSpPr/>
                    <p:nvPr/>
                  </p:nvSpPr>
                  <p:spPr>
                    <a:xfrm rot="15200309">
                      <a:off x="7940513" y="1620820"/>
                      <a:ext cx="184943" cy="166640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80" name="Oval 79"/>
                    <p:cNvSpPr/>
                    <p:nvPr/>
                  </p:nvSpPr>
                  <p:spPr>
                    <a:xfrm rot="15200309">
                      <a:off x="7832225" y="2068287"/>
                      <a:ext cx="184943" cy="166640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81" name="Oval 80"/>
                    <p:cNvSpPr/>
                    <p:nvPr/>
                  </p:nvSpPr>
                  <p:spPr>
                    <a:xfrm rot="15200309">
                      <a:off x="7734720" y="2255143"/>
                      <a:ext cx="112197" cy="103108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82" name="Group 81"/>
                    <p:cNvGrpSpPr/>
                    <p:nvPr/>
                  </p:nvGrpSpPr>
                  <p:grpSpPr>
                    <a:xfrm rot="8016676">
                      <a:off x="7166860" y="1627927"/>
                      <a:ext cx="629644" cy="751127"/>
                      <a:chOff x="6321012" y="172620"/>
                      <a:chExt cx="629644" cy="751127"/>
                    </a:xfrm>
                  </p:grpSpPr>
                  <p:sp>
                    <p:nvSpPr>
                      <p:cNvPr id="156" name="Oval 155"/>
                      <p:cNvSpPr/>
                      <p:nvPr/>
                    </p:nvSpPr>
                    <p:spPr>
                      <a:xfrm rot="15200309">
                        <a:off x="6699666" y="798161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57" name="Oval 156"/>
                      <p:cNvSpPr/>
                      <p:nvPr/>
                    </p:nvSpPr>
                    <p:spPr>
                      <a:xfrm rot="15200309">
                        <a:off x="6580150" y="379969"/>
                        <a:ext cx="273572" cy="244953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58" name="Oval 157"/>
                      <p:cNvSpPr/>
                      <p:nvPr/>
                    </p:nvSpPr>
                    <p:spPr>
                      <a:xfrm rot="15200309">
                        <a:off x="6774864" y="588399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59" name="Oval 158"/>
                      <p:cNvSpPr/>
                      <p:nvPr/>
                    </p:nvSpPr>
                    <p:spPr>
                      <a:xfrm rot="15200309">
                        <a:off x="6450045" y="461363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60" name="Oval 159"/>
                      <p:cNvSpPr/>
                      <p:nvPr/>
                    </p:nvSpPr>
                    <p:spPr>
                      <a:xfrm rot="15200309">
                        <a:off x="6789029" y="257726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61" name="Oval 160"/>
                      <p:cNvSpPr/>
                      <p:nvPr/>
                    </p:nvSpPr>
                    <p:spPr>
                      <a:xfrm rot="15200309">
                        <a:off x="6311860" y="572971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62" name="Oval 161"/>
                      <p:cNvSpPr/>
                      <p:nvPr/>
                    </p:nvSpPr>
                    <p:spPr>
                      <a:xfrm rot="15200309">
                        <a:off x="6614486" y="181772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63" name="Oval 162"/>
                      <p:cNvSpPr/>
                      <p:nvPr/>
                    </p:nvSpPr>
                    <p:spPr>
                      <a:xfrm rot="15200309">
                        <a:off x="6506198" y="629239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64" name="Oval 163"/>
                      <p:cNvSpPr/>
                      <p:nvPr/>
                    </p:nvSpPr>
                    <p:spPr>
                      <a:xfrm rot="15200309">
                        <a:off x="6408693" y="816095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83" name="Group 82"/>
                    <p:cNvGrpSpPr/>
                    <p:nvPr/>
                  </p:nvGrpSpPr>
                  <p:grpSpPr>
                    <a:xfrm rot="14149929">
                      <a:off x="7472413" y="2396543"/>
                      <a:ext cx="405183" cy="469718"/>
                      <a:chOff x="8270267" y="21557"/>
                      <a:chExt cx="441821" cy="582109"/>
                    </a:xfrm>
                  </p:grpSpPr>
                  <p:sp>
                    <p:nvSpPr>
                      <p:cNvPr id="152" name="Oval 151"/>
                      <p:cNvSpPr/>
                      <p:nvPr/>
                    </p:nvSpPr>
                    <p:spPr>
                      <a:xfrm rot="15200309">
                        <a:off x="8433989" y="344403"/>
                        <a:ext cx="273572" cy="244953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53" name="Oval 152"/>
                      <p:cNvSpPr/>
                      <p:nvPr/>
                    </p:nvSpPr>
                    <p:spPr>
                      <a:xfrm rot="15200309">
                        <a:off x="8604435" y="211728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54" name="Oval 153"/>
                      <p:cNvSpPr/>
                      <p:nvPr/>
                    </p:nvSpPr>
                    <p:spPr>
                      <a:xfrm rot="15200309">
                        <a:off x="8265722" y="57935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55" name="Oval 154"/>
                      <p:cNvSpPr/>
                      <p:nvPr/>
                    </p:nvSpPr>
                    <p:spPr>
                      <a:xfrm rot="15200309">
                        <a:off x="8448626" y="26102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84" name="Oval 83"/>
                    <p:cNvSpPr/>
                    <p:nvPr/>
                  </p:nvSpPr>
                  <p:spPr>
                    <a:xfrm rot="7878391" flipH="1">
                      <a:off x="7928584" y="2695987"/>
                      <a:ext cx="205379" cy="197661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85" name="Group 84"/>
                    <p:cNvGrpSpPr/>
                    <p:nvPr/>
                  </p:nvGrpSpPr>
                  <p:grpSpPr>
                    <a:xfrm rot="6599075" flipH="1">
                      <a:off x="6951947" y="2181534"/>
                      <a:ext cx="555931" cy="588392"/>
                      <a:chOff x="7222320" y="-108276"/>
                      <a:chExt cx="468684" cy="529845"/>
                    </a:xfrm>
                    <a:solidFill>
                      <a:srgbClr val="CCCC00"/>
                    </a:solidFill>
                  </p:grpSpPr>
                  <p:sp>
                    <p:nvSpPr>
                      <p:cNvPr id="147" name="Oval 146"/>
                      <p:cNvSpPr/>
                      <p:nvPr/>
                    </p:nvSpPr>
                    <p:spPr>
                      <a:xfrm rot="13721609">
                        <a:off x="7213168" y="66321"/>
                        <a:ext cx="184943" cy="16664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48" name="Oval 147"/>
                      <p:cNvSpPr/>
                      <p:nvPr/>
                    </p:nvSpPr>
                    <p:spPr>
                      <a:xfrm rot="13721609">
                        <a:off x="7578608" y="313917"/>
                        <a:ext cx="112197" cy="103108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49" name="Oval 148"/>
                      <p:cNvSpPr/>
                      <p:nvPr/>
                    </p:nvSpPr>
                    <p:spPr>
                      <a:xfrm rot="13721609">
                        <a:off x="7326390" y="-99124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50" name="Oval 149"/>
                      <p:cNvSpPr/>
                      <p:nvPr/>
                    </p:nvSpPr>
                    <p:spPr>
                      <a:xfrm rot="13721609">
                        <a:off x="7431742" y="42009"/>
                        <a:ext cx="273572" cy="244953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51" name="Oval 150"/>
                      <p:cNvSpPr/>
                      <p:nvPr/>
                    </p:nvSpPr>
                    <p:spPr>
                      <a:xfrm rot="13721609">
                        <a:off x="7343251" y="268793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86" name="Oval 85"/>
                    <p:cNvSpPr/>
                    <p:nvPr/>
                  </p:nvSpPr>
                  <p:spPr>
                    <a:xfrm rot="15200309">
                      <a:off x="9007659" y="985517"/>
                      <a:ext cx="273572" cy="244953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7" name="Oval 86"/>
                    <p:cNvSpPr/>
                    <p:nvPr/>
                  </p:nvSpPr>
                  <p:spPr>
                    <a:xfrm rot="14477466" flipH="1">
                      <a:off x="8886192" y="1257673"/>
                      <a:ext cx="303801" cy="290552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8" name="Oval 87"/>
                    <p:cNvSpPr/>
                    <p:nvPr/>
                  </p:nvSpPr>
                  <p:spPr>
                    <a:xfrm rot="15200309">
                      <a:off x="8690244" y="1367395"/>
                      <a:ext cx="112197" cy="103108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9" name="Oval 88"/>
                    <p:cNvSpPr/>
                    <p:nvPr/>
                  </p:nvSpPr>
                  <p:spPr>
                    <a:xfrm rot="7878391" flipH="1">
                      <a:off x="9231341" y="1234895"/>
                      <a:ext cx="205379" cy="197661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0" name="Oval 89"/>
                    <p:cNvSpPr/>
                    <p:nvPr/>
                  </p:nvSpPr>
                  <p:spPr>
                    <a:xfrm rot="7878391" flipH="1">
                      <a:off x="6999171" y="1598648"/>
                      <a:ext cx="205379" cy="197661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1" name="Oval 90"/>
                    <p:cNvSpPr/>
                    <p:nvPr/>
                  </p:nvSpPr>
                  <p:spPr>
                    <a:xfrm rot="14477466" flipH="1">
                      <a:off x="6806371" y="1782628"/>
                      <a:ext cx="303801" cy="290552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2" name="Oval 91"/>
                    <p:cNvSpPr/>
                    <p:nvPr/>
                  </p:nvSpPr>
                  <p:spPr>
                    <a:xfrm rot="15200309">
                      <a:off x="9525508" y="822988"/>
                      <a:ext cx="273572" cy="244953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93" name="Group 92"/>
                    <p:cNvGrpSpPr/>
                    <p:nvPr/>
                  </p:nvGrpSpPr>
                  <p:grpSpPr>
                    <a:xfrm flipH="1">
                      <a:off x="9540882" y="512442"/>
                      <a:ext cx="555931" cy="753717"/>
                      <a:chOff x="7222320" y="27700"/>
                      <a:chExt cx="468684" cy="678720"/>
                    </a:xfrm>
                  </p:grpSpPr>
                  <p:sp>
                    <p:nvSpPr>
                      <p:cNvPr id="142" name="Oval 141"/>
                      <p:cNvSpPr/>
                      <p:nvPr/>
                    </p:nvSpPr>
                    <p:spPr>
                      <a:xfrm rot="13721609">
                        <a:off x="7213168" y="66321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43" name="Oval 142"/>
                      <p:cNvSpPr/>
                      <p:nvPr/>
                    </p:nvSpPr>
                    <p:spPr>
                      <a:xfrm rot="13721609">
                        <a:off x="7355876" y="290913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44" name="Oval 143"/>
                      <p:cNvSpPr/>
                      <p:nvPr/>
                    </p:nvSpPr>
                    <p:spPr>
                      <a:xfrm rot="13721609">
                        <a:off x="7319503" y="469258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45" name="Oval 144"/>
                      <p:cNvSpPr/>
                      <p:nvPr/>
                    </p:nvSpPr>
                    <p:spPr>
                      <a:xfrm rot="13721609">
                        <a:off x="7431742" y="42009"/>
                        <a:ext cx="273572" cy="244953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46" name="Oval 145"/>
                      <p:cNvSpPr/>
                      <p:nvPr/>
                    </p:nvSpPr>
                    <p:spPr>
                      <a:xfrm rot="13721609">
                        <a:off x="7220988" y="598768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94" name="Oval 93"/>
                    <p:cNvSpPr/>
                    <p:nvPr/>
                  </p:nvSpPr>
                  <p:spPr>
                    <a:xfrm rot="15200309">
                      <a:off x="9598913" y="1140782"/>
                      <a:ext cx="184943" cy="166640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95" name="Group 94"/>
                    <p:cNvGrpSpPr/>
                    <p:nvPr/>
                  </p:nvGrpSpPr>
                  <p:grpSpPr>
                    <a:xfrm>
                      <a:off x="9797394" y="396051"/>
                      <a:ext cx="441821" cy="582109"/>
                      <a:chOff x="8270267" y="21557"/>
                      <a:chExt cx="441821" cy="582109"/>
                    </a:xfrm>
                  </p:grpSpPr>
                  <p:sp>
                    <p:nvSpPr>
                      <p:cNvPr id="138" name="Oval 137"/>
                      <p:cNvSpPr/>
                      <p:nvPr/>
                    </p:nvSpPr>
                    <p:spPr>
                      <a:xfrm rot="15200309">
                        <a:off x="8433989" y="344403"/>
                        <a:ext cx="273572" cy="244953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39" name="Oval 138"/>
                      <p:cNvSpPr/>
                      <p:nvPr/>
                    </p:nvSpPr>
                    <p:spPr>
                      <a:xfrm rot="15200309">
                        <a:off x="8604435" y="211728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40" name="Oval 139"/>
                      <p:cNvSpPr/>
                      <p:nvPr/>
                    </p:nvSpPr>
                    <p:spPr>
                      <a:xfrm rot="15200309">
                        <a:off x="8265722" y="57935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41" name="Oval 140"/>
                      <p:cNvSpPr/>
                      <p:nvPr/>
                    </p:nvSpPr>
                    <p:spPr>
                      <a:xfrm rot="15200309">
                        <a:off x="8448626" y="26102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96" name="Oval 95"/>
                    <p:cNvSpPr/>
                    <p:nvPr/>
                  </p:nvSpPr>
                  <p:spPr>
                    <a:xfrm rot="15200309">
                      <a:off x="9570315" y="1316795"/>
                      <a:ext cx="273572" cy="244953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7" name="Oval 96"/>
                    <p:cNvSpPr/>
                    <p:nvPr/>
                  </p:nvSpPr>
                  <p:spPr>
                    <a:xfrm rot="15200309">
                      <a:off x="9638589" y="2227169"/>
                      <a:ext cx="112197" cy="103108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8" name="Oval 97"/>
                    <p:cNvSpPr/>
                    <p:nvPr/>
                  </p:nvSpPr>
                  <p:spPr>
                    <a:xfrm rot="15200309">
                      <a:off x="9602216" y="2405514"/>
                      <a:ext cx="184943" cy="166640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9" name="Oval 98"/>
                    <p:cNvSpPr/>
                    <p:nvPr/>
                  </p:nvSpPr>
                  <p:spPr>
                    <a:xfrm rot="15200309">
                      <a:off x="9714455" y="1978265"/>
                      <a:ext cx="273572" cy="244953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0" name="Oval 99"/>
                    <p:cNvSpPr/>
                    <p:nvPr/>
                  </p:nvSpPr>
                  <p:spPr>
                    <a:xfrm rot="15200309">
                      <a:off x="9503701" y="2535024"/>
                      <a:ext cx="112197" cy="103108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101" name="Group 100"/>
                    <p:cNvGrpSpPr/>
                    <p:nvPr/>
                  </p:nvGrpSpPr>
                  <p:grpSpPr>
                    <a:xfrm flipH="1">
                      <a:off x="9729829" y="1667719"/>
                      <a:ext cx="555931" cy="753717"/>
                      <a:chOff x="7222320" y="27700"/>
                      <a:chExt cx="468684" cy="678720"/>
                    </a:xfrm>
                    <a:solidFill>
                      <a:srgbClr val="CCCC00"/>
                    </a:solidFill>
                  </p:grpSpPr>
                  <p:sp>
                    <p:nvSpPr>
                      <p:cNvPr id="133" name="Oval 132"/>
                      <p:cNvSpPr/>
                      <p:nvPr/>
                    </p:nvSpPr>
                    <p:spPr>
                      <a:xfrm rot="13721609">
                        <a:off x="7213168" y="66321"/>
                        <a:ext cx="184943" cy="16664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34" name="Oval 133"/>
                      <p:cNvSpPr/>
                      <p:nvPr/>
                    </p:nvSpPr>
                    <p:spPr>
                      <a:xfrm rot="13721609">
                        <a:off x="7355876" y="290913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35" name="Oval 134"/>
                      <p:cNvSpPr/>
                      <p:nvPr/>
                    </p:nvSpPr>
                    <p:spPr>
                      <a:xfrm rot="13721609">
                        <a:off x="7319503" y="469258"/>
                        <a:ext cx="184943" cy="16664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36" name="Oval 135"/>
                      <p:cNvSpPr/>
                      <p:nvPr/>
                    </p:nvSpPr>
                    <p:spPr>
                      <a:xfrm rot="13721609">
                        <a:off x="7431742" y="42009"/>
                        <a:ext cx="273572" cy="244953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37" name="Oval 136"/>
                      <p:cNvSpPr/>
                      <p:nvPr/>
                    </p:nvSpPr>
                    <p:spPr>
                      <a:xfrm rot="13721609">
                        <a:off x="7220988" y="598768"/>
                        <a:ext cx="112197" cy="103108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102" name="Oval 101"/>
                    <p:cNvSpPr/>
                    <p:nvPr/>
                  </p:nvSpPr>
                  <p:spPr>
                    <a:xfrm rot="15200309">
                      <a:off x="9787860" y="2296059"/>
                      <a:ext cx="184943" cy="166640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3" name="Oval 102"/>
                    <p:cNvSpPr/>
                    <p:nvPr/>
                  </p:nvSpPr>
                  <p:spPr>
                    <a:xfrm rot="15200309">
                      <a:off x="9638587" y="1883748"/>
                      <a:ext cx="112197" cy="103108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4" name="Oval 103"/>
                    <p:cNvSpPr/>
                    <p:nvPr/>
                  </p:nvSpPr>
                  <p:spPr>
                    <a:xfrm rot="15200309">
                      <a:off x="9572496" y="1678520"/>
                      <a:ext cx="112197" cy="103108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105" name="Group 104"/>
                    <p:cNvGrpSpPr/>
                    <p:nvPr/>
                  </p:nvGrpSpPr>
                  <p:grpSpPr>
                    <a:xfrm>
                      <a:off x="9986341" y="1551328"/>
                      <a:ext cx="441821" cy="582109"/>
                      <a:chOff x="8270267" y="21557"/>
                      <a:chExt cx="441821" cy="582109"/>
                    </a:xfrm>
                  </p:grpSpPr>
                  <p:sp>
                    <p:nvSpPr>
                      <p:cNvPr id="129" name="Oval 128"/>
                      <p:cNvSpPr/>
                      <p:nvPr/>
                    </p:nvSpPr>
                    <p:spPr>
                      <a:xfrm rot="15200309">
                        <a:off x="8433989" y="344403"/>
                        <a:ext cx="273572" cy="244953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30" name="Oval 129"/>
                      <p:cNvSpPr/>
                      <p:nvPr/>
                    </p:nvSpPr>
                    <p:spPr>
                      <a:xfrm rot="15200309">
                        <a:off x="8604435" y="211728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31" name="Oval 130"/>
                      <p:cNvSpPr/>
                      <p:nvPr/>
                    </p:nvSpPr>
                    <p:spPr>
                      <a:xfrm rot="15200309">
                        <a:off x="8265722" y="57935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32" name="Oval 131"/>
                      <p:cNvSpPr/>
                      <p:nvPr/>
                    </p:nvSpPr>
                    <p:spPr>
                      <a:xfrm rot="15200309">
                        <a:off x="8448626" y="26102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106" name="Oval 105"/>
                    <p:cNvSpPr/>
                    <p:nvPr/>
                  </p:nvSpPr>
                  <p:spPr>
                    <a:xfrm rot="15200309">
                      <a:off x="9080872" y="2383848"/>
                      <a:ext cx="235718" cy="244953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7" name="Oval 106"/>
                    <p:cNvSpPr/>
                    <p:nvPr/>
                  </p:nvSpPr>
                  <p:spPr>
                    <a:xfrm rot="15200309">
                      <a:off x="10192259" y="963655"/>
                      <a:ext cx="273572" cy="244953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8" name="Oval 107"/>
                    <p:cNvSpPr/>
                    <p:nvPr/>
                  </p:nvSpPr>
                  <p:spPr>
                    <a:xfrm rot="14477466" flipH="1">
                      <a:off x="10070792" y="1235811"/>
                      <a:ext cx="303801" cy="290552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9" name="Oval 108"/>
                    <p:cNvSpPr/>
                    <p:nvPr/>
                  </p:nvSpPr>
                  <p:spPr>
                    <a:xfrm rot="15200309">
                      <a:off x="9874844" y="1345533"/>
                      <a:ext cx="112197" cy="103108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0" name="Oval 109"/>
                    <p:cNvSpPr/>
                    <p:nvPr/>
                  </p:nvSpPr>
                  <p:spPr>
                    <a:xfrm rot="7878391" flipH="1">
                      <a:off x="9245837" y="2596855"/>
                      <a:ext cx="205379" cy="197661"/>
                    </a:xfrm>
                    <a:prstGeom prst="ellipse">
                      <a:avLst/>
                    </a:prstGeom>
                    <a:solidFill>
                      <a:srgbClr val="CCCC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111" name="Group 110"/>
                    <p:cNvGrpSpPr/>
                    <p:nvPr/>
                  </p:nvGrpSpPr>
                  <p:grpSpPr>
                    <a:xfrm rot="18455990">
                      <a:off x="8602126" y="427599"/>
                      <a:ext cx="1170886" cy="1000934"/>
                      <a:chOff x="5801519" y="172620"/>
                      <a:chExt cx="1170886" cy="1000934"/>
                    </a:xfrm>
                  </p:grpSpPr>
                  <p:sp>
                    <p:nvSpPr>
                      <p:cNvPr id="120" name="Oval 119"/>
                      <p:cNvSpPr/>
                      <p:nvPr/>
                    </p:nvSpPr>
                    <p:spPr>
                      <a:xfrm rot="15200309">
                        <a:off x="5796974" y="1065902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1" name="Oval 120"/>
                      <p:cNvSpPr/>
                      <p:nvPr/>
                    </p:nvSpPr>
                    <p:spPr>
                      <a:xfrm rot="15200309">
                        <a:off x="6580150" y="379969"/>
                        <a:ext cx="273572" cy="244953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2" name="Oval 121"/>
                      <p:cNvSpPr/>
                      <p:nvPr/>
                    </p:nvSpPr>
                    <p:spPr>
                      <a:xfrm rot="15200309">
                        <a:off x="6774864" y="588399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23" name="Oval 122"/>
                      <p:cNvSpPr/>
                      <p:nvPr/>
                    </p:nvSpPr>
                    <p:spPr>
                      <a:xfrm rot="15200309">
                        <a:off x="6450045" y="461363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4" name="Oval 123"/>
                      <p:cNvSpPr/>
                      <p:nvPr/>
                    </p:nvSpPr>
                    <p:spPr>
                      <a:xfrm rot="15200309">
                        <a:off x="6864752" y="460188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5" name="Oval 124"/>
                      <p:cNvSpPr/>
                      <p:nvPr/>
                    </p:nvSpPr>
                    <p:spPr>
                      <a:xfrm rot="15200309">
                        <a:off x="6311860" y="572971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26" name="Oval 125"/>
                      <p:cNvSpPr/>
                      <p:nvPr/>
                    </p:nvSpPr>
                    <p:spPr>
                      <a:xfrm rot="15200309">
                        <a:off x="6614486" y="181772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27" name="Oval 126"/>
                      <p:cNvSpPr/>
                      <p:nvPr/>
                    </p:nvSpPr>
                    <p:spPr>
                      <a:xfrm rot="15200309">
                        <a:off x="6506198" y="629239"/>
                        <a:ext cx="184943" cy="166640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28" name="Oval 127"/>
                      <p:cNvSpPr/>
                      <p:nvPr/>
                    </p:nvSpPr>
                    <p:spPr>
                      <a:xfrm rot="15200309">
                        <a:off x="6408693" y="816095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CCCC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12" name="Group 111"/>
                    <p:cNvGrpSpPr/>
                    <p:nvPr/>
                  </p:nvGrpSpPr>
                  <p:grpSpPr>
                    <a:xfrm rot="12232306" flipH="1">
                      <a:off x="9182287" y="1706508"/>
                      <a:ext cx="555931" cy="753717"/>
                      <a:chOff x="7222320" y="27700"/>
                      <a:chExt cx="468684" cy="678720"/>
                    </a:xfrm>
                    <a:solidFill>
                      <a:srgbClr val="CCCC00"/>
                    </a:solidFill>
                  </p:grpSpPr>
                  <p:sp>
                    <p:nvSpPr>
                      <p:cNvPr id="115" name="Oval 114"/>
                      <p:cNvSpPr/>
                      <p:nvPr/>
                    </p:nvSpPr>
                    <p:spPr>
                      <a:xfrm rot="13721609">
                        <a:off x="7213168" y="66321"/>
                        <a:ext cx="184943" cy="16664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6" name="Oval 115"/>
                      <p:cNvSpPr/>
                      <p:nvPr/>
                    </p:nvSpPr>
                    <p:spPr>
                      <a:xfrm rot="13721609">
                        <a:off x="7355876" y="290913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5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7" name="Oval 116"/>
                      <p:cNvSpPr/>
                      <p:nvPr/>
                    </p:nvSpPr>
                    <p:spPr>
                      <a:xfrm rot="13721609">
                        <a:off x="7319503" y="469258"/>
                        <a:ext cx="184943" cy="166640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8" name="Oval 117"/>
                      <p:cNvSpPr/>
                      <p:nvPr/>
                    </p:nvSpPr>
                    <p:spPr>
                      <a:xfrm rot="13721609">
                        <a:off x="7431742" y="42009"/>
                        <a:ext cx="273572" cy="244953"/>
                      </a:xfrm>
                      <a:prstGeom prst="ellipse">
                        <a:avLst/>
                      </a:prstGeom>
                      <a:grpFill/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9" name="Oval 118"/>
                      <p:cNvSpPr/>
                      <p:nvPr/>
                    </p:nvSpPr>
                    <p:spPr>
                      <a:xfrm rot="13721609">
                        <a:off x="7220988" y="598768"/>
                        <a:ext cx="112197" cy="103108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>
                        <a:solidFill>
                          <a:srgbClr val="66663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113" name="Oval 112"/>
                    <p:cNvSpPr/>
                    <p:nvPr/>
                  </p:nvSpPr>
                  <p:spPr>
                    <a:xfrm rot="15200309">
                      <a:off x="9525258" y="2049905"/>
                      <a:ext cx="112197" cy="103108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4" name="Oval 113"/>
                    <p:cNvSpPr/>
                    <p:nvPr/>
                  </p:nvSpPr>
                  <p:spPr>
                    <a:xfrm rot="15200309">
                      <a:off x="9413311" y="1440685"/>
                      <a:ext cx="112197" cy="103108"/>
                    </a:xfrm>
                    <a:prstGeom prst="ellipse">
                      <a:avLst/>
                    </a:prstGeom>
                    <a:solidFill>
                      <a:srgbClr val="005000"/>
                    </a:solidFill>
                    <a:ln>
                      <a:solidFill>
                        <a:srgbClr val="66663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1" name="Oval 20"/>
                  <p:cNvSpPr/>
                  <p:nvPr/>
                </p:nvSpPr>
                <p:spPr>
                  <a:xfrm rot="14290249" flipH="1">
                    <a:off x="8388575" y="1830340"/>
                    <a:ext cx="167586" cy="161422"/>
                  </a:xfrm>
                  <a:prstGeom prst="ellipse">
                    <a:avLst/>
                  </a:prstGeom>
                  <a:solidFill>
                    <a:srgbClr val="CCCC00"/>
                  </a:solidFill>
                  <a:ln>
                    <a:solidFill>
                      <a:srgbClr val="66663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" name="Oval 21"/>
                  <p:cNvSpPr/>
                  <p:nvPr/>
                </p:nvSpPr>
                <p:spPr>
                  <a:xfrm rot="14290249" flipH="1">
                    <a:off x="8550019" y="1546778"/>
                    <a:ext cx="167586" cy="161422"/>
                  </a:xfrm>
                  <a:prstGeom prst="ellipse">
                    <a:avLst/>
                  </a:prstGeom>
                  <a:solidFill>
                    <a:srgbClr val="CCCC00"/>
                  </a:solidFill>
                  <a:ln>
                    <a:solidFill>
                      <a:srgbClr val="66663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" name="Oval 22"/>
                  <p:cNvSpPr/>
                  <p:nvPr/>
                </p:nvSpPr>
                <p:spPr>
                  <a:xfrm rot="12167">
                    <a:off x="8768513" y="509243"/>
                    <a:ext cx="91551" cy="84204"/>
                  </a:xfrm>
                  <a:prstGeom prst="ellipse">
                    <a:avLst/>
                  </a:prstGeom>
                  <a:solidFill>
                    <a:srgbClr val="008000"/>
                  </a:solidFill>
                  <a:ln>
                    <a:solidFill>
                      <a:srgbClr val="66663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" name="Oval 23"/>
                  <p:cNvSpPr/>
                  <p:nvPr/>
                </p:nvSpPr>
                <p:spPr>
                  <a:xfrm rot="12167">
                    <a:off x="8677453" y="663165"/>
                    <a:ext cx="223231" cy="200043"/>
                  </a:xfrm>
                  <a:prstGeom prst="ellipse">
                    <a:avLst/>
                  </a:prstGeom>
                  <a:solidFill>
                    <a:srgbClr val="008000"/>
                  </a:solidFill>
                  <a:ln>
                    <a:solidFill>
                      <a:srgbClr val="66663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" name="Oval 24"/>
                  <p:cNvSpPr/>
                  <p:nvPr/>
                </p:nvSpPr>
                <p:spPr>
                  <a:xfrm rot="20889324" flipH="1">
                    <a:off x="8459988" y="491604"/>
                    <a:ext cx="247897" cy="237282"/>
                  </a:xfrm>
                  <a:prstGeom prst="ellipse">
                    <a:avLst/>
                  </a:prstGeom>
                  <a:solidFill>
                    <a:srgbClr val="005000"/>
                  </a:solidFill>
                  <a:ln>
                    <a:solidFill>
                      <a:srgbClr val="66663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" name="Oval 25"/>
                  <p:cNvSpPr/>
                  <p:nvPr/>
                </p:nvSpPr>
                <p:spPr>
                  <a:xfrm rot="10797264">
                    <a:off x="8827693" y="1023650"/>
                    <a:ext cx="91551" cy="84204"/>
                  </a:xfrm>
                  <a:prstGeom prst="ellipse">
                    <a:avLst/>
                  </a:prstGeom>
                  <a:solidFill>
                    <a:srgbClr val="CCCC00"/>
                  </a:solidFill>
                  <a:ln>
                    <a:solidFill>
                      <a:srgbClr val="66663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" name="Oval 26"/>
                  <p:cNvSpPr/>
                  <p:nvPr/>
                </p:nvSpPr>
                <p:spPr>
                  <a:xfrm rot="10797264">
                    <a:off x="8646164" y="1102266"/>
                    <a:ext cx="91551" cy="84204"/>
                  </a:xfrm>
                  <a:prstGeom prst="ellipse">
                    <a:avLst/>
                  </a:prstGeom>
                  <a:solidFill>
                    <a:srgbClr val="005000"/>
                  </a:solidFill>
                  <a:ln>
                    <a:solidFill>
                      <a:srgbClr val="66663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16" name="Freeform 15"/>
              <p:cNvSpPr/>
              <p:nvPr/>
            </p:nvSpPr>
            <p:spPr>
              <a:xfrm>
                <a:off x="3087650" y="891856"/>
                <a:ext cx="8721500" cy="5135436"/>
              </a:xfrm>
              <a:custGeom>
                <a:avLst/>
                <a:gdLst>
                  <a:gd name="connsiteX0" fmla="*/ 648008 w 8721502"/>
                  <a:gd name="connsiteY0" fmla="*/ 89453 h 5135436"/>
                  <a:gd name="connsiteX1" fmla="*/ 949090 w 8721502"/>
                  <a:gd name="connsiteY1" fmla="*/ 244 h 5135436"/>
                  <a:gd name="connsiteX2" fmla="*/ 1183266 w 8721502"/>
                  <a:gd name="connsiteY2" fmla="*/ 111756 h 5135436"/>
                  <a:gd name="connsiteX3" fmla="*/ 1830037 w 8721502"/>
                  <a:gd name="connsiteY3" fmla="*/ 301326 h 5135436"/>
                  <a:gd name="connsiteX4" fmla="*/ 2264934 w 8721502"/>
                  <a:gd name="connsiteY4" fmla="*/ 312478 h 5135436"/>
                  <a:gd name="connsiteX5" fmla="*/ 2978612 w 8721502"/>
                  <a:gd name="connsiteY5" fmla="*/ 100605 h 5135436"/>
                  <a:gd name="connsiteX6" fmla="*/ 3480417 w 8721502"/>
                  <a:gd name="connsiteY6" fmla="*/ 435141 h 5135436"/>
                  <a:gd name="connsiteX7" fmla="*/ 3926466 w 8721502"/>
                  <a:gd name="connsiteY7" fmla="*/ 423990 h 5135436"/>
                  <a:gd name="connsiteX8" fmla="*/ 4249851 w 8721502"/>
                  <a:gd name="connsiteY8" fmla="*/ 613561 h 5135436"/>
                  <a:gd name="connsiteX9" fmla="*/ 4517481 w 8721502"/>
                  <a:gd name="connsiteY9" fmla="*/ 279024 h 5135436"/>
                  <a:gd name="connsiteX10" fmla="*/ 5097344 w 8721502"/>
                  <a:gd name="connsiteY10" fmla="*/ 78302 h 5135436"/>
                  <a:gd name="connsiteX11" fmla="*/ 5811022 w 8721502"/>
                  <a:gd name="connsiteY11" fmla="*/ 256722 h 5135436"/>
                  <a:gd name="connsiteX12" fmla="*/ 6123256 w 8721502"/>
                  <a:gd name="connsiteY12" fmla="*/ 301326 h 5135436"/>
                  <a:gd name="connsiteX13" fmla="*/ 6770027 w 8721502"/>
                  <a:gd name="connsiteY13" fmla="*/ 212117 h 5135436"/>
                  <a:gd name="connsiteX14" fmla="*/ 7126866 w 8721502"/>
                  <a:gd name="connsiteY14" fmla="*/ 323629 h 5135436"/>
                  <a:gd name="connsiteX15" fmla="*/ 7494856 w 8721502"/>
                  <a:gd name="connsiteY15" fmla="*/ 490897 h 5135436"/>
                  <a:gd name="connsiteX16" fmla="*/ 8197383 w 8721502"/>
                  <a:gd name="connsiteY16" fmla="*/ 502048 h 5135436"/>
                  <a:gd name="connsiteX17" fmla="*/ 8320047 w 8721502"/>
                  <a:gd name="connsiteY17" fmla="*/ 981551 h 5135436"/>
                  <a:gd name="connsiteX18" fmla="*/ 8531920 w 8721502"/>
                  <a:gd name="connsiteY18" fmla="*/ 1505658 h 5135436"/>
                  <a:gd name="connsiteX19" fmla="*/ 8186232 w 8721502"/>
                  <a:gd name="connsiteY19" fmla="*/ 1806741 h 5135436"/>
                  <a:gd name="connsiteX20" fmla="*/ 8398105 w 8721502"/>
                  <a:gd name="connsiteY20" fmla="*/ 2197034 h 5135436"/>
                  <a:gd name="connsiteX21" fmla="*/ 8141627 w 8721502"/>
                  <a:gd name="connsiteY21" fmla="*/ 2431209 h 5135436"/>
                  <a:gd name="connsiteX22" fmla="*/ 8543071 w 8721502"/>
                  <a:gd name="connsiteY22" fmla="*/ 2866107 h 5135436"/>
                  <a:gd name="connsiteX23" fmla="*/ 8498466 w 8721502"/>
                  <a:gd name="connsiteY23" fmla="*/ 3379063 h 5135436"/>
                  <a:gd name="connsiteX24" fmla="*/ 8721490 w 8721502"/>
                  <a:gd name="connsiteY24" fmla="*/ 3758205 h 5135436"/>
                  <a:gd name="connsiteX25" fmla="*/ 8509617 w 8721502"/>
                  <a:gd name="connsiteY25" fmla="*/ 3947775 h 5135436"/>
                  <a:gd name="connsiteX26" fmla="*/ 8676886 w 8721502"/>
                  <a:gd name="connsiteY26" fmla="*/ 4326917 h 5135436"/>
                  <a:gd name="connsiteX27" fmla="*/ 8342349 w 8721502"/>
                  <a:gd name="connsiteY27" fmla="*/ 4817570 h 5135436"/>
                  <a:gd name="connsiteX28" fmla="*/ 8085871 w 8721502"/>
                  <a:gd name="connsiteY28" fmla="*/ 4995990 h 5135436"/>
                  <a:gd name="connsiteX29" fmla="*/ 7595217 w 8721502"/>
                  <a:gd name="connsiteY29" fmla="*/ 5040595 h 5135436"/>
                  <a:gd name="connsiteX30" fmla="*/ 7316437 w 8721502"/>
                  <a:gd name="connsiteY30" fmla="*/ 5129805 h 5135436"/>
                  <a:gd name="connsiteX31" fmla="*/ 6948447 w 8721502"/>
                  <a:gd name="connsiteY31" fmla="*/ 4862175 h 5135436"/>
                  <a:gd name="connsiteX32" fmla="*/ 6680817 w 8721502"/>
                  <a:gd name="connsiteY32" fmla="*/ 4929083 h 5135436"/>
                  <a:gd name="connsiteX33" fmla="*/ 6357432 w 8721502"/>
                  <a:gd name="connsiteY33" fmla="*/ 4951385 h 5135436"/>
                  <a:gd name="connsiteX34" fmla="*/ 5889081 w 8721502"/>
                  <a:gd name="connsiteY34" fmla="*/ 5118653 h 5135436"/>
                  <a:gd name="connsiteX35" fmla="*/ 5331520 w 8721502"/>
                  <a:gd name="connsiteY35" fmla="*/ 4761814 h 5135436"/>
                  <a:gd name="connsiteX36" fmla="*/ 5041588 w 8721502"/>
                  <a:gd name="connsiteY36" fmla="*/ 4817570 h 5135436"/>
                  <a:gd name="connsiteX37" fmla="*/ 4628993 w 8721502"/>
                  <a:gd name="connsiteY37" fmla="*/ 4628000 h 5135436"/>
                  <a:gd name="connsiteX38" fmla="*/ 4450573 w 8721502"/>
                  <a:gd name="connsiteY38" fmla="*/ 4683756 h 5135436"/>
                  <a:gd name="connsiteX39" fmla="*/ 4116037 w 8721502"/>
                  <a:gd name="connsiteY39" fmla="*/ 5062897 h 5135436"/>
                  <a:gd name="connsiteX40" fmla="*/ 3614232 w 8721502"/>
                  <a:gd name="connsiteY40" fmla="*/ 5007141 h 5135436"/>
                  <a:gd name="connsiteX41" fmla="*/ 3012066 w 8721502"/>
                  <a:gd name="connsiteY41" fmla="*/ 4973687 h 5135436"/>
                  <a:gd name="connsiteX42" fmla="*/ 2911705 w 8721502"/>
                  <a:gd name="connsiteY42" fmla="*/ 4761814 h 5135436"/>
                  <a:gd name="connsiteX43" fmla="*/ 2521412 w 8721502"/>
                  <a:gd name="connsiteY43" fmla="*/ 4873326 h 5135436"/>
                  <a:gd name="connsiteX44" fmla="*/ 2220329 w 8721502"/>
                  <a:gd name="connsiteY44" fmla="*/ 4839873 h 5135436"/>
                  <a:gd name="connsiteX45" fmla="*/ 1673920 w 8721502"/>
                  <a:gd name="connsiteY45" fmla="*/ 5062897 h 5135436"/>
                  <a:gd name="connsiteX46" fmla="*/ 1172115 w 8721502"/>
                  <a:gd name="connsiteY46" fmla="*/ 4694907 h 5135436"/>
                  <a:gd name="connsiteX47" fmla="*/ 503042 w 8721502"/>
                  <a:gd name="connsiteY47" fmla="*/ 4639151 h 5135436"/>
                  <a:gd name="connsiteX48" fmla="*/ 424983 w 8721502"/>
                  <a:gd name="connsiteY48" fmla="*/ 4126195 h 5135436"/>
                  <a:gd name="connsiteX49" fmla="*/ 280017 w 8721502"/>
                  <a:gd name="connsiteY49" fmla="*/ 3680146 h 5135436"/>
                  <a:gd name="connsiteX50" fmla="*/ 458437 w 8721502"/>
                  <a:gd name="connsiteY50" fmla="*/ 3445970 h 5135436"/>
                  <a:gd name="connsiteX51" fmla="*/ 146203 w 8721502"/>
                  <a:gd name="connsiteY51" fmla="*/ 3044526 h 5135436"/>
                  <a:gd name="connsiteX52" fmla="*/ 179656 w 8721502"/>
                  <a:gd name="connsiteY52" fmla="*/ 2475814 h 5135436"/>
                  <a:gd name="connsiteX53" fmla="*/ 257715 w 8721502"/>
                  <a:gd name="connsiteY53" fmla="*/ 2241639 h 5135436"/>
                  <a:gd name="connsiteX54" fmla="*/ 123900 w 8721502"/>
                  <a:gd name="connsiteY54" fmla="*/ 1907102 h 5135436"/>
                  <a:gd name="connsiteX55" fmla="*/ 1237 w 8721502"/>
                  <a:gd name="connsiteY55" fmla="*/ 1304936 h 5135436"/>
                  <a:gd name="connsiteX56" fmla="*/ 201959 w 8721502"/>
                  <a:gd name="connsiteY56" fmla="*/ 1137668 h 5135436"/>
                  <a:gd name="connsiteX57" fmla="*/ 135051 w 8721502"/>
                  <a:gd name="connsiteY57" fmla="*/ 557805 h 5135436"/>
                  <a:gd name="connsiteX58" fmla="*/ 380378 w 8721502"/>
                  <a:gd name="connsiteY58" fmla="*/ 323629 h 5135436"/>
                  <a:gd name="connsiteX59" fmla="*/ 648008 w 8721502"/>
                  <a:gd name="connsiteY59" fmla="*/ 89453 h 5135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8721502" h="5135436">
                    <a:moveTo>
                      <a:pt x="648008" y="89453"/>
                    </a:moveTo>
                    <a:cubicBezTo>
                      <a:pt x="742793" y="35556"/>
                      <a:pt x="859880" y="-3473"/>
                      <a:pt x="949090" y="244"/>
                    </a:cubicBezTo>
                    <a:cubicBezTo>
                      <a:pt x="1038300" y="3961"/>
                      <a:pt x="1036442" y="61576"/>
                      <a:pt x="1183266" y="111756"/>
                    </a:cubicBezTo>
                    <a:cubicBezTo>
                      <a:pt x="1330090" y="161936"/>
                      <a:pt x="1649759" y="267872"/>
                      <a:pt x="1830037" y="301326"/>
                    </a:cubicBezTo>
                    <a:cubicBezTo>
                      <a:pt x="2010315" y="334780"/>
                      <a:pt x="2073505" y="345932"/>
                      <a:pt x="2264934" y="312478"/>
                    </a:cubicBezTo>
                    <a:cubicBezTo>
                      <a:pt x="2456363" y="279024"/>
                      <a:pt x="2776032" y="80161"/>
                      <a:pt x="2978612" y="100605"/>
                    </a:cubicBezTo>
                    <a:cubicBezTo>
                      <a:pt x="3181192" y="121049"/>
                      <a:pt x="3322441" y="381244"/>
                      <a:pt x="3480417" y="435141"/>
                    </a:cubicBezTo>
                    <a:cubicBezTo>
                      <a:pt x="3638393" y="489038"/>
                      <a:pt x="3798227" y="394253"/>
                      <a:pt x="3926466" y="423990"/>
                    </a:cubicBezTo>
                    <a:cubicBezTo>
                      <a:pt x="4054705" y="453727"/>
                      <a:pt x="4151349" y="637722"/>
                      <a:pt x="4249851" y="613561"/>
                    </a:cubicBezTo>
                    <a:cubicBezTo>
                      <a:pt x="4348353" y="589400"/>
                      <a:pt x="4376232" y="368234"/>
                      <a:pt x="4517481" y="279024"/>
                    </a:cubicBezTo>
                    <a:cubicBezTo>
                      <a:pt x="4658730" y="189814"/>
                      <a:pt x="4881754" y="82019"/>
                      <a:pt x="5097344" y="78302"/>
                    </a:cubicBezTo>
                    <a:cubicBezTo>
                      <a:pt x="5312934" y="74585"/>
                      <a:pt x="5640037" y="219551"/>
                      <a:pt x="5811022" y="256722"/>
                    </a:cubicBezTo>
                    <a:cubicBezTo>
                      <a:pt x="5982007" y="293893"/>
                      <a:pt x="5963422" y="308760"/>
                      <a:pt x="6123256" y="301326"/>
                    </a:cubicBezTo>
                    <a:cubicBezTo>
                      <a:pt x="6283090" y="293892"/>
                      <a:pt x="6602759" y="208400"/>
                      <a:pt x="6770027" y="212117"/>
                    </a:cubicBezTo>
                    <a:cubicBezTo>
                      <a:pt x="6937295" y="215834"/>
                      <a:pt x="7006061" y="277166"/>
                      <a:pt x="7126866" y="323629"/>
                    </a:cubicBezTo>
                    <a:cubicBezTo>
                      <a:pt x="7247671" y="370092"/>
                      <a:pt x="7316437" y="461161"/>
                      <a:pt x="7494856" y="490897"/>
                    </a:cubicBezTo>
                    <a:cubicBezTo>
                      <a:pt x="7673276" y="520634"/>
                      <a:pt x="8059851" y="420272"/>
                      <a:pt x="8197383" y="502048"/>
                    </a:cubicBezTo>
                    <a:cubicBezTo>
                      <a:pt x="8334915" y="583824"/>
                      <a:pt x="8264291" y="814283"/>
                      <a:pt x="8320047" y="981551"/>
                    </a:cubicBezTo>
                    <a:cubicBezTo>
                      <a:pt x="8375803" y="1148819"/>
                      <a:pt x="8554222" y="1368126"/>
                      <a:pt x="8531920" y="1505658"/>
                    </a:cubicBezTo>
                    <a:cubicBezTo>
                      <a:pt x="8509618" y="1643190"/>
                      <a:pt x="8208535" y="1691512"/>
                      <a:pt x="8186232" y="1806741"/>
                    </a:cubicBezTo>
                    <a:cubicBezTo>
                      <a:pt x="8163929" y="1921970"/>
                      <a:pt x="8405539" y="2092956"/>
                      <a:pt x="8398105" y="2197034"/>
                    </a:cubicBezTo>
                    <a:cubicBezTo>
                      <a:pt x="8390671" y="2301112"/>
                      <a:pt x="8117466" y="2319697"/>
                      <a:pt x="8141627" y="2431209"/>
                    </a:cubicBezTo>
                    <a:cubicBezTo>
                      <a:pt x="8165788" y="2542721"/>
                      <a:pt x="8483598" y="2708131"/>
                      <a:pt x="8543071" y="2866107"/>
                    </a:cubicBezTo>
                    <a:cubicBezTo>
                      <a:pt x="8602544" y="3024083"/>
                      <a:pt x="8468729" y="3230380"/>
                      <a:pt x="8498466" y="3379063"/>
                    </a:cubicBezTo>
                    <a:cubicBezTo>
                      <a:pt x="8528203" y="3527746"/>
                      <a:pt x="8719632" y="3663420"/>
                      <a:pt x="8721490" y="3758205"/>
                    </a:cubicBezTo>
                    <a:cubicBezTo>
                      <a:pt x="8723348" y="3852990"/>
                      <a:pt x="8517051" y="3852990"/>
                      <a:pt x="8509617" y="3947775"/>
                    </a:cubicBezTo>
                    <a:cubicBezTo>
                      <a:pt x="8502183" y="4042560"/>
                      <a:pt x="8704764" y="4181951"/>
                      <a:pt x="8676886" y="4326917"/>
                    </a:cubicBezTo>
                    <a:cubicBezTo>
                      <a:pt x="8649008" y="4471883"/>
                      <a:pt x="8440852" y="4706058"/>
                      <a:pt x="8342349" y="4817570"/>
                    </a:cubicBezTo>
                    <a:cubicBezTo>
                      <a:pt x="8243846" y="4929082"/>
                      <a:pt x="8210393" y="4958819"/>
                      <a:pt x="8085871" y="4995990"/>
                    </a:cubicBezTo>
                    <a:cubicBezTo>
                      <a:pt x="7961349" y="5033161"/>
                      <a:pt x="7723456" y="5018293"/>
                      <a:pt x="7595217" y="5040595"/>
                    </a:cubicBezTo>
                    <a:cubicBezTo>
                      <a:pt x="7466978" y="5062898"/>
                      <a:pt x="7424232" y="5159542"/>
                      <a:pt x="7316437" y="5129805"/>
                    </a:cubicBezTo>
                    <a:cubicBezTo>
                      <a:pt x="7208642" y="5100068"/>
                      <a:pt x="7054384" y="4895629"/>
                      <a:pt x="6948447" y="4862175"/>
                    </a:cubicBezTo>
                    <a:cubicBezTo>
                      <a:pt x="6842510" y="4828721"/>
                      <a:pt x="6779319" y="4914215"/>
                      <a:pt x="6680817" y="4929083"/>
                    </a:cubicBezTo>
                    <a:cubicBezTo>
                      <a:pt x="6582315" y="4943951"/>
                      <a:pt x="6489388" y="4919790"/>
                      <a:pt x="6357432" y="4951385"/>
                    </a:cubicBezTo>
                    <a:cubicBezTo>
                      <a:pt x="6225476" y="4982980"/>
                      <a:pt x="6060066" y="5150248"/>
                      <a:pt x="5889081" y="5118653"/>
                    </a:cubicBezTo>
                    <a:cubicBezTo>
                      <a:pt x="5718096" y="5087058"/>
                      <a:pt x="5472769" y="4811995"/>
                      <a:pt x="5331520" y="4761814"/>
                    </a:cubicBezTo>
                    <a:cubicBezTo>
                      <a:pt x="5190271" y="4711634"/>
                      <a:pt x="5158676" y="4839872"/>
                      <a:pt x="5041588" y="4817570"/>
                    </a:cubicBezTo>
                    <a:cubicBezTo>
                      <a:pt x="4924500" y="4795268"/>
                      <a:pt x="4727496" y="4650302"/>
                      <a:pt x="4628993" y="4628000"/>
                    </a:cubicBezTo>
                    <a:cubicBezTo>
                      <a:pt x="4530491" y="4605698"/>
                      <a:pt x="4536066" y="4611273"/>
                      <a:pt x="4450573" y="4683756"/>
                    </a:cubicBezTo>
                    <a:cubicBezTo>
                      <a:pt x="4365080" y="4756239"/>
                      <a:pt x="4255427" y="5009000"/>
                      <a:pt x="4116037" y="5062897"/>
                    </a:cubicBezTo>
                    <a:cubicBezTo>
                      <a:pt x="3976647" y="5116795"/>
                      <a:pt x="3798227" y="5022009"/>
                      <a:pt x="3614232" y="5007141"/>
                    </a:cubicBezTo>
                    <a:cubicBezTo>
                      <a:pt x="3430237" y="4992273"/>
                      <a:pt x="3129154" y="5014575"/>
                      <a:pt x="3012066" y="4973687"/>
                    </a:cubicBezTo>
                    <a:cubicBezTo>
                      <a:pt x="2894978" y="4932799"/>
                      <a:pt x="2993481" y="4778541"/>
                      <a:pt x="2911705" y="4761814"/>
                    </a:cubicBezTo>
                    <a:cubicBezTo>
                      <a:pt x="2829929" y="4745087"/>
                      <a:pt x="2636641" y="4860316"/>
                      <a:pt x="2521412" y="4873326"/>
                    </a:cubicBezTo>
                    <a:cubicBezTo>
                      <a:pt x="2406183" y="4886336"/>
                      <a:pt x="2361578" y="4808278"/>
                      <a:pt x="2220329" y="4839873"/>
                    </a:cubicBezTo>
                    <a:cubicBezTo>
                      <a:pt x="2079080" y="4871468"/>
                      <a:pt x="1848622" y="5087058"/>
                      <a:pt x="1673920" y="5062897"/>
                    </a:cubicBezTo>
                    <a:cubicBezTo>
                      <a:pt x="1499218" y="5038736"/>
                      <a:pt x="1367261" y="4765531"/>
                      <a:pt x="1172115" y="4694907"/>
                    </a:cubicBezTo>
                    <a:cubicBezTo>
                      <a:pt x="976969" y="4624283"/>
                      <a:pt x="627564" y="4733936"/>
                      <a:pt x="503042" y="4639151"/>
                    </a:cubicBezTo>
                    <a:cubicBezTo>
                      <a:pt x="378520" y="4544366"/>
                      <a:pt x="462154" y="4286029"/>
                      <a:pt x="424983" y="4126195"/>
                    </a:cubicBezTo>
                    <a:cubicBezTo>
                      <a:pt x="387812" y="3966361"/>
                      <a:pt x="274441" y="3793517"/>
                      <a:pt x="280017" y="3680146"/>
                    </a:cubicBezTo>
                    <a:cubicBezTo>
                      <a:pt x="285593" y="3566775"/>
                      <a:pt x="480739" y="3551907"/>
                      <a:pt x="458437" y="3445970"/>
                    </a:cubicBezTo>
                    <a:cubicBezTo>
                      <a:pt x="436135" y="3340033"/>
                      <a:pt x="192666" y="3206219"/>
                      <a:pt x="146203" y="3044526"/>
                    </a:cubicBezTo>
                    <a:cubicBezTo>
                      <a:pt x="99740" y="2882833"/>
                      <a:pt x="161071" y="2609629"/>
                      <a:pt x="179656" y="2475814"/>
                    </a:cubicBezTo>
                    <a:cubicBezTo>
                      <a:pt x="198241" y="2342000"/>
                      <a:pt x="267008" y="2336424"/>
                      <a:pt x="257715" y="2241639"/>
                    </a:cubicBezTo>
                    <a:cubicBezTo>
                      <a:pt x="248422" y="2146854"/>
                      <a:pt x="166646" y="2063219"/>
                      <a:pt x="123900" y="1907102"/>
                    </a:cubicBezTo>
                    <a:cubicBezTo>
                      <a:pt x="81154" y="1750985"/>
                      <a:pt x="-11773" y="1433175"/>
                      <a:pt x="1237" y="1304936"/>
                    </a:cubicBezTo>
                    <a:cubicBezTo>
                      <a:pt x="14247" y="1176697"/>
                      <a:pt x="179657" y="1262190"/>
                      <a:pt x="201959" y="1137668"/>
                    </a:cubicBezTo>
                    <a:cubicBezTo>
                      <a:pt x="224261" y="1013146"/>
                      <a:pt x="105314" y="693478"/>
                      <a:pt x="135051" y="557805"/>
                    </a:cubicBezTo>
                    <a:cubicBezTo>
                      <a:pt x="164787" y="422132"/>
                      <a:pt x="294885" y="399829"/>
                      <a:pt x="380378" y="323629"/>
                    </a:cubicBezTo>
                    <a:cubicBezTo>
                      <a:pt x="465871" y="247429"/>
                      <a:pt x="553223" y="143350"/>
                      <a:pt x="648008" y="89453"/>
                    </a:cubicBez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29" name="TextBox 728"/>
            <p:cNvSpPr txBox="1"/>
            <p:nvPr/>
          </p:nvSpPr>
          <p:spPr>
            <a:xfrm>
              <a:off x="66063" y="5280968"/>
              <a:ext cx="13645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 smtClean="0"/>
                <a:t>Povoamento</a:t>
              </a:r>
              <a:r>
                <a:rPr lang="en-US" sz="1600" dirty="0" smtClean="0"/>
                <a:t> (ha)</a:t>
              </a:r>
              <a:endParaRPr lang="en-US" sz="1600" dirty="0"/>
            </a:p>
          </p:txBody>
        </p:sp>
      </p:grpSp>
      <p:sp>
        <p:nvSpPr>
          <p:cNvPr id="733" name="TextBox 732"/>
          <p:cNvSpPr txBox="1"/>
          <p:nvPr/>
        </p:nvSpPr>
        <p:spPr>
          <a:xfrm>
            <a:off x="2824139" y="1349280"/>
            <a:ext cx="338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d</a:t>
            </a:r>
            <a:endParaRPr lang="en-US" sz="1400" dirty="0"/>
          </a:p>
        </p:txBody>
      </p:sp>
      <p:sp>
        <p:nvSpPr>
          <p:cNvPr id="735" name="TextBox 734"/>
          <p:cNvSpPr txBox="1"/>
          <p:nvPr/>
        </p:nvSpPr>
        <p:spPr>
          <a:xfrm>
            <a:off x="3299497" y="1349280"/>
            <a:ext cx="464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h’</a:t>
            </a:r>
            <a:endParaRPr lang="en-US" sz="1400" dirty="0"/>
          </a:p>
        </p:txBody>
      </p:sp>
      <p:sp>
        <p:nvSpPr>
          <p:cNvPr id="736" name="TextBox 735"/>
          <p:cNvSpPr txBox="1"/>
          <p:nvPr/>
        </p:nvSpPr>
        <p:spPr>
          <a:xfrm>
            <a:off x="3888564" y="1349280"/>
            <a:ext cx="2988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</a:t>
            </a:r>
            <a:endParaRPr lang="en-US" sz="1400" dirty="0"/>
          </a:p>
        </p:txBody>
      </p:sp>
      <p:sp>
        <p:nvSpPr>
          <p:cNvPr id="739" name="TextBox 738"/>
          <p:cNvSpPr txBox="1"/>
          <p:nvPr/>
        </p:nvSpPr>
        <p:spPr>
          <a:xfrm>
            <a:off x="4376002" y="1340134"/>
            <a:ext cx="2988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g</a:t>
            </a:r>
            <a:endParaRPr lang="en-US" sz="1400" dirty="0"/>
          </a:p>
        </p:txBody>
      </p:sp>
      <p:cxnSp>
        <p:nvCxnSpPr>
          <p:cNvPr id="746" name="Elbow Connector 745"/>
          <p:cNvCxnSpPr>
            <a:stCxn id="733" idx="0"/>
            <a:endCxn id="739" idx="0"/>
          </p:cNvCxnSpPr>
          <p:nvPr/>
        </p:nvCxnSpPr>
        <p:spPr>
          <a:xfrm rot="5400000" flipH="1" flipV="1">
            <a:off x="3754799" y="578638"/>
            <a:ext cx="9146" cy="1532138"/>
          </a:xfrm>
          <a:prstGeom prst="bentConnector3">
            <a:avLst>
              <a:gd name="adj1" fmla="val 2599453"/>
            </a:avLst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48" name="Elbow Connector 747"/>
          <p:cNvCxnSpPr>
            <a:stCxn id="733" idx="0"/>
            <a:endCxn id="736" idx="0"/>
          </p:cNvCxnSpPr>
          <p:nvPr/>
        </p:nvCxnSpPr>
        <p:spPr>
          <a:xfrm rot="5400000" flipH="1" flipV="1">
            <a:off x="3515653" y="826930"/>
            <a:ext cx="12700" cy="1044700"/>
          </a:xfrm>
          <a:prstGeom prst="bentConnector3">
            <a:avLst>
              <a:gd name="adj1" fmla="val 1964575"/>
            </a:avLst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749" name="TextBox 748"/>
          <p:cNvSpPr txBox="1"/>
          <p:nvPr/>
        </p:nvSpPr>
        <p:spPr>
          <a:xfrm>
            <a:off x="1708477" y="1340135"/>
            <a:ext cx="5407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/>
              <a:t>dom</a:t>
            </a:r>
            <a:endParaRPr lang="en-US" sz="1400" dirty="0"/>
          </a:p>
        </p:txBody>
      </p:sp>
      <p:sp>
        <p:nvSpPr>
          <p:cNvPr id="750" name="TextBox 749"/>
          <p:cNvSpPr txBox="1"/>
          <p:nvPr/>
        </p:nvSpPr>
        <p:spPr>
          <a:xfrm>
            <a:off x="40576" y="3231569"/>
            <a:ext cx="1545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err="1" smtClean="0">
                <a:solidFill>
                  <a:schemeClr val="bg2">
                    <a:lumMod val="75000"/>
                  </a:schemeClr>
                </a:solidFill>
              </a:rPr>
              <a:t>Agregação</a:t>
            </a:r>
            <a:r>
              <a:rPr lang="en-US" sz="1400" i="1" dirty="0" smtClean="0">
                <a:solidFill>
                  <a:schemeClr val="bg2">
                    <a:lumMod val="75000"/>
                  </a:schemeClr>
                </a:solidFill>
              </a:rPr>
              <a:t>:</a:t>
            </a:r>
            <a:endParaRPr lang="en-US" sz="1400" i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51" name="TextBox 750"/>
          <p:cNvSpPr txBox="1"/>
          <p:nvPr/>
        </p:nvSpPr>
        <p:spPr>
          <a:xfrm>
            <a:off x="2262402" y="1340135"/>
            <a:ext cx="5407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mod</a:t>
            </a:r>
            <a:endParaRPr lang="en-US" sz="1400" dirty="0"/>
          </a:p>
        </p:txBody>
      </p:sp>
      <p:sp>
        <p:nvSpPr>
          <p:cNvPr id="757" name="Rectangle 756"/>
          <p:cNvSpPr/>
          <p:nvPr/>
        </p:nvSpPr>
        <p:spPr>
          <a:xfrm>
            <a:off x="2758701" y="2751290"/>
            <a:ext cx="499450" cy="49306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8" name="Rectangle 757"/>
          <p:cNvSpPr/>
          <p:nvPr/>
        </p:nvSpPr>
        <p:spPr>
          <a:xfrm>
            <a:off x="3290509" y="2751290"/>
            <a:ext cx="499450" cy="494654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9" name="TextBox 758"/>
          <p:cNvSpPr txBox="1"/>
          <p:nvPr/>
        </p:nvSpPr>
        <p:spPr>
          <a:xfrm>
            <a:off x="2658537" y="5513390"/>
            <a:ext cx="66477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ddom</a:t>
            </a:r>
            <a:endParaRPr lang="en-US" sz="1400" dirty="0" smtClean="0"/>
          </a:p>
          <a:p>
            <a:pPr algn="ctr"/>
            <a:r>
              <a:rPr lang="en-US" sz="1200" dirty="0" smtClean="0">
                <a:solidFill>
                  <a:schemeClr val="bg2">
                    <a:lumMod val="75000"/>
                  </a:schemeClr>
                </a:solidFill>
              </a:rPr>
              <a:t>(</a:t>
            </a:r>
            <a:r>
              <a:rPr lang="en-US" sz="1200" dirty="0" err="1" smtClean="0">
                <a:solidFill>
                  <a:schemeClr val="bg2">
                    <a:lumMod val="75000"/>
                  </a:schemeClr>
                </a:solidFill>
              </a:rPr>
              <a:t>avg</a:t>
            </a:r>
            <a:r>
              <a:rPr lang="en-US" sz="1200" dirty="0" smtClean="0">
                <a:solidFill>
                  <a:schemeClr val="bg2">
                    <a:lumMod val="75000"/>
                  </a:schemeClr>
                </a:solidFill>
              </a:rPr>
              <a:t>)</a:t>
            </a:r>
          </a:p>
          <a:p>
            <a:pPr algn="ctr"/>
            <a:r>
              <a:rPr lang="en-US" sz="1200" dirty="0" err="1" smtClean="0">
                <a:solidFill>
                  <a:schemeClr val="bg2">
                    <a:lumMod val="75000"/>
                  </a:schemeClr>
                </a:solidFill>
              </a:rPr>
              <a:t>espécie</a:t>
            </a:r>
            <a:endParaRPr lang="en-US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60" name="TextBox 759"/>
          <p:cNvSpPr txBox="1"/>
          <p:nvPr/>
        </p:nvSpPr>
        <p:spPr>
          <a:xfrm>
            <a:off x="3202280" y="5510597"/>
            <a:ext cx="67714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/>
              <a:t>hdom</a:t>
            </a:r>
            <a:r>
              <a:rPr lang="en-US" sz="1400" dirty="0" smtClean="0"/>
              <a:t> </a:t>
            </a:r>
            <a:r>
              <a:rPr lang="en-US" sz="1200" dirty="0" smtClean="0">
                <a:solidFill>
                  <a:schemeClr val="bg2">
                    <a:lumMod val="75000"/>
                  </a:schemeClr>
                </a:solidFill>
              </a:rPr>
              <a:t>(</a:t>
            </a:r>
            <a:r>
              <a:rPr lang="en-US" sz="1200" dirty="0" err="1" smtClean="0">
                <a:solidFill>
                  <a:schemeClr val="bg2">
                    <a:lumMod val="75000"/>
                  </a:schemeClr>
                </a:solidFill>
              </a:rPr>
              <a:t>avg</a:t>
            </a:r>
            <a:r>
              <a:rPr lang="en-US" sz="1200" dirty="0" smtClean="0">
                <a:solidFill>
                  <a:schemeClr val="bg2">
                    <a:lumMod val="75000"/>
                  </a:schemeClr>
                </a:solidFill>
              </a:rPr>
              <a:t>)</a:t>
            </a:r>
          </a:p>
          <a:p>
            <a:pPr algn="ctr"/>
            <a:r>
              <a:rPr lang="en-US" sz="1200" dirty="0" err="1" smtClean="0">
                <a:solidFill>
                  <a:schemeClr val="bg2">
                    <a:lumMod val="75000"/>
                  </a:schemeClr>
                </a:solidFill>
              </a:rPr>
              <a:t>espécie</a:t>
            </a:r>
            <a:r>
              <a:rPr lang="en-US" sz="12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endParaRPr lang="en-US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762" name="Straight Arrow Connector 761"/>
          <p:cNvCxnSpPr>
            <a:stCxn id="757" idx="2"/>
            <a:endCxn id="759" idx="0"/>
          </p:cNvCxnSpPr>
          <p:nvPr/>
        </p:nvCxnSpPr>
        <p:spPr>
          <a:xfrm flipH="1">
            <a:off x="2990925" y="3244350"/>
            <a:ext cx="17501" cy="2269040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5" name="Straight Arrow Connector 764"/>
          <p:cNvCxnSpPr>
            <a:stCxn id="758" idx="2"/>
            <a:endCxn id="760" idx="0"/>
          </p:cNvCxnSpPr>
          <p:nvPr/>
        </p:nvCxnSpPr>
        <p:spPr>
          <a:xfrm>
            <a:off x="3540234" y="3245944"/>
            <a:ext cx="616" cy="2264653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3" name="TextBox 772"/>
          <p:cNvSpPr txBox="1"/>
          <p:nvPr/>
        </p:nvSpPr>
        <p:spPr>
          <a:xfrm>
            <a:off x="1759832" y="3718779"/>
            <a:ext cx="66477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/>
              <a:t>N_par</a:t>
            </a:r>
            <a:endParaRPr lang="en-US" sz="1400" dirty="0" smtClean="0"/>
          </a:p>
          <a:p>
            <a:pPr algn="ctr"/>
            <a:r>
              <a:rPr lang="en-US" sz="1200" dirty="0" smtClean="0">
                <a:solidFill>
                  <a:schemeClr val="bg2">
                    <a:lumMod val="75000"/>
                  </a:schemeClr>
                </a:solidFill>
              </a:rPr>
              <a:t>(count)</a:t>
            </a:r>
          </a:p>
          <a:p>
            <a:pPr algn="ctr"/>
            <a:r>
              <a:rPr lang="en-US" sz="1200" dirty="0" err="1" smtClean="0">
                <a:solidFill>
                  <a:schemeClr val="bg2">
                    <a:lumMod val="75000"/>
                  </a:schemeClr>
                </a:solidFill>
              </a:rPr>
              <a:t>espécie</a:t>
            </a:r>
            <a:endParaRPr lang="en-US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74" name="Rectangle 773"/>
          <p:cNvSpPr/>
          <p:nvPr/>
        </p:nvSpPr>
        <p:spPr>
          <a:xfrm>
            <a:off x="4326124" y="1724184"/>
            <a:ext cx="499450" cy="1490481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7" name="TextBox 776"/>
          <p:cNvSpPr txBox="1"/>
          <p:nvPr/>
        </p:nvSpPr>
        <p:spPr>
          <a:xfrm>
            <a:off x="1808892" y="5511947"/>
            <a:ext cx="57695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/>
              <a:t>N_ha</a:t>
            </a:r>
            <a:endParaRPr lang="en-US" sz="1400" dirty="0" smtClean="0"/>
          </a:p>
          <a:p>
            <a:pPr algn="ctr"/>
            <a:endParaRPr lang="en-US" sz="1200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ctr"/>
            <a:r>
              <a:rPr lang="en-US" sz="1200" dirty="0" smtClean="0">
                <a:solidFill>
                  <a:schemeClr val="bg2">
                    <a:lumMod val="75000"/>
                  </a:schemeClr>
                </a:solidFill>
              </a:rPr>
              <a:t>total</a:t>
            </a:r>
          </a:p>
        </p:txBody>
      </p:sp>
      <p:cxnSp>
        <p:nvCxnSpPr>
          <p:cNvPr id="778" name="Straight Arrow Connector 777"/>
          <p:cNvCxnSpPr>
            <a:stCxn id="773" idx="2"/>
            <a:endCxn id="777" idx="0"/>
          </p:cNvCxnSpPr>
          <p:nvPr/>
        </p:nvCxnSpPr>
        <p:spPr>
          <a:xfrm>
            <a:off x="2092220" y="4395887"/>
            <a:ext cx="5152" cy="1116060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2" name="TextBox 781"/>
          <p:cNvSpPr txBox="1"/>
          <p:nvPr/>
        </p:nvSpPr>
        <p:spPr>
          <a:xfrm>
            <a:off x="4239609" y="3741725"/>
            <a:ext cx="66477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/>
              <a:t>G_par</a:t>
            </a:r>
            <a:endParaRPr lang="en-US" sz="1400" dirty="0" smtClean="0"/>
          </a:p>
          <a:p>
            <a:pPr algn="ctr"/>
            <a:r>
              <a:rPr lang="en-US" sz="1200" dirty="0" smtClean="0">
                <a:solidFill>
                  <a:schemeClr val="bg2">
                    <a:lumMod val="75000"/>
                  </a:schemeClr>
                </a:solidFill>
              </a:rPr>
              <a:t>(sum)</a:t>
            </a:r>
          </a:p>
          <a:p>
            <a:pPr algn="ctr"/>
            <a:r>
              <a:rPr lang="en-US" sz="1200" dirty="0" err="1" smtClean="0">
                <a:solidFill>
                  <a:schemeClr val="bg2">
                    <a:lumMod val="75000"/>
                  </a:schemeClr>
                </a:solidFill>
              </a:rPr>
              <a:t>espécie</a:t>
            </a:r>
            <a:endParaRPr lang="en-US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83" name="TextBox 782"/>
          <p:cNvSpPr txBox="1"/>
          <p:nvPr/>
        </p:nvSpPr>
        <p:spPr>
          <a:xfrm>
            <a:off x="4246392" y="5511078"/>
            <a:ext cx="66477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/>
              <a:t>G_ha</a:t>
            </a:r>
            <a:endParaRPr lang="en-US" sz="1400" dirty="0" smtClean="0"/>
          </a:p>
          <a:p>
            <a:pPr algn="ctr"/>
            <a:r>
              <a:rPr lang="en-US" sz="1200" dirty="0" err="1" smtClean="0">
                <a:solidFill>
                  <a:schemeClr val="bg2">
                    <a:lumMod val="75000"/>
                  </a:schemeClr>
                </a:solidFill>
              </a:rPr>
              <a:t>espécie</a:t>
            </a:r>
            <a:endParaRPr lang="en-US" sz="1200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ctr"/>
            <a:r>
              <a:rPr lang="en-US" sz="1200" dirty="0" smtClean="0">
                <a:solidFill>
                  <a:schemeClr val="bg2">
                    <a:lumMod val="75000"/>
                  </a:schemeClr>
                </a:solidFill>
              </a:rPr>
              <a:t>total</a:t>
            </a:r>
          </a:p>
        </p:txBody>
      </p:sp>
      <p:cxnSp>
        <p:nvCxnSpPr>
          <p:cNvPr id="784" name="Straight Arrow Connector 783"/>
          <p:cNvCxnSpPr>
            <a:stCxn id="782" idx="2"/>
            <a:endCxn id="783" idx="0"/>
          </p:cNvCxnSpPr>
          <p:nvPr/>
        </p:nvCxnSpPr>
        <p:spPr>
          <a:xfrm>
            <a:off x="4571997" y="4418833"/>
            <a:ext cx="6783" cy="1092245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6" name="TextBox 785"/>
          <p:cNvSpPr txBox="1"/>
          <p:nvPr/>
        </p:nvSpPr>
        <p:spPr>
          <a:xfrm>
            <a:off x="59716" y="4904262"/>
            <a:ext cx="1545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chemeClr val="bg2">
                    <a:lumMod val="75000"/>
                  </a:schemeClr>
                </a:solidFill>
              </a:rPr>
              <a:t>x </a:t>
            </a:r>
            <a:r>
              <a:rPr lang="en-US" sz="1400" i="1" dirty="0" err="1" smtClean="0">
                <a:solidFill>
                  <a:schemeClr val="bg2">
                    <a:lumMod val="75000"/>
                  </a:schemeClr>
                </a:solidFill>
              </a:rPr>
              <a:t>fexp_area</a:t>
            </a:r>
            <a:r>
              <a:rPr lang="en-US" sz="1400" i="1" dirty="0" smtClean="0">
                <a:solidFill>
                  <a:schemeClr val="bg2">
                    <a:lumMod val="75000"/>
                  </a:schemeClr>
                </a:solidFill>
              </a:rPr>
              <a:t>:</a:t>
            </a:r>
            <a:endParaRPr lang="en-US" sz="1400" i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87" name="TextBox 786"/>
          <p:cNvSpPr txBox="1"/>
          <p:nvPr/>
        </p:nvSpPr>
        <p:spPr>
          <a:xfrm>
            <a:off x="1766615" y="-16858"/>
            <a:ext cx="20345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err="1" smtClean="0">
                <a:solidFill>
                  <a:schemeClr val="bg2">
                    <a:lumMod val="75000"/>
                  </a:schemeClr>
                </a:solidFill>
              </a:rPr>
              <a:t>medidas</a:t>
            </a:r>
            <a:endParaRPr lang="en-US" sz="1400" i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88" name="TextBox 787"/>
          <p:cNvSpPr txBox="1"/>
          <p:nvPr/>
        </p:nvSpPr>
        <p:spPr>
          <a:xfrm>
            <a:off x="35773" y="950940"/>
            <a:ext cx="19286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chemeClr val="bg2">
                    <a:lumMod val="75000"/>
                  </a:schemeClr>
                </a:solidFill>
              </a:rPr>
              <a:t>Var. </a:t>
            </a:r>
            <a:r>
              <a:rPr lang="en-US" sz="1400" i="1" dirty="0" err="1" smtClean="0">
                <a:solidFill>
                  <a:schemeClr val="bg2">
                    <a:lumMod val="75000"/>
                  </a:schemeClr>
                </a:solidFill>
              </a:rPr>
              <a:t>árv</a:t>
            </a:r>
            <a:r>
              <a:rPr lang="en-US" sz="1400" i="1" dirty="0" smtClean="0">
                <a:solidFill>
                  <a:schemeClr val="bg2">
                    <a:lumMod val="75000"/>
                  </a:schemeClr>
                </a:solidFill>
              </a:rPr>
              <a:t>.: </a:t>
            </a:r>
            <a:endParaRPr lang="en-US" sz="1400" i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89" name="TextBox 788"/>
          <p:cNvSpPr txBox="1"/>
          <p:nvPr/>
        </p:nvSpPr>
        <p:spPr>
          <a:xfrm>
            <a:off x="3817928" y="27537"/>
            <a:ext cx="10052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err="1" smtClean="0">
                <a:solidFill>
                  <a:schemeClr val="bg2">
                    <a:lumMod val="75000"/>
                  </a:schemeClr>
                </a:solidFill>
              </a:rPr>
              <a:t>calculadas</a:t>
            </a:r>
            <a:endParaRPr lang="en-US" sz="1400" i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90" name="TextBox 789"/>
          <p:cNvSpPr txBox="1"/>
          <p:nvPr/>
        </p:nvSpPr>
        <p:spPr>
          <a:xfrm>
            <a:off x="4842867" y="-19129"/>
            <a:ext cx="41320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err="1" smtClean="0">
                <a:solidFill>
                  <a:schemeClr val="bg2">
                    <a:lumMod val="75000"/>
                  </a:schemeClr>
                </a:solidFill>
              </a:rPr>
              <a:t>estimadas</a:t>
            </a:r>
            <a:endParaRPr lang="en-US" sz="1400" i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92" name="TextBox 791"/>
          <p:cNvSpPr txBox="1"/>
          <p:nvPr/>
        </p:nvSpPr>
        <p:spPr>
          <a:xfrm>
            <a:off x="4835793" y="1337342"/>
            <a:ext cx="5491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/>
              <a:t>hest</a:t>
            </a:r>
            <a:endParaRPr lang="en-US" sz="1400" dirty="0"/>
          </a:p>
        </p:txBody>
      </p:sp>
      <p:sp>
        <p:nvSpPr>
          <p:cNvPr id="793" name="Rectangle 792"/>
          <p:cNvSpPr/>
          <p:nvPr/>
        </p:nvSpPr>
        <p:spPr>
          <a:xfrm>
            <a:off x="4862527" y="1724183"/>
            <a:ext cx="499450" cy="725953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97" name="Elbow Connector 796"/>
          <p:cNvCxnSpPr>
            <a:stCxn id="733" idx="0"/>
            <a:endCxn id="792" idx="0"/>
          </p:cNvCxnSpPr>
          <p:nvPr/>
        </p:nvCxnSpPr>
        <p:spPr>
          <a:xfrm rot="5400000" flipH="1" flipV="1">
            <a:off x="4045874" y="284771"/>
            <a:ext cx="11938" cy="2117080"/>
          </a:xfrm>
          <a:prstGeom prst="bentConnector3">
            <a:avLst>
              <a:gd name="adj1" fmla="val 3100754"/>
            </a:avLst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00" name="Elbow Connector 799"/>
          <p:cNvCxnSpPr>
            <a:stCxn id="759" idx="2"/>
            <a:endCxn id="793" idx="2"/>
          </p:cNvCxnSpPr>
          <p:nvPr/>
        </p:nvCxnSpPr>
        <p:spPr>
          <a:xfrm rot="5400000" flipH="1" flipV="1">
            <a:off x="2181407" y="3259653"/>
            <a:ext cx="3740362" cy="2121327"/>
          </a:xfrm>
          <a:prstGeom prst="bentConnector3">
            <a:avLst>
              <a:gd name="adj1" fmla="val -326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2" name="Elbow Connector 801"/>
          <p:cNvCxnSpPr>
            <a:stCxn id="777" idx="2"/>
            <a:endCxn id="793" idx="2"/>
          </p:cNvCxnSpPr>
          <p:nvPr/>
        </p:nvCxnSpPr>
        <p:spPr>
          <a:xfrm rot="5400000" flipH="1" flipV="1">
            <a:off x="1735352" y="2812156"/>
            <a:ext cx="3738919" cy="3014880"/>
          </a:xfrm>
          <a:prstGeom prst="bentConnector3">
            <a:avLst>
              <a:gd name="adj1" fmla="val -358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6" name="Elbow Connector 805"/>
          <p:cNvCxnSpPr>
            <a:stCxn id="759" idx="2"/>
            <a:endCxn id="793" idx="2"/>
          </p:cNvCxnSpPr>
          <p:nvPr/>
        </p:nvCxnSpPr>
        <p:spPr>
          <a:xfrm rot="5400000" flipH="1" flipV="1">
            <a:off x="2181407" y="3259653"/>
            <a:ext cx="3740362" cy="2121327"/>
          </a:xfrm>
          <a:prstGeom prst="bentConnector3">
            <a:avLst>
              <a:gd name="adj1" fmla="val -346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4" name="Elbow Connector 813"/>
          <p:cNvCxnSpPr>
            <a:stCxn id="760" idx="2"/>
            <a:endCxn id="793" idx="2"/>
          </p:cNvCxnSpPr>
          <p:nvPr/>
        </p:nvCxnSpPr>
        <p:spPr>
          <a:xfrm rot="5400000" flipH="1" flipV="1">
            <a:off x="2457766" y="3533220"/>
            <a:ext cx="3737569" cy="1571402"/>
          </a:xfrm>
          <a:prstGeom prst="bentConnector3">
            <a:avLst>
              <a:gd name="adj1" fmla="val -350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6" name="TextBox 815"/>
          <p:cNvSpPr txBox="1"/>
          <p:nvPr/>
        </p:nvSpPr>
        <p:spPr>
          <a:xfrm>
            <a:off x="5368420" y="1355630"/>
            <a:ext cx="5021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h</a:t>
            </a:r>
            <a:endParaRPr lang="en-US" sz="1400" dirty="0"/>
          </a:p>
        </p:txBody>
      </p:sp>
      <p:cxnSp>
        <p:nvCxnSpPr>
          <p:cNvPr id="818" name="Elbow Connector 817"/>
          <p:cNvCxnSpPr>
            <a:stCxn id="733" idx="0"/>
            <a:endCxn id="827" idx="0"/>
          </p:cNvCxnSpPr>
          <p:nvPr/>
        </p:nvCxnSpPr>
        <p:spPr>
          <a:xfrm rot="5400000" flipH="1" flipV="1">
            <a:off x="4303855" y="-221846"/>
            <a:ext cx="260574" cy="2881679"/>
          </a:xfrm>
          <a:prstGeom prst="bentConnector3">
            <a:avLst>
              <a:gd name="adj1" fmla="val 187729"/>
            </a:avLst>
          </a:prstGeom>
          <a:ln>
            <a:solidFill>
              <a:schemeClr val="accent6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" name="TextBox 818"/>
          <p:cNvSpPr txBox="1"/>
          <p:nvPr/>
        </p:nvSpPr>
        <p:spPr>
          <a:xfrm>
            <a:off x="5877703" y="1355630"/>
            <a:ext cx="5178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v</a:t>
            </a:r>
          </a:p>
        </p:txBody>
      </p:sp>
      <p:sp>
        <p:nvSpPr>
          <p:cNvPr id="822" name="TextBox 821"/>
          <p:cNvSpPr txBox="1"/>
          <p:nvPr/>
        </p:nvSpPr>
        <p:spPr>
          <a:xfrm>
            <a:off x="6402667" y="1355630"/>
            <a:ext cx="4856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vu</a:t>
            </a:r>
            <a:endParaRPr lang="en-US" sz="1400" dirty="0"/>
          </a:p>
        </p:txBody>
      </p:sp>
      <p:sp>
        <p:nvSpPr>
          <p:cNvPr id="827" name="Oval 826"/>
          <p:cNvSpPr/>
          <p:nvPr/>
        </p:nvSpPr>
        <p:spPr>
          <a:xfrm>
            <a:off x="5838982" y="1088706"/>
            <a:ext cx="72000" cy="7089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33" name="Elbow Connector 832"/>
          <p:cNvCxnSpPr>
            <a:stCxn id="827" idx="6"/>
            <a:endCxn id="819" idx="0"/>
          </p:cNvCxnSpPr>
          <p:nvPr/>
        </p:nvCxnSpPr>
        <p:spPr>
          <a:xfrm>
            <a:off x="5910982" y="1124151"/>
            <a:ext cx="225655" cy="231479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7" name="TextBox 846"/>
          <p:cNvSpPr txBox="1"/>
          <p:nvPr/>
        </p:nvSpPr>
        <p:spPr>
          <a:xfrm>
            <a:off x="6895398" y="1361981"/>
            <a:ext cx="559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vu di</a:t>
            </a:r>
            <a:endParaRPr lang="en-US" sz="1400" dirty="0"/>
          </a:p>
        </p:txBody>
      </p:sp>
      <p:sp>
        <p:nvSpPr>
          <p:cNvPr id="848" name="TextBox 847"/>
          <p:cNvSpPr txBox="1"/>
          <p:nvPr/>
        </p:nvSpPr>
        <p:spPr>
          <a:xfrm>
            <a:off x="7419286" y="1361981"/>
            <a:ext cx="5608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vu di</a:t>
            </a:r>
            <a:endParaRPr lang="en-US" sz="1400" dirty="0"/>
          </a:p>
        </p:txBody>
      </p:sp>
      <p:sp>
        <p:nvSpPr>
          <p:cNvPr id="849" name="TextBox 848"/>
          <p:cNvSpPr txBox="1"/>
          <p:nvPr/>
        </p:nvSpPr>
        <p:spPr>
          <a:xfrm>
            <a:off x="7959011" y="1355330"/>
            <a:ext cx="53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vu di</a:t>
            </a:r>
            <a:endParaRPr lang="en-US" sz="1400" dirty="0"/>
          </a:p>
        </p:txBody>
      </p:sp>
      <p:sp>
        <p:nvSpPr>
          <p:cNvPr id="850" name="TextBox 849"/>
          <p:cNvSpPr txBox="1"/>
          <p:nvPr/>
        </p:nvSpPr>
        <p:spPr>
          <a:xfrm>
            <a:off x="755234" y="874929"/>
            <a:ext cx="3013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di</a:t>
            </a:r>
            <a:endParaRPr lang="en-US" sz="1200" dirty="0"/>
          </a:p>
        </p:txBody>
      </p:sp>
      <p:cxnSp>
        <p:nvCxnSpPr>
          <p:cNvPr id="852" name="Elbow Connector 851"/>
          <p:cNvCxnSpPr>
            <a:stCxn id="850" idx="0"/>
            <a:endCxn id="853" idx="0"/>
          </p:cNvCxnSpPr>
          <p:nvPr/>
        </p:nvCxnSpPr>
        <p:spPr>
          <a:xfrm rot="5400000" flipH="1" flipV="1">
            <a:off x="4287387" y="-2542007"/>
            <a:ext cx="35445" cy="6798429"/>
          </a:xfrm>
          <a:prstGeom prst="bentConnector3">
            <a:avLst>
              <a:gd name="adj1" fmla="val 420629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53" name="Oval 852"/>
          <p:cNvSpPr/>
          <p:nvPr/>
        </p:nvSpPr>
        <p:spPr>
          <a:xfrm>
            <a:off x="7668324" y="839484"/>
            <a:ext cx="72000" cy="70890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60" name="Elbow Connector 859"/>
          <p:cNvCxnSpPr/>
          <p:nvPr/>
        </p:nvCxnSpPr>
        <p:spPr>
          <a:xfrm flipV="1">
            <a:off x="2370927" y="647108"/>
            <a:ext cx="4713400" cy="509796"/>
          </a:xfrm>
          <a:prstGeom prst="bentConnector4">
            <a:avLst>
              <a:gd name="adj1" fmla="val 176"/>
              <a:gd name="adj2" fmla="val 12331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70" name="Elbow Connector 869"/>
          <p:cNvCxnSpPr/>
          <p:nvPr/>
        </p:nvCxnSpPr>
        <p:spPr>
          <a:xfrm rot="5400000" flipH="1" flipV="1">
            <a:off x="6940802" y="585689"/>
            <a:ext cx="480701" cy="1065232"/>
          </a:xfrm>
          <a:prstGeom prst="bentConnector2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30" name="Elbow Connector 829"/>
          <p:cNvCxnSpPr>
            <a:stCxn id="816" idx="0"/>
            <a:endCxn id="822" idx="0"/>
          </p:cNvCxnSpPr>
          <p:nvPr/>
        </p:nvCxnSpPr>
        <p:spPr>
          <a:xfrm rot="5400000" flipH="1" flipV="1">
            <a:off x="6132498" y="842645"/>
            <a:ext cx="12700" cy="1025971"/>
          </a:xfrm>
          <a:prstGeom prst="bentConnector3">
            <a:avLst>
              <a:gd name="adj1" fmla="val 1844441"/>
            </a:avLst>
          </a:prstGeom>
          <a:ln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4" name="Straight Arrow Connector 873"/>
          <p:cNvCxnSpPr>
            <a:stCxn id="853" idx="4"/>
            <a:endCxn id="848" idx="0"/>
          </p:cNvCxnSpPr>
          <p:nvPr/>
        </p:nvCxnSpPr>
        <p:spPr>
          <a:xfrm flipH="1">
            <a:off x="7699696" y="910374"/>
            <a:ext cx="4628" cy="4516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76" name="Elbow Connector 875"/>
          <p:cNvCxnSpPr>
            <a:stCxn id="847" idx="0"/>
            <a:endCxn id="849" idx="0"/>
          </p:cNvCxnSpPr>
          <p:nvPr/>
        </p:nvCxnSpPr>
        <p:spPr>
          <a:xfrm rot="5400000" flipH="1" flipV="1">
            <a:off x="7697497" y="832760"/>
            <a:ext cx="6651" cy="1051793"/>
          </a:xfrm>
          <a:prstGeom prst="bentConnector3">
            <a:avLst>
              <a:gd name="adj1" fmla="val 3537077"/>
            </a:avLst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85" name="TextBox 884"/>
          <p:cNvSpPr txBox="1"/>
          <p:nvPr/>
        </p:nvSpPr>
        <p:spPr>
          <a:xfrm>
            <a:off x="5790460" y="3758043"/>
            <a:ext cx="66477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/>
              <a:t>V_par</a:t>
            </a:r>
            <a:endParaRPr lang="en-US" sz="1400" dirty="0" smtClean="0"/>
          </a:p>
          <a:p>
            <a:pPr algn="ctr"/>
            <a:r>
              <a:rPr lang="en-US" sz="1200" dirty="0" smtClean="0">
                <a:solidFill>
                  <a:schemeClr val="bg2">
                    <a:lumMod val="75000"/>
                  </a:schemeClr>
                </a:solidFill>
              </a:rPr>
              <a:t>(sum)</a:t>
            </a:r>
          </a:p>
          <a:p>
            <a:pPr algn="ctr"/>
            <a:r>
              <a:rPr lang="en-US" sz="1200" dirty="0" err="1" smtClean="0">
                <a:solidFill>
                  <a:schemeClr val="bg2">
                    <a:lumMod val="75000"/>
                  </a:schemeClr>
                </a:solidFill>
              </a:rPr>
              <a:t>espécie</a:t>
            </a:r>
            <a:endParaRPr lang="en-US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886" name="TextBox 885"/>
          <p:cNvSpPr txBox="1"/>
          <p:nvPr/>
        </p:nvSpPr>
        <p:spPr>
          <a:xfrm>
            <a:off x="5797243" y="5527396"/>
            <a:ext cx="66477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/>
              <a:t>V_ha</a:t>
            </a:r>
            <a:endParaRPr lang="en-US" sz="1400" dirty="0" smtClean="0"/>
          </a:p>
          <a:p>
            <a:pPr algn="ctr"/>
            <a:r>
              <a:rPr lang="en-US" sz="1200" dirty="0" err="1" smtClean="0">
                <a:solidFill>
                  <a:schemeClr val="bg2">
                    <a:lumMod val="75000"/>
                  </a:schemeClr>
                </a:solidFill>
              </a:rPr>
              <a:t>espécie</a:t>
            </a:r>
            <a:endParaRPr lang="en-US" sz="1200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ctr"/>
            <a:r>
              <a:rPr lang="en-US" sz="1200" dirty="0" smtClean="0">
                <a:solidFill>
                  <a:schemeClr val="bg2">
                    <a:lumMod val="75000"/>
                  </a:schemeClr>
                </a:solidFill>
              </a:rPr>
              <a:t>total</a:t>
            </a:r>
          </a:p>
        </p:txBody>
      </p:sp>
      <p:cxnSp>
        <p:nvCxnSpPr>
          <p:cNvPr id="887" name="Straight Arrow Connector 886"/>
          <p:cNvCxnSpPr>
            <a:stCxn id="885" idx="2"/>
            <a:endCxn id="886" idx="0"/>
          </p:cNvCxnSpPr>
          <p:nvPr/>
        </p:nvCxnSpPr>
        <p:spPr>
          <a:xfrm>
            <a:off x="6122848" y="4435151"/>
            <a:ext cx="6783" cy="1092245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8" name="TextBox 887"/>
          <p:cNvSpPr txBox="1"/>
          <p:nvPr/>
        </p:nvSpPr>
        <p:spPr>
          <a:xfrm>
            <a:off x="6340493" y="3756803"/>
            <a:ext cx="73822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/>
              <a:t>Vu_par</a:t>
            </a:r>
            <a:endParaRPr lang="en-US" sz="1400" dirty="0" smtClean="0"/>
          </a:p>
          <a:p>
            <a:pPr algn="ctr"/>
            <a:r>
              <a:rPr lang="en-US" sz="1200" dirty="0" smtClean="0">
                <a:solidFill>
                  <a:schemeClr val="bg2">
                    <a:lumMod val="75000"/>
                  </a:schemeClr>
                </a:solidFill>
              </a:rPr>
              <a:t>(sum)</a:t>
            </a:r>
          </a:p>
          <a:p>
            <a:pPr algn="ctr"/>
            <a:r>
              <a:rPr lang="en-US" sz="1200" dirty="0" err="1" smtClean="0">
                <a:solidFill>
                  <a:schemeClr val="bg2">
                    <a:lumMod val="75000"/>
                  </a:schemeClr>
                </a:solidFill>
              </a:rPr>
              <a:t>espécie</a:t>
            </a:r>
            <a:endParaRPr lang="en-US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889" name="TextBox 888"/>
          <p:cNvSpPr txBox="1"/>
          <p:nvPr/>
        </p:nvSpPr>
        <p:spPr>
          <a:xfrm>
            <a:off x="6347276" y="5526156"/>
            <a:ext cx="73144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/>
              <a:t>Vu_ha</a:t>
            </a:r>
            <a:endParaRPr lang="en-US" sz="1400" dirty="0" smtClean="0"/>
          </a:p>
          <a:p>
            <a:pPr algn="ctr"/>
            <a:r>
              <a:rPr lang="en-US" sz="1200" dirty="0" err="1" smtClean="0">
                <a:solidFill>
                  <a:schemeClr val="bg2">
                    <a:lumMod val="75000"/>
                  </a:schemeClr>
                </a:solidFill>
              </a:rPr>
              <a:t>espécie</a:t>
            </a:r>
            <a:endParaRPr lang="en-US" sz="1200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ctr"/>
            <a:r>
              <a:rPr lang="en-US" sz="1200" dirty="0" smtClean="0">
                <a:solidFill>
                  <a:schemeClr val="bg2">
                    <a:lumMod val="75000"/>
                  </a:schemeClr>
                </a:solidFill>
              </a:rPr>
              <a:t>total</a:t>
            </a:r>
          </a:p>
        </p:txBody>
      </p:sp>
      <p:cxnSp>
        <p:nvCxnSpPr>
          <p:cNvPr id="890" name="Straight Arrow Connector 889"/>
          <p:cNvCxnSpPr>
            <a:stCxn id="888" idx="2"/>
            <a:endCxn id="889" idx="0"/>
          </p:cNvCxnSpPr>
          <p:nvPr/>
        </p:nvCxnSpPr>
        <p:spPr>
          <a:xfrm>
            <a:off x="6709606" y="4433911"/>
            <a:ext cx="3391" cy="1092245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4" name="Straight Arrow Connector 893"/>
          <p:cNvCxnSpPr>
            <a:stCxn id="774" idx="2"/>
          </p:cNvCxnSpPr>
          <p:nvPr/>
        </p:nvCxnSpPr>
        <p:spPr>
          <a:xfrm flipH="1">
            <a:off x="4571997" y="3214665"/>
            <a:ext cx="3852" cy="514693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7" name="Rectangle 896"/>
          <p:cNvSpPr/>
          <p:nvPr/>
        </p:nvSpPr>
        <p:spPr>
          <a:xfrm>
            <a:off x="5879905" y="1714848"/>
            <a:ext cx="499450" cy="1537175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8" name="Rectangle 897"/>
          <p:cNvSpPr/>
          <p:nvPr/>
        </p:nvSpPr>
        <p:spPr>
          <a:xfrm>
            <a:off x="6413951" y="1710572"/>
            <a:ext cx="499450" cy="1537175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99" name="Straight Arrow Connector 898"/>
          <p:cNvCxnSpPr/>
          <p:nvPr/>
        </p:nvCxnSpPr>
        <p:spPr>
          <a:xfrm flipH="1">
            <a:off x="6115433" y="3247747"/>
            <a:ext cx="0" cy="468000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0" name="Straight Arrow Connector 899"/>
          <p:cNvCxnSpPr/>
          <p:nvPr/>
        </p:nvCxnSpPr>
        <p:spPr>
          <a:xfrm flipH="1">
            <a:off x="6641194" y="3238412"/>
            <a:ext cx="0" cy="468000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1" name="TextBox 900"/>
          <p:cNvSpPr txBox="1"/>
          <p:nvPr/>
        </p:nvSpPr>
        <p:spPr>
          <a:xfrm>
            <a:off x="8985613" y="1361981"/>
            <a:ext cx="495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/>
              <a:t>v</a:t>
            </a:r>
            <a:r>
              <a:rPr lang="en-US" sz="1400" baseline="-25000" dirty="0" err="1" smtClean="0"/>
              <a:t>catA</a:t>
            </a:r>
            <a:endParaRPr lang="en-US" sz="1400" baseline="-25000" dirty="0"/>
          </a:p>
        </p:txBody>
      </p:sp>
      <p:sp>
        <p:nvSpPr>
          <p:cNvPr id="902" name="TextBox 901"/>
          <p:cNvSpPr txBox="1"/>
          <p:nvPr/>
        </p:nvSpPr>
        <p:spPr>
          <a:xfrm>
            <a:off x="9514007" y="1361981"/>
            <a:ext cx="495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/>
              <a:t>v</a:t>
            </a:r>
            <a:r>
              <a:rPr lang="en-US" sz="1400" baseline="-25000" dirty="0" err="1" smtClean="0"/>
              <a:t>catB</a:t>
            </a:r>
            <a:endParaRPr lang="en-US" sz="1400" baseline="-25000" dirty="0"/>
          </a:p>
        </p:txBody>
      </p:sp>
      <p:sp>
        <p:nvSpPr>
          <p:cNvPr id="903" name="TextBox 902"/>
          <p:cNvSpPr txBox="1"/>
          <p:nvPr/>
        </p:nvSpPr>
        <p:spPr>
          <a:xfrm>
            <a:off x="10030922" y="1360766"/>
            <a:ext cx="495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/>
              <a:t>v</a:t>
            </a:r>
            <a:r>
              <a:rPr lang="en-US" sz="1400" baseline="-25000" dirty="0" err="1" smtClean="0"/>
              <a:t>catC</a:t>
            </a:r>
            <a:endParaRPr lang="en-US" sz="1400" baseline="-25000" dirty="0"/>
          </a:p>
        </p:txBody>
      </p:sp>
      <p:sp>
        <p:nvSpPr>
          <p:cNvPr id="904" name="TextBox 903"/>
          <p:cNvSpPr txBox="1"/>
          <p:nvPr/>
        </p:nvSpPr>
        <p:spPr>
          <a:xfrm>
            <a:off x="10549299" y="1361981"/>
            <a:ext cx="495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/>
              <a:t>v</a:t>
            </a:r>
            <a:r>
              <a:rPr lang="en-US" sz="1400" baseline="-25000" dirty="0" err="1" smtClean="0"/>
              <a:t>bic</a:t>
            </a:r>
            <a:endParaRPr lang="en-US" sz="1400" baseline="-25000" dirty="0"/>
          </a:p>
        </p:txBody>
      </p:sp>
      <p:sp>
        <p:nvSpPr>
          <p:cNvPr id="905" name="TextBox 904"/>
          <p:cNvSpPr txBox="1"/>
          <p:nvPr/>
        </p:nvSpPr>
        <p:spPr>
          <a:xfrm>
            <a:off x="8462219" y="1337341"/>
            <a:ext cx="495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/>
              <a:t>d</a:t>
            </a:r>
            <a:r>
              <a:rPr lang="en-US" sz="1400" baseline="-25000" dirty="0" err="1" smtClean="0"/>
              <a:t>hi</a:t>
            </a:r>
            <a:endParaRPr lang="en-US" sz="1400" baseline="-25000" dirty="0"/>
          </a:p>
        </p:txBody>
      </p:sp>
      <p:sp>
        <p:nvSpPr>
          <p:cNvPr id="907" name="TextBox 906"/>
          <p:cNvSpPr txBox="1"/>
          <p:nvPr/>
        </p:nvSpPr>
        <p:spPr>
          <a:xfrm>
            <a:off x="403395" y="677209"/>
            <a:ext cx="3013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hi</a:t>
            </a:r>
            <a:endParaRPr lang="en-US" sz="1200" dirty="0"/>
          </a:p>
        </p:txBody>
      </p:sp>
      <p:sp>
        <p:nvSpPr>
          <p:cNvPr id="908" name="Oval 907"/>
          <p:cNvSpPr/>
          <p:nvPr/>
        </p:nvSpPr>
        <p:spPr>
          <a:xfrm>
            <a:off x="8680291" y="831116"/>
            <a:ext cx="72000" cy="7089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10" name="Elbow Connector 909"/>
          <p:cNvCxnSpPr>
            <a:stCxn id="733" idx="0"/>
            <a:endCxn id="908" idx="0"/>
          </p:cNvCxnSpPr>
          <p:nvPr/>
        </p:nvCxnSpPr>
        <p:spPr>
          <a:xfrm rot="5400000" flipH="1" flipV="1">
            <a:off x="5595715" y="-1771296"/>
            <a:ext cx="518164" cy="5722988"/>
          </a:xfrm>
          <a:prstGeom prst="bentConnector3">
            <a:avLst>
              <a:gd name="adj1" fmla="val 174598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12" name="Elbow Connector 911"/>
          <p:cNvCxnSpPr>
            <a:stCxn id="907" idx="0"/>
            <a:endCxn id="908" idx="0"/>
          </p:cNvCxnSpPr>
          <p:nvPr/>
        </p:nvCxnSpPr>
        <p:spPr>
          <a:xfrm rot="16200000" flipH="1">
            <a:off x="4558219" y="-3326955"/>
            <a:ext cx="153907" cy="8162235"/>
          </a:xfrm>
          <a:prstGeom prst="bentConnector3">
            <a:avLst>
              <a:gd name="adj1" fmla="val -148531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14" name="Elbow Connector 913"/>
          <p:cNvCxnSpPr>
            <a:stCxn id="905" idx="0"/>
            <a:endCxn id="816" idx="0"/>
          </p:cNvCxnSpPr>
          <p:nvPr/>
        </p:nvCxnSpPr>
        <p:spPr>
          <a:xfrm rot="16200000" flipH="1" flipV="1">
            <a:off x="7155527" y="-198674"/>
            <a:ext cx="18289" cy="3090318"/>
          </a:xfrm>
          <a:prstGeom prst="bentConnector3">
            <a:avLst>
              <a:gd name="adj1" fmla="val -4859697"/>
            </a:avLst>
          </a:prstGeom>
          <a:ln>
            <a:headEnd type="triangl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23" name="TextBox 922"/>
          <p:cNvSpPr txBox="1"/>
          <p:nvPr/>
        </p:nvSpPr>
        <p:spPr>
          <a:xfrm>
            <a:off x="9010181" y="-17288"/>
            <a:ext cx="20343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err="1" smtClean="0">
                <a:solidFill>
                  <a:schemeClr val="bg2">
                    <a:lumMod val="75000"/>
                  </a:schemeClr>
                </a:solidFill>
              </a:rPr>
              <a:t>calculadas</a:t>
            </a:r>
            <a:endParaRPr lang="en-US" sz="1400" i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24" name="Rectangle 923"/>
          <p:cNvSpPr/>
          <p:nvPr/>
        </p:nvSpPr>
        <p:spPr>
          <a:xfrm>
            <a:off x="11089621" y="-4436"/>
            <a:ext cx="1192543" cy="3287435"/>
          </a:xfrm>
          <a:prstGeom prst="rect">
            <a:avLst/>
          </a:prstGeom>
          <a:solidFill>
            <a:schemeClr val="accent1">
              <a:lumMod val="40000"/>
              <a:lumOff val="60000"/>
              <a:alpha val="3294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5" name="TextBox 924"/>
          <p:cNvSpPr txBox="1"/>
          <p:nvPr/>
        </p:nvSpPr>
        <p:spPr>
          <a:xfrm>
            <a:off x="11089621" y="-13372"/>
            <a:ext cx="10545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err="1" smtClean="0">
                <a:solidFill>
                  <a:schemeClr val="bg2">
                    <a:lumMod val="75000"/>
                  </a:schemeClr>
                </a:solidFill>
              </a:rPr>
              <a:t>estimadas</a:t>
            </a:r>
            <a:endParaRPr lang="en-US" sz="1400" i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26" name="TextBox 925"/>
          <p:cNvSpPr txBox="1"/>
          <p:nvPr/>
        </p:nvSpPr>
        <p:spPr>
          <a:xfrm>
            <a:off x="8906113" y="5544707"/>
            <a:ext cx="67547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/>
              <a:t>V</a:t>
            </a:r>
            <a:r>
              <a:rPr lang="en-US" sz="1400" baseline="-25000" dirty="0" err="1" smtClean="0"/>
              <a:t>catA_ha</a:t>
            </a:r>
            <a:endParaRPr lang="en-US" sz="1400" baseline="-25000" dirty="0" smtClean="0"/>
          </a:p>
          <a:p>
            <a:pPr algn="ctr"/>
            <a:r>
              <a:rPr lang="en-US" sz="1200" dirty="0" err="1" smtClean="0">
                <a:solidFill>
                  <a:schemeClr val="bg2">
                    <a:lumMod val="75000"/>
                  </a:schemeClr>
                </a:solidFill>
              </a:rPr>
              <a:t>espécie</a:t>
            </a:r>
            <a:endParaRPr lang="en-US" sz="1200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ctr"/>
            <a:r>
              <a:rPr lang="en-US" sz="1200" dirty="0" smtClean="0">
                <a:solidFill>
                  <a:schemeClr val="bg2">
                    <a:lumMod val="75000"/>
                  </a:schemeClr>
                </a:solidFill>
              </a:rPr>
              <a:t>total</a:t>
            </a:r>
          </a:p>
        </p:txBody>
      </p:sp>
      <p:cxnSp>
        <p:nvCxnSpPr>
          <p:cNvPr id="927" name="Straight Arrow Connector 926"/>
          <p:cNvCxnSpPr>
            <a:endCxn id="926" idx="0"/>
          </p:cNvCxnSpPr>
          <p:nvPr/>
        </p:nvCxnSpPr>
        <p:spPr>
          <a:xfrm flipH="1">
            <a:off x="9243849" y="4452462"/>
            <a:ext cx="5536" cy="1092245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8" name="TextBox 927"/>
          <p:cNvSpPr txBox="1"/>
          <p:nvPr/>
        </p:nvSpPr>
        <p:spPr>
          <a:xfrm>
            <a:off x="9467026" y="3774114"/>
            <a:ext cx="66462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/>
              <a:t>v</a:t>
            </a:r>
            <a:r>
              <a:rPr lang="en-US" sz="1400" baseline="-25000" dirty="0" err="1" smtClean="0"/>
              <a:t>catB</a:t>
            </a:r>
            <a:endParaRPr lang="en-US" sz="1400" baseline="-25000" dirty="0"/>
          </a:p>
          <a:p>
            <a:pPr algn="ctr"/>
            <a:r>
              <a:rPr lang="en-US" sz="1200" dirty="0" smtClean="0">
                <a:solidFill>
                  <a:schemeClr val="bg2">
                    <a:lumMod val="75000"/>
                  </a:schemeClr>
                </a:solidFill>
              </a:rPr>
              <a:t>(sum)</a:t>
            </a:r>
          </a:p>
          <a:p>
            <a:pPr algn="ctr"/>
            <a:r>
              <a:rPr lang="en-US" sz="1200" dirty="0" err="1" smtClean="0">
                <a:solidFill>
                  <a:schemeClr val="bg2">
                    <a:lumMod val="75000"/>
                  </a:schemeClr>
                </a:solidFill>
              </a:rPr>
              <a:t>espécie</a:t>
            </a:r>
            <a:endParaRPr lang="en-US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29" name="TextBox 928"/>
          <p:cNvSpPr txBox="1"/>
          <p:nvPr/>
        </p:nvSpPr>
        <p:spPr>
          <a:xfrm>
            <a:off x="9439042" y="5543467"/>
            <a:ext cx="68372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/>
              <a:t>V</a:t>
            </a:r>
            <a:r>
              <a:rPr lang="en-US" sz="1400" baseline="-25000" dirty="0" err="1" smtClean="0"/>
              <a:t>catB_ha</a:t>
            </a:r>
            <a:endParaRPr lang="en-US" sz="1400" baseline="-25000" dirty="0"/>
          </a:p>
          <a:p>
            <a:pPr algn="ctr"/>
            <a:r>
              <a:rPr lang="en-US" sz="1200" dirty="0" err="1" smtClean="0">
                <a:solidFill>
                  <a:schemeClr val="bg2">
                    <a:lumMod val="75000"/>
                  </a:schemeClr>
                </a:solidFill>
              </a:rPr>
              <a:t>espécie</a:t>
            </a:r>
            <a:endParaRPr lang="en-US" sz="1200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ctr"/>
            <a:r>
              <a:rPr lang="en-US" sz="1200" dirty="0" smtClean="0">
                <a:solidFill>
                  <a:schemeClr val="bg2">
                    <a:lumMod val="75000"/>
                  </a:schemeClr>
                </a:solidFill>
              </a:rPr>
              <a:t>total</a:t>
            </a:r>
          </a:p>
        </p:txBody>
      </p:sp>
      <p:cxnSp>
        <p:nvCxnSpPr>
          <p:cNvPr id="930" name="Straight Arrow Connector 929"/>
          <p:cNvCxnSpPr>
            <a:stCxn id="928" idx="2"/>
            <a:endCxn id="929" idx="0"/>
          </p:cNvCxnSpPr>
          <p:nvPr/>
        </p:nvCxnSpPr>
        <p:spPr>
          <a:xfrm flipH="1">
            <a:off x="9780906" y="4451222"/>
            <a:ext cx="18431" cy="1092245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1" name="Rectangle 930"/>
          <p:cNvSpPr/>
          <p:nvPr/>
        </p:nvSpPr>
        <p:spPr>
          <a:xfrm>
            <a:off x="8998345" y="1732326"/>
            <a:ext cx="482492" cy="1488492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2" name="Rectangle 931"/>
          <p:cNvSpPr/>
          <p:nvPr/>
        </p:nvSpPr>
        <p:spPr>
          <a:xfrm>
            <a:off x="9520720" y="1727883"/>
            <a:ext cx="482400" cy="1495361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33" name="Straight Arrow Connector 932"/>
          <p:cNvCxnSpPr/>
          <p:nvPr/>
        </p:nvCxnSpPr>
        <p:spPr>
          <a:xfrm flipH="1">
            <a:off x="9241966" y="3265058"/>
            <a:ext cx="0" cy="468000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4" name="Straight Arrow Connector 933"/>
          <p:cNvCxnSpPr/>
          <p:nvPr/>
        </p:nvCxnSpPr>
        <p:spPr>
          <a:xfrm flipH="1">
            <a:off x="9767727" y="3255723"/>
            <a:ext cx="0" cy="468000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5" name="TextBox 934"/>
          <p:cNvSpPr txBox="1"/>
          <p:nvPr/>
        </p:nvSpPr>
        <p:spPr>
          <a:xfrm>
            <a:off x="8906114" y="3777299"/>
            <a:ext cx="67849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/>
              <a:t>v</a:t>
            </a:r>
            <a:r>
              <a:rPr lang="en-US" sz="1400" baseline="-25000" dirty="0" err="1"/>
              <a:t>catA</a:t>
            </a:r>
            <a:endParaRPr lang="en-US" sz="1400" baseline="-25000" dirty="0"/>
          </a:p>
          <a:p>
            <a:pPr algn="ctr"/>
            <a:r>
              <a:rPr lang="en-US" sz="1200" dirty="0" smtClean="0">
                <a:solidFill>
                  <a:schemeClr val="bg2">
                    <a:lumMod val="75000"/>
                  </a:schemeClr>
                </a:solidFill>
              </a:rPr>
              <a:t>(sum)</a:t>
            </a:r>
          </a:p>
          <a:p>
            <a:pPr algn="ctr"/>
            <a:r>
              <a:rPr lang="en-US" sz="1200" dirty="0" err="1" smtClean="0">
                <a:solidFill>
                  <a:schemeClr val="bg2">
                    <a:lumMod val="75000"/>
                  </a:schemeClr>
                </a:solidFill>
              </a:rPr>
              <a:t>espécie</a:t>
            </a:r>
            <a:endParaRPr lang="en-US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36" name="TextBox 935"/>
          <p:cNvSpPr txBox="1"/>
          <p:nvPr/>
        </p:nvSpPr>
        <p:spPr>
          <a:xfrm>
            <a:off x="9996810" y="5541007"/>
            <a:ext cx="66477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/>
              <a:t>V</a:t>
            </a:r>
            <a:r>
              <a:rPr lang="en-US" sz="1400" baseline="-25000" dirty="0" err="1" smtClean="0"/>
              <a:t>catC_ha</a:t>
            </a:r>
            <a:endParaRPr lang="en-US" sz="1400" baseline="-25000" dirty="0"/>
          </a:p>
          <a:p>
            <a:pPr algn="ctr"/>
            <a:r>
              <a:rPr lang="en-US" sz="1200" dirty="0" err="1" smtClean="0">
                <a:solidFill>
                  <a:schemeClr val="bg2">
                    <a:lumMod val="75000"/>
                  </a:schemeClr>
                </a:solidFill>
              </a:rPr>
              <a:t>espécie</a:t>
            </a:r>
            <a:endParaRPr lang="en-US" sz="1200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ctr"/>
            <a:r>
              <a:rPr lang="en-US" sz="1200" dirty="0" smtClean="0">
                <a:solidFill>
                  <a:schemeClr val="bg2">
                    <a:lumMod val="75000"/>
                  </a:schemeClr>
                </a:solidFill>
              </a:rPr>
              <a:t>total</a:t>
            </a:r>
          </a:p>
        </p:txBody>
      </p:sp>
      <p:cxnSp>
        <p:nvCxnSpPr>
          <p:cNvPr id="937" name="Straight Arrow Connector 936"/>
          <p:cNvCxnSpPr>
            <a:endCxn id="936" idx="0"/>
          </p:cNvCxnSpPr>
          <p:nvPr/>
        </p:nvCxnSpPr>
        <p:spPr>
          <a:xfrm>
            <a:off x="10322415" y="4448762"/>
            <a:ext cx="6783" cy="1092245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8" name="TextBox 937"/>
          <p:cNvSpPr txBox="1"/>
          <p:nvPr/>
        </p:nvSpPr>
        <p:spPr>
          <a:xfrm>
            <a:off x="10532246" y="3770414"/>
            <a:ext cx="65132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/>
              <a:t>v</a:t>
            </a:r>
            <a:r>
              <a:rPr lang="en-US" sz="1400" baseline="-25000" dirty="0" err="1" smtClean="0"/>
              <a:t>bic</a:t>
            </a:r>
            <a:endParaRPr lang="en-US" sz="1400" baseline="-25000" dirty="0"/>
          </a:p>
          <a:p>
            <a:pPr algn="ctr"/>
            <a:r>
              <a:rPr lang="en-US" sz="1200" dirty="0" smtClean="0">
                <a:solidFill>
                  <a:schemeClr val="bg2">
                    <a:lumMod val="75000"/>
                  </a:schemeClr>
                </a:solidFill>
              </a:rPr>
              <a:t>(sum)</a:t>
            </a:r>
          </a:p>
          <a:p>
            <a:pPr algn="ctr"/>
            <a:r>
              <a:rPr lang="en-US" sz="1200" dirty="0" err="1" smtClean="0">
                <a:solidFill>
                  <a:schemeClr val="bg2">
                    <a:lumMod val="75000"/>
                  </a:schemeClr>
                </a:solidFill>
              </a:rPr>
              <a:t>espécie</a:t>
            </a:r>
            <a:endParaRPr lang="en-US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39" name="TextBox 938"/>
          <p:cNvSpPr txBox="1"/>
          <p:nvPr/>
        </p:nvSpPr>
        <p:spPr>
          <a:xfrm>
            <a:off x="10507768" y="5539767"/>
            <a:ext cx="66483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/>
              <a:t>V</a:t>
            </a:r>
            <a:r>
              <a:rPr lang="en-US" sz="1400" baseline="-25000" dirty="0" err="1" smtClean="0"/>
              <a:t>bic_ha</a:t>
            </a:r>
            <a:endParaRPr lang="en-US" sz="1400" baseline="-25000" dirty="0"/>
          </a:p>
          <a:p>
            <a:pPr algn="ctr"/>
            <a:r>
              <a:rPr lang="en-US" sz="1200" dirty="0" err="1" smtClean="0">
                <a:solidFill>
                  <a:schemeClr val="bg2">
                    <a:lumMod val="75000"/>
                  </a:schemeClr>
                </a:solidFill>
              </a:rPr>
              <a:t>espécie</a:t>
            </a:r>
            <a:endParaRPr lang="en-US" sz="1200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ctr"/>
            <a:r>
              <a:rPr lang="en-US" sz="1200" dirty="0" smtClean="0">
                <a:solidFill>
                  <a:schemeClr val="bg2">
                    <a:lumMod val="75000"/>
                  </a:schemeClr>
                </a:solidFill>
              </a:rPr>
              <a:t>total</a:t>
            </a:r>
          </a:p>
        </p:txBody>
      </p:sp>
      <p:cxnSp>
        <p:nvCxnSpPr>
          <p:cNvPr id="940" name="Straight Arrow Connector 939"/>
          <p:cNvCxnSpPr>
            <a:stCxn id="938" idx="2"/>
            <a:endCxn id="939" idx="0"/>
          </p:cNvCxnSpPr>
          <p:nvPr/>
        </p:nvCxnSpPr>
        <p:spPr>
          <a:xfrm flipH="1">
            <a:off x="10840186" y="4447522"/>
            <a:ext cx="17721" cy="1092245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1" name="Rectangle 940"/>
          <p:cNvSpPr/>
          <p:nvPr/>
        </p:nvSpPr>
        <p:spPr>
          <a:xfrm>
            <a:off x="10047906" y="1728626"/>
            <a:ext cx="482400" cy="1502943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2" name="Rectangle 941"/>
          <p:cNvSpPr/>
          <p:nvPr/>
        </p:nvSpPr>
        <p:spPr>
          <a:xfrm>
            <a:off x="10569613" y="1724184"/>
            <a:ext cx="481945" cy="149906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43" name="Straight Arrow Connector 942"/>
          <p:cNvCxnSpPr/>
          <p:nvPr/>
        </p:nvCxnSpPr>
        <p:spPr>
          <a:xfrm flipH="1">
            <a:off x="10307185" y="3261358"/>
            <a:ext cx="0" cy="468000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4" name="Straight Arrow Connector 943"/>
          <p:cNvCxnSpPr/>
          <p:nvPr/>
        </p:nvCxnSpPr>
        <p:spPr>
          <a:xfrm flipH="1">
            <a:off x="10832946" y="3252023"/>
            <a:ext cx="0" cy="468000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5" name="TextBox 944"/>
          <p:cNvSpPr txBox="1"/>
          <p:nvPr/>
        </p:nvSpPr>
        <p:spPr>
          <a:xfrm>
            <a:off x="9971332" y="3773599"/>
            <a:ext cx="66477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/>
              <a:t>v</a:t>
            </a:r>
            <a:r>
              <a:rPr lang="en-US" sz="1400" baseline="-25000" dirty="0" err="1" smtClean="0"/>
              <a:t>catC</a:t>
            </a:r>
            <a:endParaRPr lang="en-US" sz="1400" baseline="-25000" dirty="0"/>
          </a:p>
          <a:p>
            <a:pPr algn="ctr"/>
            <a:r>
              <a:rPr lang="en-US" sz="1200" dirty="0" smtClean="0">
                <a:solidFill>
                  <a:schemeClr val="bg2">
                    <a:lumMod val="75000"/>
                  </a:schemeClr>
                </a:solidFill>
              </a:rPr>
              <a:t>(sum)</a:t>
            </a:r>
          </a:p>
          <a:p>
            <a:pPr algn="ctr"/>
            <a:r>
              <a:rPr lang="en-US" sz="1200" dirty="0" err="1" smtClean="0">
                <a:solidFill>
                  <a:schemeClr val="bg2">
                    <a:lumMod val="75000"/>
                  </a:schemeClr>
                </a:solidFill>
              </a:rPr>
              <a:t>espécie</a:t>
            </a:r>
            <a:endParaRPr lang="en-US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57" name="TextBox 956"/>
          <p:cNvSpPr txBox="1"/>
          <p:nvPr/>
        </p:nvSpPr>
        <p:spPr>
          <a:xfrm>
            <a:off x="11077551" y="1342930"/>
            <a:ext cx="495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/>
              <a:t>w</a:t>
            </a:r>
            <a:r>
              <a:rPr lang="en-US" sz="1400" baseline="-25000" dirty="0" err="1"/>
              <a:t>i</a:t>
            </a:r>
            <a:endParaRPr lang="en-US" sz="1400" baseline="-25000" dirty="0"/>
          </a:p>
        </p:txBody>
      </p:sp>
      <p:sp>
        <p:nvSpPr>
          <p:cNvPr id="958" name="Oval 957"/>
          <p:cNvSpPr/>
          <p:nvPr/>
        </p:nvSpPr>
        <p:spPr>
          <a:xfrm>
            <a:off x="11281201" y="835031"/>
            <a:ext cx="72000" cy="7089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9" name="Rectangle 958"/>
          <p:cNvSpPr/>
          <p:nvPr/>
        </p:nvSpPr>
        <p:spPr>
          <a:xfrm>
            <a:off x="107576" y="3489148"/>
            <a:ext cx="11999075" cy="1339668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0" name="Rectangle 959"/>
          <p:cNvSpPr/>
          <p:nvPr/>
        </p:nvSpPr>
        <p:spPr>
          <a:xfrm>
            <a:off x="96462" y="5183211"/>
            <a:ext cx="11999075" cy="1532905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1" name="Rectangle 960"/>
          <p:cNvSpPr/>
          <p:nvPr/>
        </p:nvSpPr>
        <p:spPr>
          <a:xfrm>
            <a:off x="113662" y="1203228"/>
            <a:ext cx="11999075" cy="2031977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75" name="Elbow Connector 974"/>
          <p:cNvCxnSpPr>
            <a:stCxn id="958" idx="0"/>
            <a:endCxn id="733" idx="0"/>
          </p:cNvCxnSpPr>
          <p:nvPr/>
        </p:nvCxnSpPr>
        <p:spPr>
          <a:xfrm rot="16200000" flipH="1" flipV="1">
            <a:off x="6898127" y="-3069794"/>
            <a:ext cx="514249" cy="8323898"/>
          </a:xfrm>
          <a:prstGeom prst="bentConnector3">
            <a:avLst>
              <a:gd name="adj1" fmla="val -44453"/>
            </a:avLst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6" name="Elbow Connector 975"/>
          <p:cNvCxnSpPr>
            <a:stCxn id="958" idx="0"/>
            <a:endCxn id="816" idx="0"/>
          </p:cNvCxnSpPr>
          <p:nvPr/>
        </p:nvCxnSpPr>
        <p:spPr>
          <a:xfrm rot="16200000" flipH="1" flipV="1">
            <a:off x="8208057" y="-1753514"/>
            <a:ext cx="520599" cy="5697688"/>
          </a:xfrm>
          <a:prstGeom prst="bentConnector3">
            <a:avLst>
              <a:gd name="adj1" fmla="val -43911"/>
            </a:avLst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1" name="Straight Arrow Connector 980"/>
          <p:cNvCxnSpPr>
            <a:stCxn id="958" idx="4"/>
            <a:endCxn id="957" idx="0"/>
          </p:cNvCxnSpPr>
          <p:nvPr/>
        </p:nvCxnSpPr>
        <p:spPr>
          <a:xfrm>
            <a:off x="11317201" y="905921"/>
            <a:ext cx="7962" cy="437009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2" name="Rectangle 981"/>
          <p:cNvSpPr/>
          <p:nvPr/>
        </p:nvSpPr>
        <p:spPr>
          <a:xfrm>
            <a:off x="11090830" y="1720614"/>
            <a:ext cx="481945" cy="1510956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4" name="TextBox 983"/>
          <p:cNvSpPr txBox="1"/>
          <p:nvPr/>
        </p:nvSpPr>
        <p:spPr>
          <a:xfrm>
            <a:off x="11093140" y="3762233"/>
            <a:ext cx="65132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Wi</a:t>
            </a:r>
            <a:endParaRPr lang="en-US" sz="1400" baseline="-25000" dirty="0"/>
          </a:p>
          <a:p>
            <a:pPr algn="ctr"/>
            <a:r>
              <a:rPr lang="en-US" sz="1200" dirty="0" smtClean="0">
                <a:solidFill>
                  <a:schemeClr val="bg2">
                    <a:lumMod val="75000"/>
                  </a:schemeClr>
                </a:solidFill>
              </a:rPr>
              <a:t>(sum)</a:t>
            </a:r>
          </a:p>
          <a:p>
            <a:pPr algn="ctr"/>
            <a:r>
              <a:rPr lang="en-US" sz="1200" dirty="0" err="1" smtClean="0">
                <a:solidFill>
                  <a:schemeClr val="bg2">
                    <a:lumMod val="75000"/>
                  </a:schemeClr>
                </a:solidFill>
              </a:rPr>
              <a:t>espécie</a:t>
            </a:r>
            <a:endParaRPr lang="en-US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85" name="TextBox 984"/>
          <p:cNvSpPr txBox="1"/>
          <p:nvPr/>
        </p:nvSpPr>
        <p:spPr>
          <a:xfrm>
            <a:off x="11068662" y="5531586"/>
            <a:ext cx="66483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/>
              <a:t>Wi</a:t>
            </a:r>
            <a:r>
              <a:rPr lang="en-US" sz="1400" baseline="-25000" dirty="0" err="1" smtClean="0"/>
              <a:t>_ha</a:t>
            </a:r>
            <a:endParaRPr lang="en-US" sz="1400" baseline="-25000" dirty="0"/>
          </a:p>
          <a:p>
            <a:pPr algn="ctr"/>
            <a:r>
              <a:rPr lang="en-US" sz="1200" dirty="0" err="1" smtClean="0">
                <a:solidFill>
                  <a:schemeClr val="bg2">
                    <a:lumMod val="75000"/>
                  </a:schemeClr>
                </a:solidFill>
              </a:rPr>
              <a:t>espécie</a:t>
            </a:r>
            <a:endParaRPr lang="en-US" sz="1200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ctr"/>
            <a:r>
              <a:rPr lang="en-US" sz="1200" dirty="0" smtClean="0">
                <a:solidFill>
                  <a:schemeClr val="bg2">
                    <a:lumMod val="75000"/>
                  </a:schemeClr>
                </a:solidFill>
              </a:rPr>
              <a:t>total</a:t>
            </a:r>
          </a:p>
        </p:txBody>
      </p:sp>
      <p:cxnSp>
        <p:nvCxnSpPr>
          <p:cNvPr id="986" name="Straight Arrow Connector 985"/>
          <p:cNvCxnSpPr>
            <a:stCxn id="984" idx="2"/>
            <a:endCxn id="985" idx="0"/>
          </p:cNvCxnSpPr>
          <p:nvPr/>
        </p:nvCxnSpPr>
        <p:spPr>
          <a:xfrm flipH="1">
            <a:off x="11401080" y="4439341"/>
            <a:ext cx="17721" cy="1092245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7" name="Straight Arrow Connector 986"/>
          <p:cNvCxnSpPr/>
          <p:nvPr/>
        </p:nvCxnSpPr>
        <p:spPr>
          <a:xfrm flipH="1">
            <a:off x="11353201" y="3261358"/>
            <a:ext cx="0" cy="468000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7" name="TextBox 996"/>
          <p:cNvSpPr txBox="1"/>
          <p:nvPr/>
        </p:nvSpPr>
        <p:spPr>
          <a:xfrm>
            <a:off x="978385" y="6119088"/>
            <a:ext cx="65891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dg</a:t>
            </a:r>
          </a:p>
          <a:p>
            <a:pPr algn="ctr"/>
            <a:r>
              <a:rPr lang="en-US" sz="1200" dirty="0" err="1" smtClean="0">
                <a:solidFill>
                  <a:schemeClr val="bg2">
                    <a:lumMod val="75000"/>
                  </a:schemeClr>
                </a:solidFill>
              </a:rPr>
              <a:t>espécie</a:t>
            </a:r>
            <a:endParaRPr lang="en-US" sz="1200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ctr"/>
            <a:r>
              <a:rPr lang="en-US" sz="1200" dirty="0" smtClean="0">
                <a:solidFill>
                  <a:schemeClr val="bg2">
                    <a:lumMod val="75000"/>
                  </a:schemeClr>
                </a:solidFill>
              </a:rPr>
              <a:t>total</a:t>
            </a:r>
          </a:p>
        </p:txBody>
      </p:sp>
      <p:sp>
        <p:nvSpPr>
          <p:cNvPr id="1014" name="Oval 1013"/>
          <p:cNvSpPr/>
          <p:nvPr/>
        </p:nvSpPr>
        <p:spPr>
          <a:xfrm>
            <a:off x="2056219" y="6480921"/>
            <a:ext cx="72000" cy="720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16" name="Elbow Connector 1015"/>
          <p:cNvCxnSpPr>
            <a:stCxn id="783" idx="2"/>
            <a:endCxn id="777" idx="2"/>
          </p:cNvCxnSpPr>
          <p:nvPr/>
        </p:nvCxnSpPr>
        <p:spPr>
          <a:xfrm rot="5400000">
            <a:off x="3337642" y="4947916"/>
            <a:ext cx="869" cy="2481408"/>
          </a:xfrm>
          <a:prstGeom prst="bentConnector3">
            <a:avLst>
              <a:gd name="adj1" fmla="val 38097699"/>
            </a:avLst>
          </a:prstGeom>
          <a:ln>
            <a:solidFill>
              <a:schemeClr val="accent4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3" name="Straight Connector 1022"/>
          <p:cNvCxnSpPr/>
          <p:nvPr/>
        </p:nvCxnSpPr>
        <p:spPr>
          <a:xfrm flipH="1" flipV="1">
            <a:off x="1637303" y="6520337"/>
            <a:ext cx="418916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" name="TextBox 1024"/>
          <p:cNvSpPr txBox="1"/>
          <p:nvPr/>
        </p:nvSpPr>
        <p:spPr>
          <a:xfrm>
            <a:off x="5114210" y="5527268"/>
            <a:ext cx="66455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S</a:t>
            </a:r>
            <a:endParaRPr lang="en-US" sz="1200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ctr"/>
            <a:r>
              <a:rPr lang="en-US" sz="1200" dirty="0" err="1" smtClean="0">
                <a:solidFill>
                  <a:schemeClr val="bg2">
                    <a:lumMod val="75000"/>
                  </a:schemeClr>
                </a:solidFill>
              </a:rPr>
              <a:t>espécie</a:t>
            </a:r>
            <a:endParaRPr lang="en-US" sz="1200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ctr"/>
            <a:r>
              <a:rPr lang="en-US" sz="1200" dirty="0" smtClean="0">
                <a:solidFill>
                  <a:schemeClr val="bg2">
                    <a:lumMod val="75000"/>
                  </a:schemeClr>
                </a:solidFill>
              </a:rPr>
              <a:t>total </a:t>
            </a:r>
            <a:endParaRPr lang="en-US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1027" name="Elbow Connector 1026"/>
          <p:cNvCxnSpPr>
            <a:stCxn id="760" idx="2"/>
            <a:endCxn id="1025" idx="2"/>
          </p:cNvCxnSpPr>
          <p:nvPr/>
        </p:nvCxnSpPr>
        <p:spPr>
          <a:xfrm rot="16200000" flipH="1">
            <a:off x="4485334" y="5243221"/>
            <a:ext cx="16671" cy="1905638"/>
          </a:xfrm>
          <a:prstGeom prst="bentConnector3">
            <a:avLst>
              <a:gd name="adj1" fmla="val 2699220"/>
            </a:avLst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1" name="TextBox 850"/>
          <p:cNvSpPr txBox="1"/>
          <p:nvPr/>
        </p:nvSpPr>
        <p:spPr>
          <a:xfrm>
            <a:off x="165431" y="5746"/>
            <a:ext cx="1643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accent4">
                    <a:lumMod val="75000"/>
                  </a:schemeClr>
                </a:solidFill>
              </a:rPr>
              <a:t>Situação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 C 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23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8407</TotalTime>
  <Words>1649</Words>
  <Application>Microsoft Office PowerPoint</Application>
  <PresentationFormat>Widescreen</PresentationFormat>
  <Paragraphs>407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Symbol</vt:lpstr>
      <vt:lpstr>Wingdings</vt:lpstr>
      <vt:lpstr>Office Theme</vt:lpstr>
      <vt:lpstr>Equation.3</vt:lpstr>
      <vt:lpstr>Esclarecimento de conceitos INVENTÁRIO FLORESTAL</vt:lpstr>
      <vt:lpstr>Tipos de parcelas</vt:lpstr>
      <vt:lpstr>PowerPoint Presentation</vt:lpstr>
      <vt:lpstr>Caracterizazão da composição e estrutura de um povoamento</vt:lpstr>
      <vt:lpstr>PowerPoint Presentation</vt:lpstr>
      <vt:lpstr>Medições, cálculos e estimativas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Árvores modelo</vt:lpstr>
      <vt:lpstr>Volume por ha – árvores modelo de volume</vt:lpstr>
      <vt:lpstr>Volume por ha – métodos de árvores modelo</vt:lpstr>
      <vt:lpstr>Lotação e densidade</vt:lpstr>
      <vt:lpstr>Lotação e densidade</vt:lpstr>
      <vt:lpstr>Lotação e densidade - SDI</vt:lpstr>
    </vt:vector>
  </TitlesOfParts>
  <Company>ISA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smb</dc:creator>
  <cp:lastModifiedBy>smb</cp:lastModifiedBy>
  <cp:revision>122</cp:revision>
  <dcterms:created xsi:type="dcterms:W3CDTF">2021-06-15T13:35:57Z</dcterms:created>
  <dcterms:modified xsi:type="dcterms:W3CDTF">2023-04-25T14:31:21Z</dcterms:modified>
</cp:coreProperties>
</file>